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7.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8.xml" ContentType="application/vnd.openxmlformats-officedocument.theme+xml"/>
  <Override PartName="/ppt/slideLayouts/slideLayout314.xml" ContentType="application/vnd.openxmlformats-officedocument.presentationml.slideLayout+xml"/>
  <Override PartName="/ppt/theme/theme2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0.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1.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3.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4.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5.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6.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7.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39.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0.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1.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2.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3.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14.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15.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6.xml" ContentType="application/vnd.openxmlformats-officedocument.themeOverride+xml"/>
  <Override PartName="/ppt/notesSlides/notesSlide92.xml" ContentType="application/vnd.openxmlformats-officedocument.presentationml.notesSlide+xml"/>
  <Override PartName="/ppt/theme/themeOverride17.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8.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19.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20.xml" ContentType="application/vnd.openxmlformats-officedocument.themeOverride+xml"/>
  <Override PartName="/ppt/notesSlides/notesSlide101.xml" ContentType="application/vnd.openxmlformats-officedocument.presentationml.notesSlide+xml"/>
  <Override PartName="/ppt/theme/themeOverride21.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22.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23.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24.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687" r:id="rId3"/>
    <p:sldMasterId id="2147483699" r:id="rId4"/>
    <p:sldMasterId id="2147483713" r:id="rId5"/>
    <p:sldMasterId id="2147483725" r:id="rId6"/>
    <p:sldMasterId id="2147483741" r:id="rId7"/>
    <p:sldMasterId id="2147483753" r:id="rId8"/>
    <p:sldMasterId id="2147483765" r:id="rId9"/>
    <p:sldMasterId id="2147483777" r:id="rId10"/>
    <p:sldMasterId id="2147483789" r:id="rId11"/>
    <p:sldMasterId id="2147483801" r:id="rId12"/>
    <p:sldMasterId id="2147483813" r:id="rId13"/>
    <p:sldMasterId id="2147483827" r:id="rId14"/>
    <p:sldMasterId id="2147483839" r:id="rId15"/>
    <p:sldMasterId id="2147483852" r:id="rId16"/>
    <p:sldMasterId id="2147483867" r:id="rId17"/>
    <p:sldMasterId id="2147483880" r:id="rId18"/>
    <p:sldMasterId id="2147483893" r:id="rId19"/>
    <p:sldMasterId id="2147483906" r:id="rId20"/>
    <p:sldMasterId id="2147483918" r:id="rId21"/>
    <p:sldMasterId id="2147483942" r:id="rId22"/>
    <p:sldMasterId id="2147483954" r:id="rId23"/>
    <p:sldMasterId id="2147483966" r:id="rId24"/>
    <p:sldMasterId id="2147483978" r:id="rId25"/>
    <p:sldMasterId id="2147484006" r:id="rId26"/>
    <p:sldMasterId id="2147484018" r:id="rId27"/>
    <p:sldMasterId id="2147484030" r:id="rId28"/>
    <p:sldMasterId id="2147484042" r:id="rId29"/>
    <p:sldMasterId id="2147484044" r:id="rId30"/>
    <p:sldMasterId id="2147484056" r:id="rId31"/>
    <p:sldMasterId id="2147484069" r:id="rId32"/>
    <p:sldMasterId id="2147484081" r:id="rId33"/>
    <p:sldMasterId id="2147484094" r:id="rId34"/>
    <p:sldMasterId id="2147484106" r:id="rId35"/>
    <p:sldMasterId id="2147484118" r:id="rId36"/>
    <p:sldMasterId id="2147484131" r:id="rId37"/>
    <p:sldMasterId id="2147484143" r:id="rId38"/>
    <p:sldMasterId id="2147484157" r:id="rId39"/>
  </p:sldMasterIdLst>
  <p:notesMasterIdLst>
    <p:notesMasterId r:id="rId225"/>
  </p:notesMasterIdLst>
  <p:sldIdLst>
    <p:sldId id="257" r:id="rId40"/>
    <p:sldId id="465" r:id="rId41"/>
    <p:sldId id="466" r:id="rId42"/>
    <p:sldId id="396" r:id="rId43"/>
    <p:sldId id="467" r:id="rId44"/>
    <p:sldId id="468" r:id="rId45"/>
    <p:sldId id="469" r:id="rId46"/>
    <p:sldId id="400" r:id="rId47"/>
    <p:sldId id="470" r:id="rId48"/>
    <p:sldId id="403" r:id="rId49"/>
    <p:sldId id="471" r:id="rId50"/>
    <p:sldId id="405" r:id="rId51"/>
    <p:sldId id="265" r:id="rId52"/>
    <p:sldId id="266" r:id="rId53"/>
    <p:sldId id="267" r:id="rId54"/>
    <p:sldId id="268" r:id="rId55"/>
    <p:sldId id="269" r:id="rId56"/>
    <p:sldId id="270" r:id="rId57"/>
    <p:sldId id="271" r:id="rId58"/>
    <p:sldId id="272" r:id="rId59"/>
    <p:sldId id="273" r:id="rId60"/>
    <p:sldId id="274" r:id="rId61"/>
    <p:sldId id="275" r:id="rId62"/>
    <p:sldId id="472" r:id="rId63"/>
    <p:sldId id="277" r:id="rId64"/>
    <p:sldId id="278" r:id="rId65"/>
    <p:sldId id="407" r:id="rId66"/>
    <p:sldId id="279" r:id="rId67"/>
    <p:sldId id="280" r:id="rId68"/>
    <p:sldId id="281" r:id="rId69"/>
    <p:sldId id="282" r:id="rId70"/>
    <p:sldId id="283" r:id="rId71"/>
    <p:sldId id="284" r:id="rId72"/>
    <p:sldId id="285" r:id="rId73"/>
    <p:sldId id="286" r:id="rId74"/>
    <p:sldId id="287" r:id="rId75"/>
    <p:sldId id="288" r:id="rId76"/>
    <p:sldId id="289" r:id="rId77"/>
    <p:sldId id="290" r:id="rId78"/>
    <p:sldId id="291" r:id="rId79"/>
    <p:sldId id="292" r:id="rId80"/>
    <p:sldId id="293" r:id="rId81"/>
    <p:sldId id="294" r:id="rId82"/>
    <p:sldId id="295" r:id="rId83"/>
    <p:sldId id="296" r:id="rId84"/>
    <p:sldId id="297" r:id="rId85"/>
    <p:sldId id="298" r:id="rId86"/>
    <p:sldId id="299" r:id="rId87"/>
    <p:sldId id="462" r:id="rId88"/>
    <p:sldId id="300" r:id="rId89"/>
    <p:sldId id="476" r:id="rId90"/>
    <p:sldId id="302" r:id="rId91"/>
    <p:sldId id="303" r:id="rId92"/>
    <p:sldId id="304" r:id="rId93"/>
    <p:sldId id="305" r:id="rId94"/>
    <p:sldId id="306" r:id="rId95"/>
    <p:sldId id="307" r:id="rId96"/>
    <p:sldId id="308" r:id="rId97"/>
    <p:sldId id="309" r:id="rId98"/>
    <p:sldId id="310" r:id="rId99"/>
    <p:sldId id="311" r:id="rId100"/>
    <p:sldId id="312" r:id="rId101"/>
    <p:sldId id="313" r:id="rId102"/>
    <p:sldId id="314" r:id="rId103"/>
    <p:sldId id="315" r:id="rId104"/>
    <p:sldId id="316" r:id="rId105"/>
    <p:sldId id="317" r:id="rId106"/>
    <p:sldId id="318" r:id="rId107"/>
    <p:sldId id="319" r:id="rId108"/>
    <p:sldId id="320" r:id="rId109"/>
    <p:sldId id="321" r:id="rId110"/>
    <p:sldId id="322" r:id="rId111"/>
    <p:sldId id="323" r:id="rId112"/>
    <p:sldId id="324" r:id="rId113"/>
    <p:sldId id="325" r:id="rId114"/>
    <p:sldId id="326" r:id="rId115"/>
    <p:sldId id="327" r:id="rId116"/>
    <p:sldId id="328" r:id="rId117"/>
    <p:sldId id="329" r:id="rId118"/>
    <p:sldId id="330" r:id="rId119"/>
    <p:sldId id="408" r:id="rId120"/>
    <p:sldId id="409" r:id="rId121"/>
    <p:sldId id="410" r:id="rId122"/>
    <p:sldId id="411" r:id="rId123"/>
    <p:sldId id="412" r:id="rId124"/>
    <p:sldId id="331" r:id="rId125"/>
    <p:sldId id="332" r:id="rId126"/>
    <p:sldId id="333" r:id="rId127"/>
    <p:sldId id="334" r:id="rId128"/>
    <p:sldId id="335" r:id="rId129"/>
    <p:sldId id="336" r:id="rId130"/>
    <p:sldId id="337" r:id="rId131"/>
    <p:sldId id="338" r:id="rId132"/>
    <p:sldId id="339" r:id="rId133"/>
    <p:sldId id="340" r:id="rId134"/>
    <p:sldId id="394" r:id="rId135"/>
    <p:sldId id="341" r:id="rId136"/>
    <p:sldId id="342" r:id="rId137"/>
    <p:sldId id="343" r:id="rId138"/>
    <p:sldId id="393" r:id="rId139"/>
    <p:sldId id="344" r:id="rId140"/>
    <p:sldId id="345" r:id="rId141"/>
    <p:sldId id="413" r:id="rId142"/>
    <p:sldId id="474" r:id="rId143"/>
    <p:sldId id="475" r:id="rId144"/>
    <p:sldId id="346" r:id="rId145"/>
    <p:sldId id="347" r:id="rId146"/>
    <p:sldId id="348" r:id="rId147"/>
    <p:sldId id="349" r:id="rId148"/>
    <p:sldId id="350" r:id="rId149"/>
    <p:sldId id="351" r:id="rId150"/>
    <p:sldId id="352" r:id="rId151"/>
    <p:sldId id="353" r:id="rId152"/>
    <p:sldId id="354" r:id="rId153"/>
    <p:sldId id="355" r:id="rId154"/>
    <p:sldId id="356" r:id="rId155"/>
    <p:sldId id="357" r:id="rId156"/>
    <p:sldId id="358" r:id="rId157"/>
    <p:sldId id="359" r:id="rId158"/>
    <p:sldId id="360" r:id="rId159"/>
    <p:sldId id="361" r:id="rId160"/>
    <p:sldId id="362" r:id="rId161"/>
    <p:sldId id="363" r:id="rId162"/>
    <p:sldId id="364" r:id="rId163"/>
    <p:sldId id="365" r:id="rId164"/>
    <p:sldId id="366" r:id="rId165"/>
    <p:sldId id="367" r:id="rId166"/>
    <p:sldId id="368" r:id="rId167"/>
    <p:sldId id="369" r:id="rId168"/>
    <p:sldId id="370" r:id="rId169"/>
    <p:sldId id="371" r:id="rId170"/>
    <p:sldId id="372" r:id="rId171"/>
    <p:sldId id="373" r:id="rId172"/>
    <p:sldId id="374" r:id="rId173"/>
    <p:sldId id="375" r:id="rId174"/>
    <p:sldId id="376" r:id="rId175"/>
    <p:sldId id="377" r:id="rId176"/>
    <p:sldId id="378" r:id="rId177"/>
    <p:sldId id="379" r:id="rId178"/>
    <p:sldId id="419" r:id="rId179"/>
    <p:sldId id="381" r:id="rId180"/>
    <p:sldId id="420" r:id="rId181"/>
    <p:sldId id="421" r:id="rId182"/>
    <p:sldId id="422" r:id="rId183"/>
    <p:sldId id="423" r:id="rId184"/>
    <p:sldId id="424" r:id="rId185"/>
    <p:sldId id="425" r:id="rId186"/>
    <p:sldId id="426" r:id="rId187"/>
    <p:sldId id="427" r:id="rId188"/>
    <p:sldId id="428" r:id="rId189"/>
    <p:sldId id="429" r:id="rId190"/>
    <p:sldId id="430" r:id="rId191"/>
    <p:sldId id="431" r:id="rId192"/>
    <p:sldId id="432" r:id="rId193"/>
    <p:sldId id="433" r:id="rId194"/>
    <p:sldId id="434" r:id="rId195"/>
    <p:sldId id="435" r:id="rId196"/>
    <p:sldId id="436" r:id="rId197"/>
    <p:sldId id="437" r:id="rId198"/>
    <p:sldId id="461" r:id="rId199"/>
    <p:sldId id="439" r:id="rId200"/>
    <p:sldId id="440" r:id="rId201"/>
    <p:sldId id="441" r:id="rId202"/>
    <p:sldId id="442" r:id="rId203"/>
    <p:sldId id="443" r:id="rId204"/>
    <p:sldId id="444" r:id="rId205"/>
    <p:sldId id="445" r:id="rId206"/>
    <p:sldId id="447" r:id="rId207"/>
    <p:sldId id="448" r:id="rId208"/>
    <p:sldId id="450" r:id="rId209"/>
    <p:sldId id="451" r:id="rId210"/>
    <p:sldId id="452" r:id="rId211"/>
    <p:sldId id="453" r:id="rId212"/>
    <p:sldId id="454" r:id="rId213"/>
    <p:sldId id="455" r:id="rId214"/>
    <p:sldId id="456" r:id="rId215"/>
    <p:sldId id="457" r:id="rId216"/>
    <p:sldId id="458" r:id="rId217"/>
    <p:sldId id="459" r:id="rId218"/>
    <p:sldId id="460" r:id="rId219"/>
    <p:sldId id="390" r:id="rId220"/>
    <p:sldId id="391" r:id="rId221"/>
    <p:sldId id="392" r:id="rId222"/>
    <p:sldId id="477" r:id="rId223"/>
    <p:sldId id="464" r:id="rId2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4" autoAdjust="0"/>
    <p:restoredTop sz="91686" autoAdjust="0"/>
  </p:normalViewPr>
  <p:slideViewPr>
    <p:cSldViewPr snapToGrid="0" snapToObjects="1">
      <p:cViewPr varScale="1">
        <p:scale>
          <a:sx n="112" d="100"/>
          <a:sy n="112" d="100"/>
        </p:scale>
        <p:origin x="-1528" y="-112"/>
      </p:cViewPr>
      <p:guideLst>
        <p:guide orient="horz" pos="2160"/>
        <p:guide pos="2880"/>
      </p:guideLst>
    </p:cSldViewPr>
  </p:slideViewPr>
  <p:outlineViewPr>
    <p:cViewPr>
      <p:scale>
        <a:sx n="33" d="100"/>
        <a:sy n="33" d="100"/>
      </p:scale>
      <p:origin x="0" y="26592"/>
    </p:cViewPr>
  </p:outlineViewPr>
  <p:notesTextViewPr>
    <p:cViewPr>
      <p:scale>
        <a:sx n="100" d="100"/>
        <a:sy n="100" d="100"/>
      </p:scale>
      <p:origin x="0" y="0"/>
    </p:cViewPr>
  </p:notesTextViewPr>
  <p:sorterViewPr>
    <p:cViewPr>
      <p:scale>
        <a:sx n="50" d="100"/>
        <a:sy n="50" d="100"/>
      </p:scale>
      <p:origin x="0" y="7552"/>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03.xml"/><Relationship Id="rId143" Type="http://schemas.openxmlformats.org/officeDocument/2006/relationships/slide" Target="slides/slide104.xml"/><Relationship Id="rId144" Type="http://schemas.openxmlformats.org/officeDocument/2006/relationships/slide" Target="slides/slide105.xml"/><Relationship Id="rId145" Type="http://schemas.openxmlformats.org/officeDocument/2006/relationships/slide" Target="slides/slide106.xml"/><Relationship Id="rId146" Type="http://schemas.openxmlformats.org/officeDocument/2006/relationships/slide" Target="slides/slide107.xml"/><Relationship Id="rId147" Type="http://schemas.openxmlformats.org/officeDocument/2006/relationships/slide" Target="slides/slide108.xml"/><Relationship Id="rId148" Type="http://schemas.openxmlformats.org/officeDocument/2006/relationships/slide" Target="slides/slide109.xml"/><Relationship Id="rId149" Type="http://schemas.openxmlformats.org/officeDocument/2006/relationships/slide" Target="slides/slide110.xml"/><Relationship Id="rId180" Type="http://schemas.openxmlformats.org/officeDocument/2006/relationships/slide" Target="slides/slide141.xml"/><Relationship Id="rId181" Type="http://schemas.openxmlformats.org/officeDocument/2006/relationships/slide" Target="slides/slide142.xml"/><Relationship Id="rId182" Type="http://schemas.openxmlformats.org/officeDocument/2006/relationships/slide" Target="slides/slide143.xml"/><Relationship Id="rId40" Type="http://schemas.openxmlformats.org/officeDocument/2006/relationships/slide" Target="slides/slide1.xml"/><Relationship Id="rId41" Type="http://schemas.openxmlformats.org/officeDocument/2006/relationships/slide" Target="slides/slide2.xml"/><Relationship Id="rId42" Type="http://schemas.openxmlformats.org/officeDocument/2006/relationships/slide" Target="slides/slide3.xml"/><Relationship Id="rId43" Type="http://schemas.openxmlformats.org/officeDocument/2006/relationships/slide" Target="slides/slide4.xml"/><Relationship Id="rId44" Type="http://schemas.openxmlformats.org/officeDocument/2006/relationships/slide" Target="slides/slide5.xml"/><Relationship Id="rId45" Type="http://schemas.openxmlformats.org/officeDocument/2006/relationships/slide" Target="slides/slide6.xml"/><Relationship Id="rId46" Type="http://schemas.openxmlformats.org/officeDocument/2006/relationships/slide" Target="slides/slide7.xml"/><Relationship Id="rId47" Type="http://schemas.openxmlformats.org/officeDocument/2006/relationships/slide" Target="slides/slide8.xml"/><Relationship Id="rId48" Type="http://schemas.openxmlformats.org/officeDocument/2006/relationships/slide" Target="slides/slide9.xml"/><Relationship Id="rId49" Type="http://schemas.openxmlformats.org/officeDocument/2006/relationships/slide" Target="slides/slide10.xml"/><Relationship Id="rId183" Type="http://schemas.openxmlformats.org/officeDocument/2006/relationships/slide" Target="slides/slide144.xml"/><Relationship Id="rId184" Type="http://schemas.openxmlformats.org/officeDocument/2006/relationships/slide" Target="slides/slide145.xml"/><Relationship Id="rId185" Type="http://schemas.openxmlformats.org/officeDocument/2006/relationships/slide" Target="slides/slide146.xml"/><Relationship Id="rId186" Type="http://schemas.openxmlformats.org/officeDocument/2006/relationships/slide" Target="slides/slide147.xml"/><Relationship Id="rId187" Type="http://schemas.openxmlformats.org/officeDocument/2006/relationships/slide" Target="slides/slide148.xml"/><Relationship Id="rId188" Type="http://schemas.openxmlformats.org/officeDocument/2006/relationships/slide" Target="slides/slide149.xml"/><Relationship Id="rId189" Type="http://schemas.openxmlformats.org/officeDocument/2006/relationships/slide" Target="slides/slide150.xml"/><Relationship Id="rId220" Type="http://schemas.openxmlformats.org/officeDocument/2006/relationships/slide" Target="slides/slide181.xml"/><Relationship Id="rId221" Type="http://schemas.openxmlformats.org/officeDocument/2006/relationships/slide" Target="slides/slide182.xml"/><Relationship Id="rId222" Type="http://schemas.openxmlformats.org/officeDocument/2006/relationships/slide" Target="slides/slide183.xml"/><Relationship Id="rId223" Type="http://schemas.openxmlformats.org/officeDocument/2006/relationships/slide" Target="slides/slide184.xml"/><Relationship Id="rId80" Type="http://schemas.openxmlformats.org/officeDocument/2006/relationships/slide" Target="slides/slide41.xml"/><Relationship Id="rId81" Type="http://schemas.openxmlformats.org/officeDocument/2006/relationships/slide" Target="slides/slide42.xml"/><Relationship Id="rId82" Type="http://schemas.openxmlformats.org/officeDocument/2006/relationships/slide" Target="slides/slide43.xml"/><Relationship Id="rId83" Type="http://schemas.openxmlformats.org/officeDocument/2006/relationships/slide" Target="slides/slide44.xml"/><Relationship Id="rId84" Type="http://schemas.openxmlformats.org/officeDocument/2006/relationships/slide" Target="slides/slide45.xml"/><Relationship Id="rId85" Type="http://schemas.openxmlformats.org/officeDocument/2006/relationships/slide" Target="slides/slide46.xml"/><Relationship Id="rId86" Type="http://schemas.openxmlformats.org/officeDocument/2006/relationships/slide" Target="slides/slide47.xml"/><Relationship Id="rId87" Type="http://schemas.openxmlformats.org/officeDocument/2006/relationships/slide" Target="slides/slide48.xml"/><Relationship Id="rId88" Type="http://schemas.openxmlformats.org/officeDocument/2006/relationships/slide" Target="slides/slide49.xml"/><Relationship Id="rId89" Type="http://schemas.openxmlformats.org/officeDocument/2006/relationships/slide" Target="slides/slide50.xml"/><Relationship Id="rId224" Type="http://schemas.openxmlformats.org/officeDocument/2006/relationships/slide" Target="slides/slide185.xml"/><Relationship Id="rId225" Type="http://schemas.openxmlformats.org/officeDocument/2006/relationships/notesMaster" Target="notesMasters/notesMaster1.xml"/><Relationship Id="rId226" Type="http://schemas.openxmlformats.org/officeDocument/2006/relationships/printerSettings" Target="printerSettings/printerSettings1.bin"/><Relationship Id="rId227" Type="http://schemas.openxmlformats.org/officeDocument/2006/relationships/presProps" Target="presProps.xml"/><Relationship Id="rId228" Type="http://schemas.openxmlformats.org/officeDocument/2006/relationships/viewProps" Target="viewProps.xml"/><Relationship Id="rId229" Type="http://schemas.openxmlformats.org/officeDocument/2006/relationships/theme" Target="theme/theme1.xml"/><Relationship Id="rId110" Type="http://schemas.openxmlformats.org/officeDocument/2006/relationships/slide" Target="slides/slide71.xml"/><Relationship Id="rId111" Type="http://schemas.openxmlformats.org/officeDocument/2006/relationships/slide" Target="slides/slide72.xml"/><Relationship Id="rId112" Type="http://schemas.openxmlformats.org/officeDocument/2006/relationships/slide" Target="slides/slide73.xml"/><Relationship Id="rId113" Type="http://schemas.openxmlformats.org/officeDocument/2006/relationships/slide" Target="slides/slide74.xml"/><Relationship Id="rId114" Type="http://schemas.openxmlformats.org/officeDocument/2006/relationships/slide" Target="slides/slide75.xml"/><Relationship Id="rId115" Type="http://schemas.openxmlformats.org/officeDocument/2006/relationships/slide" Target="slides/slide76.xml"/><Relationship Id="rId116" Type="http://schemas.openxmlformats.org/officeDocument/2006/relationships/slide" Target="slides/slide77.xml"/><Relationship Id="rId117" Type="http://schemas.openxmlformats.org/officeDocument/2006/relationships/slide" Target="slides/slide78.xml"/><Relationship Id="rId118" Type="http://schemas.openxmlformats.org/officeDocument/2006/relationships/slide" Target="slides/slide79.xml"/><Relationship Id="rId119" Type="http://schemas.openxmlformats.org/officeDocument/2006/relationships/slide" Target="slides/slide80.xml"/><Relationship Id="rId150" Type="http://schemas.openxmlformats.org/officeDocument/2006/relationships/slide" Target="slides/slide111.xml"/><Relationship Id="rId151" Type="http://schemas.openxmlformats.org/officeDocument/2006/relationships/slide" Target="slides/slide112.xml"/><Relationship Id="rId152" Type="http://schemas.openxmlformats.org/officeDocument/2006/relationships/slide" Target="slides/slide11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14.xml"/><Relationship Id="rId154" Type="http://schemas.openxmlformats.org/officeDocument/2006/relationships/slide" Target="slides/slide115.xml"/><Relationship Id="rId155" Type="http://schemas.openxmlformats.org/officeDocument/2006/relationships/slide" Target="slides/slide116.xml"/><Relationship Id="rId156" Type="http://schemas.openxmlformats.org/officeDocument/2006/relationships/slide" Target="slides/slide117.xml"/><Relationship Id="rId157" Type="http://schemas.openxmlformats.org/officeDocument/2006/relationships/slide" Target="slides/slide118.xml"/><Relationship Id="rId158" Type="http://schemas.openxmlformats.org/officeDocument/2006/relationships/slide" Target="slides/slide119.xml"/><Relationship Id="rId159" Type="http://schemas.openxmlformats.org/officeDocument/2006/relationships/slide" Target="slides/slide120.xml"/><Relationship Id="rId190" Type="http://schemas.openxmlformats.org/officeDocument/2006/relationships/slide" Target="slides/slide151.xml"/><Relationship Id="rId191" Type="http://schemas.openxmlformats.org/officeDocument/2006/relationships/slide" Target="slides/slide152.xml"/><Relationship Id="rId192" Type="http://schemas.openxmlformats.org/officeDocument/2006/relationships/slide" Target="slides/slide153.xml"/><Relationship Id="rId50" Type="http://schemas.openxmlformats.org/officeDocument/2006/relationships/slide" Target="slides/slide11.xml"/><Relationship Id="rId51" Type="http://schemas.openxmlformats.org/officeDocument/2006/relationships/slide" Target="slides/slide12.xml"/><Relationship Id="rId52" Type="http://schemas.openxmlformats.org/officeDocument/2006/relationships/slide" Target="slides/slide13.xml"/><Relationship Id="rId53" Type="http://schemas.openxmlformats.org/officeDocument/2006/relationships/slide" Target="slides/slide14.xml"/><Relationship Id="rId54" Type="http://schemas.openxmlformats.org/officeDocument/2006/relationships/slide" Target="slides/slide15.xml"/><Relationship Id="rId55" Type="http://schemas.openxmlformats.org/officeDocument/2006/relationships/slide" Target="slides/slide16.xml"/><Relationship Id="rId56" Type="http://schemas.openxmlformats.org/officeDocument/2006/relationships/slide" Target="slides/slide17.xml"/><Relationship Id="rId57" Type="http://schemas.openxmlformats.org/officeDocument/2006/relationships/slide" Target="slides/slide18.xml"/><Relationship Id="rId58" Type="http://schemas.openxmlformats.org/officeDocument/2006/relationships/slide" Target="slides/slide19.xml"/><Relationship Id="rId59" Type="http://schemas.openxmlformats.org/officeDocument/2006/relationships/slide" Target="slides/slide20.xml"/><Relationship Id="rId193" Type="http://schemas.openxmlformats.org/officeDocument/2006/relationships/slide" Target="slides/slide154.xml"/><Relationship Id="rId194" Type="http://schemas.openxmlformats.org/officeDocument/2006/relationships/slide" Target="slides/slide155.xml"/><Relationship Id="rId195" Type="http://schemas.openxmlformats.org/officeDocument/2006/relationships/slide" Target="slides/slide156.xml"/><Relationship Id="rId196" Type="http://schemas.openxmlformats.org/officeDocument/2006/relationships/slide" Target="slides/slide157.xml"/><Relationship Id="rId197" Type="http://schemas.openxmlformats.org/officeDocument/2006/relationships/slide" Target="slides/slide158.xml"/><Relationship Id="rId198" Type="http://schemas.openxmlformats.org/officeDocument/2006/relationships/slide" Target="slides/slide159.xml"/><Relationship Id="rId199" Type="http://schemas.openxmlformats.org/officeDocument/2006/relationships/slide" Target="slides/slide160.xml"/><Relationship Id="rId230" Type="http://schemas.openxmlformats.org/officeDocument/2006/relationships/tableStyles" Target="tableStyles.xml"/><Relationship Id="rId90" Type="http://schemas.openxmlformats.org/officeDocument/2006/relationships/slide" Target="slides/slide51.xml"/><Relationship Id="rId91" Type="http://schemas.openxmlformats.org/officeDocument/2006/relationships/slide" Target="slides/slide52.xml"/><Relationship Id="rId92" Type="http://schemas.openxmlformats.org/officeDocument/2006/relationships/slide" Target="slides/slide53.xml"/><Relationship Id="rId93" Type="http://schemas.openxmlformats.org/officeDocument/2006/relationships/slide" Target="slides/slide54.xml"/><Relationship Id="rId94" Type="http://schemas.openxmlformats.org/officeDocument/2006/relationships/slide" Target="slides/slide55.xml"/><Relationship Id="rId95" Type="http://schemas.openxmlformats.org/officeDocument/2006/relationships/slide" Target="slides/slide56.xml"/><Relationship Id="rId96" Type="http://schemas.openxmlformats.org/officeDocument/2006/relationships/slide" Target="slides/slide57.xml"/><Relationship Id="rId97" Type="http://schemas.openxmlformats.org/officeDocument/2006/relationships/slide" Target="slides/slide58.xml"/><Relationship Id="rId98" Type="http://schemas.openxmlformats.org/officeDocument/2006/relationships/slide" Target="slides/slide59.xml"/><Relationship Id="rId99" Type="http://schemas.openxmlformats.org/officeDocument/2006/relationships/slide" Target="slides/slide60.xml"/><Relationship Id="rId120" Type="http://schemas.openxmlformats.org/officeDocument/2006/relationships/slide" Target="slides/slide81.xml"/><Relationship Id="rId121" Type="http://schemas.openxmlformats.org/officeDocument/2006/relationships/slide" Target="slides/slide82.xml"/><Relationship Id="rId122" Type="http://schemas.openxmlformats.org/officeDocument/2006/relationships/slide" Target="slides/slide83.xml"/><Relationship Id="rId123" Type="http://schemas.openxmlformats.org/officeDocument/2006/relationships/slide" Target="slides/slide84.xml"/><Relationship Id="rId124" Type="http://schemas.openxmlformats.org/officeDocument/2006/relationships/slide" Target="slides/slide85.xml"/><Relationship Id="rId125" Type="http://schemas.openxmlformats.org/officeDocument/2006/relationships/slide" Target="slides/slide86.xml"/><Relationship Id="rId126" Type="http://schemas.openxmlformats.org/officeDocument/2006/relationships/slide" Target="slides/slide87.xml"/><Relationship Id="rId127" Type="http://schemas.openxmlformats.org/officeDocument/2006/relationships/slide" Target="slides/slide88.xml"/><Relationship Id="rId128" Type="http://schemas.openxmlformats.org/officeDocument/2006/relationships/slide" Target="slides/slide89.xml"/><Relationship Id="rId129" Type="http://schemas.openxmlformats.org/officeDocument/2006/relationships/slide" Target="slides/slide90.xml"/><Relationship Id="rId160" Type="http://schemas.openxmlformats.org/officeDocument/2006/relationships/slide" Target="slides/slide121.xml"/><Relationship Id="rId161" Type="http://schemas.openxmlformats.org/officeDocument/2006/relationships/slide" Target="slides/slide122.xml"/><Relationship Id="rId162" Type="http://schemas.openxmlformats.org/officeDocument/2006/relationships/slide" Target="slides/slide12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24.xml"/><Relationship Id="rId164" Type="http://schemas.openxmlformats.org/officeDocument/2006/relationships/slide" Target="slides/slide125.xml"/><Relationship Id="rId165" Type="http://schemas.openxmlformats.org/officeDocument/2006/relationships/slide" Target="slides/slide126.xml"/><Relationship Id="rId166" Type="http://schemas.openxmlformats.org/officeDocument/2006/relationships/slide" Target="slides/slide127.xml"/><Relationship Id="rId167" Type="http://schemas.openxmlformats.org/officeDocument/2006/relationships/slide" Target="slides/slide128.xml"/><Relationship Id="rId168" Type="http://schemas.openxmlformats.org/officeDocument/2006/relationships/slide" Target="slides/slide129.xml"/><Relationship Id="rId169" Type="http://schemas.openxmlformats.org/officeDocument/2006/relationships/slide" Target="slides/slide130.xml"/><Relationship Id="rId200" Type="http://schemas.openxmlformats.org/officeDocument/2006/relationships/slide" Target="slides/slide161.xml"/><Relationship Id="rId201" Type="http://schemas.openxmlformats.org/officeDocument/2006/relationships/slide" Target="slides/slide162.xml"/><Relationship Id="rId202" Type="http://schemas.openxmlformats.org/officeDocument/2006/relationships/slide" Target="slides/slide163.xml"/><Relationship Id="rId203" Type="http://schemas.openxmlformats.org/officeDocument/2006/relationships/slide" Target="slides/slide164.xml"/><Relationship Id="rId60" Type="http://schemas.openxmlformats.org/officeDocument/2006/relationships/slide" Target="slides/slide21.xml"/><Relationship Id="rId61" Type="http://schemas.openxmlformats.org/officeDocument/2006/relationships/slide" Target="slides/slide22.xml"/><Relationship Id="rId62" Type="http://schemas.openxmlformats.org/officeDocument/2006/relationships/slide" Target="slides/slide23.xml"/><Relationship Id="rId63" Type="http://schemas.openxmlformats.org/officeDocument/2006/relationships/slide" Target="slides/slide24.xml"/><Relationship Id="rId64" Type="http://schemas.openxmlformats.org/officeDocument/2006/relationships/slide" Target="slides/slide25.xml"/><Relationship Id="rId65" Type="http://schemas.openxmlformats.org/officeDocument/2006/relationships/slide" Target="slides/slide26.xml"/><Relationship Id="rId66" Type="http://schemas.openxmlformats.org/officeDocument/2006/relationships/slide" Target="slides/slide27.xml"/><Relationship Id="rId67" Type="http://schemas.openxmlformats.org/officeDocument/2006/relationships/slide" Target="slides/slide28.xml"/><Relationship Id="rId68" Type="http://schemas.openxmlformats.org/officeDocument/2006/relationships/slide" Target="slides/slide29.xml"/><Relationship Id="rId69" Type="http://schemas.openxmlformats.org/officeDocument/2006/relationships/slide" Target="slides/slide30.xml"/><Relationship Id="rId204" Type="http://schemas.openxmlformats.org/officeDocument/2006/relationships/slide" Target="slides/slide165.xml"/><Relationship Id="rId205" Type="http://schemas.openxmlformats.org/officeDocument/2006/relationships/slide" Target="slides/slide166.xml"/><Relationship Id="rId206" Type="http://schemas.openxmlformats.org/officeDocument/2006/relationships/slide" Target="slides/slide167.xml"/><Relationship Id="rId207" Type="http://schemas.openxmlformats.org/officeDocument/2006/relationships/slide" Target="slides/slide168.xml"/><Relationship Id="rId208" Type="http://schemas.openxmlformats.org/officeDocument/2006/relationships/slide" Target="slides/slide169.xml"/><Relationship Id="rId209" Type="http://schemas.openxmlformats.org/officeDocument/2006/relationships/slide" Target="slides/slide170.xml"/><Relationship Id="rId130" Type="http://schemas.openxmlformats.org/officeDocument/2006/relationships/slide" Target="slides/slide91.xml"/><Relationship Id="rId131" Type="http://schemas.openxmlformats.org/officeDocument/2006/relationships/slide" Target="slides/slide92.xml"/><Relationship Id="rId132" Type="http://schemas.openxmlformats.org/officeDocument/2006/relationships/slide" Target="slides/slide93.xml"/><Relationship Id="rId133" Type="http://schemas.openxmlformats.org/officeDocument/2006/relationships/slide" Target="slides/slide94.xml"/><Relationship Id="rId134" Type="http://schemas.openxmlformats.org/officeDocument/2006/relationships/slide" Target="slides/slide95.xml"/><Relationship Id="rId135" Type="http://schemas.openxmlformats.org/officeDocument/2006/relationships/slide" Target="slides/slide96.xml"/><Relationship Id="rId136" Type="http://schemas.openxmlformats.org/officeDocument/2006/relationships/slide" Target="slides/slide97.xml"/><Relationship Id="rId137" Type="http://schemas.openxmlformats.org/officeDocument/2006/relationships/slide" Target="slides/slide98.xml"/><Relationship Id="rId138" Type="http://schemas.openxmlformats.org/officeDocument/2006/relationships/slide" Target="slides/slide99.xml"/><Relationship Id="rId139" Type="http://schemas.openxmlformats.org/officeDocument/2006/relationships/slide" Target="slides/slide100.xml"/><Relationship Id="rId170" Type="http://schemas.openxmlformats.org/officeDocument/2006/relationships/slide" Target="slides/slide131.xml"/><Relationship Id="rId171" Type="http://schemas.openxmlformats.org/officeDocument/2006/relationships/slide" Target="slides/slide132.xml"/><Relationship Id="rId172" Type="http://schemas.openxmlformats.org/officeDocument/2006/relationships/slide" Target="slides/slide133.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134.xml"/><Relationship Id="rId174" Type="http://schemas.openxmlformats.org/officeDocument/2006/relationships/slide" Target="slides/slide135.xml"/><Relationship Id="rId175" Type="http://schemas.openxmlformats.org/officeDocument/2006/relationships/slide" Target="slides/slide136.xml"/><Relationship Id="rId176" Type="http://schemas.openxmlformats.org/officeDocument/2006/relationships/slide" Target="slides/slide137.xml"/><Relationship Id="rId177" Type="http://schemas.openxmlformats.org/officeDocument/2006/relationships/slide" Target="slides/slide138.xml"/><Relationship Id="rId178" Type="http://schemas.openxmlformats.org/officeDocument/2006/relationships/slide" Target="slides/slide139.xml"/><Relationship Id="rId179" Type="http://schemas.openxmlformats.org/officeDocument/2006/relationships/slide" Target="slides/slide140.xml"/><Relationship Id="rId210" Type="http://schemas.openxmlformats.org/officeDocument/2006/relationships/slide" Target="slides/slide171.xml"/><Relationship Id="rId211" Type="http://schemas.openxmlformats.org/officeDocument/2006/relationships/slide" Target="slides/slide172.xml"/><Relationship Id="rId212" Type="http://schemas.openxmlformats.org/officeDocument/2006/relationships/slide" Target="slides/slide173.xml"/><Relationship Id="rId213" Type="http://schemas.openxmlformats.org/officeDocument/2006/relationships/slide" Target="slides/slide174.xml"/><Relationship Id="rId70" Type="http://schemas.openxmlformats.org/officeDocument/2006/relationships/slide" Target="slides/slide31.xml"/><Relationship Id="rId71" Type="http://schemas.openxmlformats.org/officeDocument/2006/relationships/slide" Target="slides/slide32.xml"/><Relationship Id="rId72" Type="http://schemas.openxmlformats.org/officeDocument/2006/relationships/slide" Target="slides/slide33.xml"/><Relationship Id="rId73" Type="http://schemas.openxmlformats.org/officeDocument/2006/relationships/slide" Target="slides/slide34.xml"/><Relationship Id="rId74" Type="http://schemas.openxmlformats.org/officeDocument/2006/relationships/slide" Target="slides/slide35.xml"/><Relationship Id="rId75" Type="http://schemas.openxmlformats.org/officeDocument/2006/relationships/slide" Target="slides/slide36.xml"/><Relationship Id="rId76" Type="http://schemas.openxmlformats.org/officeDocument/2006/relationships/slide" Target="slides/slide37.xml"/><Relationship Id="rId77" Type="http://schemas.openxmlformats.org/officeDocument/2006/relationships/slide" Target="slides/slide38.xml"/><Relationship Id="rId78" Type="http://schemas.openxmlformats.org/officeDocument/2006/relationships/slide" Target="slides/slide39.xml"/><Relationship Id="rId79" Type="http://schemas.openxmlformats.org/officeDocument/2006/relationships/slide" Target="slides/slide40.xml"/><Relationship Id="rId214" Type="http://schemas.openxmlformats.org/officeDocument/2006/relationships/slide" Target="slides/slide175.xml"/><Relationship Id="rId215" Type="http://schemas.openxmlformats.org/officeDocument/2006/relationships/slide" Target="slides/slide176.xml"/><Relationship Id="rId216" Type="http://schemas.openxmlformats.org/officeDocument/2006/relationships/slide" Target="slides/slide177.xml"/><Relationship Id="rId217" Type="http://schemas.openxmlformats.org/officeDocument/2006/relationships/slide" Target="slides/slide178.xml"/><Relationship Id="rId218" Type="http://schemas.openxmlformats.org/officeDocument/2006/relationships/slide" Target="slides/slide179.xml"/><Relationship Id="rId219" Type="http://schemas.openxmlformats.org/officeDocument/2006/relationships/slide" Target="slides/slide18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61.xml"/><Relationship Id="rId101" Type="http://schemas.openxmlformats.org/officeDocument/2006/relationships/slide" Target="slides/slide62.xml"/><Relationship Id="rId102" Type="http://schemas.openxmlformats.org/officeDocument/2006/relationships/slide" Target="slides/slide63.xml"/><Relationship Id="rId103" Type="http://schemas.openxmlformats.org/officeDocument/2006/relationships/slide" Target="slides/slide64.xml"/><Relationship Id="rId104" Type="http://schemas.openxmlformats.org/officeDocument/2006/relationships/slide" Target="slides/slide65.xml"/><Relationship Id="rId105" Type="http://schemas.openxmlformats.org/officeDocument/2006/relationships/slide" Target="slides/slide66.xml"/><Relationship Id="rId106" Type="http://schemas.openxmlformats.org/officeDocument/2006/relationships/slide" Target="slides/slide67.xml"/><Relationship Id="rId107" Type="http://schemas.openxmlformats.org/officeDocument/2006/relationships/slide" Target="slides/slide68.xml"/><Relationship Id="rId108" Type="http://schemas.openxmlformats.org/officeDocument/2006/relationships/slide" Target="slides/slide69.xml"/><Relationship Id="rId109" Type="http://schemas.openxmlformats.org/officeDocument/2006/relationships/slide" Target="slides/slide70.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01.xml"/><Relationship Id="rId141"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0AC68-6309-C843-9693-9D2528E76380}" type="datetimeFigureOut">
              <a:rPr lang="en-US" smtClean="0"/>
              <a:pPr/>
              <a:t>11/12/15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07E299-FEC6-8848-81F8-31B886CCA25E}" type="slidenum">
              <a:rPr lang="en-US" smtClean="0"/>
              <a:pPr/>
              <a:t>‹#›</a:t>
            </a:fld>
            <a:endParaRPr lang="en-US"/>
          </a:p>
        </p:txBody>
      </p:sp>
    </p:spTree>
    <p:extLst>
      <p:ext uri="{BB962C8B-B14F-4D97-AF65-F5344CB8AC3E}">
        <p14:creationId xmlns:p14="http://schemas.microsoft.com/office/powerpoint/2010/main" val="27297648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 TargetMode="External"/><Relationship Id="rId4" Type="http://schemas.openxmlformats.org/officeDocument/2006/relationships/hyperlink" Target="http://www.facebook.com/sharer.php?u=http://latimesblogs.latimes.com/babylonbeyond/2008/04/iran-an-iranian.html&amp;src=sp"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6" Type="http://schemas.openxmlformats.org/officeDocument/2006/relationships/hyperlink" Target="http://www.latimes.com/news/nationworld/world/la-fg-jesus29apr29,1,177430.story" TargetMode="External"/><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charset="0"/>
                <a:ea typeface="ＭＳ Ｐゴシック" charset="0"/>
                <a:cs typeface="ＭＳ Ｐゴシック" charset="0"/>
              </a:rPr>
              <a:t>284 slides need</a:t>
            </a:r>
            <a:r>
              <a:rPr lang="en-US" baseline="0" dirty="0" smtClean="0">
                <a:latin typeface="Times New Roman" charset="0"/>
                <a:ea typeface="ＭＳ Ｐゴシック" charset="0"/>
                <a:cs typeface="ＭＳ Ｐゴシック" charset="0"/>
              </a:rPr>
              <a:t> translating into Indonesian as of June 2012:</a:t>
            </a:r>
          </a:p>
          <a:p>
            <a:endParaRPr lang="en-US" baseline="0" dirty="0" smtClean="0">
              <a:latin typeface="Times New Roman" charset="0"/>
              <a:ea typeface="ＭＳ Ｐゴシック" charset="0"/>
              <a:cs typeface="ＭＳ Ｐゴシック" charset="0"/>
            </a:endParaRPr>
          </a:p>
          <a:p>
            <a:r>
              <a:rPr lang="en-US" baseline="0" dirty="0" smtClean="0">
                <a:latin typeface="Times New Roman" charset="0"/>
                <a:ea typeface="ＭＳ Ｐゴシック" charset="0"/>
                <a:cs typeface="ＭＳ Ｐゴシック" charset="0"/>
              </a:rPr>
              <a:t>2-19 (18 slides)</a:t>
            </a:r>
          </a:p>
          <a:p>
            <a:r>
              <a:rPr lang="en-US" baseline="0" dirty="0" smtClean="0">
                <a:latin typeface="Times New Roman" charset="0"/>
                <a:ea typeface="ＭＳ Ｐゴシック" charset="0"/>
                <a:cs typeface="ＭＳ Ｐゴシック" charset="0"/>
              </a:rPr>
              <a:t>22-28 (7 slides)</a:t>
            </a:r>
          </a:p>
          <a:p>
            <a:r>
              <a:rPr lang="en-US" baseline="0" dirty="0" smtClean="0">
                <a:latin typeface="Times New Roman" charset="0"/>
                <a:ea typeface="ＭＳ Ｐゴシック" charset="0"/>
                <a:cs typeface="ＭＳ Ｐゴシック" charset="0"/>
              </a:rPr>
              <a:t>40-44 (5 slides)</a:t>
            </a:r>
          </a:p>
          <a:p>
            <a:r>
              <a:rPr lang="en-US" baseline="0" dirty="0" smtClean="0">
                <a:latin typeface="Times New Roman" charset="0"/>
                <a:ea typeface="ＭＳ Ｐゴシック" charset="0"/>
                <a:cs typeface="ＭＳ Ｐゴシック" charset="0"/>
              </a:rPr>
              <a:t>46</a:t>
            </a:r>
          </a:p>
          <a:p>
            <a:r>
              <a:rPr lang="en-US" baseline="0" dirty="0" smtClean="0">
                <a:latin typeface="Times New Roman" charset="0"/>
                <a:ea typeface="ＭＳ Ｐゴシック" charset="0"/>
                <a:cs typeface="ＭＳ Ｐゴシック" charset="0"/>
              </a:rPr>
              <a:t>57-58 (2 slides)</a:t>
            </a:r>
          </a:p>
          <a:p>
            <a:r>
              <a:rPr lang="en-US" baseline="0" dirty="0" smtClean="0">
                <a:latin typeface="Times New Roman" charset="0"/>
                <a:ea typeface="ＭＳ Ｐゴシック" charset="0"/>
                <a:cs typeface="ＭＳ Ｐゴシック" charset="0"/>
              </a:rPr>
              <a:t>60</a:t>
            </a:r>
          </a:p>
          <a:p>
            <a:r>
              <a:rPr lang="en-US" baseline="0" dirty="0" smtClean="0">
                <a:latin typeface="Times New Roman" charset="0"/>
                <a:ea typeface="ＭＳ Ｐゴシック" charset="0"/>
                <a:cs typeface="ＭＳ Ｐゴシック" charset="0"/>
              </a:rPr>
              <a:t>62-63 (2 slides)</a:t>
            </a:r>
          </a:p>
          <a:p>
            <a:r>
              <a:rPr lang="en-US" baseline="0" dirty="0" smtClean="0">
                <a:latin typeface="Times New Roman" charset="0"/>
                <a:ea typeface="ＭＳ Ｐゴシック" charset="0"/>
                <a:cs typeface="ＭＳ Ｐゴシック" charset="0"/>
              </a:rPr>
              <a:t>66-68 (3 slides)</a:t>
            </a:r>
          </a:p>
          <a:p>
            <a:r>
              <a:rPr lang="en-US" baseline="0" dirty="0" smtClean="0">
                <a:latin typeface="Times New Roman" charset="0"/>
                <a:ea typeface="ＭＳ Ｐゴシック" charset="0"/>
                <a:cs typeface="ＭＳ Ｐゴシック" charset="0"/>
              </a:rPr>
              <a:t>78 (bottom)</a:t>
            </a:r>
          </a:p>
          <a:p>
            <a:r>
              <a:rPr lang="en-US" baseline="0" dirty="0" smtClean="0">
                <a:latin typeface="Times New Roman" charset="0"/>
                <a:ea typeface="ＭＳ Ｐゴシック" charset="0"/>
                <a:cs typeface="ＭＳ Ｐゴシック" charset="0"/>
              </a:rPr>
              <a:t>80 (bottom)</a:t>
            </a:r>
          </a:p>
          <a:p>
            <a:r>
              <a:rPr lang="en-US" baseline="0" dirty="0" smtClean="0">
                <a:latin typeface="Times New Roman" charset="0"/>
                <a:ea typeface="ＭＳ Ｐゴシック" charset="0"/>
                <a:cs typeface="ＭＳ Ｐゴシック" charset="0"/>
              </a:rPr>
              <a:t>81-84 (4 slides)</a:t>
            </a:r>
          </a:p>
          <a:p>
            <a:r>
              <a:rPr lang="en-US" baseline="0" dirty="0" smtClean="0">
                <a:latin typeface="Times New Roman" charset="0"/>
                <a:ea typeface="ＭＳ Ｐゴシック" charset="0"/>
                <a:cs typeface="ＭＳ Ｐゴシック" charset="0"/>
              </a:rPr>
              <a:t>104-109 (6 slides)</a:t>
            </a:r>
          </a:p>
          <a:p>
            <a:r>
              <a:rPr lang="en-US" baseline="0" dirty="0" smtClean="0">
                <a:latin typeface="Times New Roman" charset="0"/>
                <a:ea typeface="ＭＳ Ｐゴシック" charset="0"/>
                <a:cs typeface="ＭＳ Ｐゴシック" charset="0"/>
              </a:rPr>
              <a:t>117-118</a:t>
            </a:r>
          </a:p>
          <a:p>
            <a:r>
              <a:rPr lang="en-US" baseline="0" dirty="0" smtClean="0">
                <a:latin typeface="Times New Roman" charset="0"/>
                <a:ea typeface="ＭＳ Ｐゴシック" charset="0"/>
                <a:cs typeface="ＭＳ Ｐゴシック" charset="0"/>
              </a:rPr>
              <a:t>122</a:t>
            </a:r>
          </a:p>
          <a:p>
            <a:r>
              <a:rPr lang="en-US" baseline="0" dirty="0" smtClean="0">
                <a:latin typeface="Times New Roman" charset="0"/>
                <a:ea typeface="ＭＳ Ｐゴシック" charset="0"/>
                <a:cs typeface="ＭＳ Ｐゴシック" charset="0"/>
              </a:rPr>
              <a:t>124</a:t>
            </a:r>
          </a:p>
          <a:p>
            <a:r>
              <a:rPr lang="en-US" dirty="0" smtClean="0">
                <a:latin typeface="Times New Roman" charset="0"/>
                <a:ea typeface="ＭＳ Ｐゴシック" charset="0"/>
                <a:cs typeface="ＭＳ Ｐゴシック" charset="0"/>
              </a:rPr>
              <a:t>128-358 (230 slides—all except 336)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8F02C349-C19D-E042-8E45-490C18A5BF31}" type="slidenum">
              <a:rPr lang="en-US" sz="1200">
                <a:solidFill>
                  <a:srgbClr val="000000"/>
                </a:solidFill>
                <a:latin typeface="Times New Roman" charset="0"/>
              </a:rPr>
              <a:pPr eaLnBrk="1" hangingPunct="1"/>
              <a:t>17</a:t>
            </a:fld>
            <a:endParaRPr lang="en-US" sz="1200">
              <a:solidFill>
                <a:srgbClr val="000000"/>
              </a:solidFill>
              <a:latin typeface="Times New Roman" charset="0"/>
            </a:endParaRPr>
          </a:p>
        </p:txBody>
      </p:sp>
      <p:sp>
        <p:nvSpPr>
          <p:cNvPr id="635906" name="Rectangle 2"/>
          <p:cNvSpPr>
            <a:spLocks noGrp="1" noRot="1" noChangeAspect="1" noChangeArrowheads="1"/>
          </p:cNvSpPr>
          <p:nvPr>
            <p:ph type="sldImg"/>
          </p:nvPr>
        </p:nvSpPr>
        <p:spPr>
          <a:solidFill>
            <a:srgbClr val="FFFFFF"/>
          </a:solidFill>
          <a:ln/>
        </p:spPr>
      </p:sp>
      <p:sp>
        <p:nvSpPr>
          <p:cNvPr id="635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FD8126-766F-5B41-B1B8-14EAF796F5CD}" type="slidenum">
              <a:rPr lang="en-US" sz="1200">
                <a:solidFill>
                  <a:srgbClr val="000000"/>
                </a:solidFill>
                <a:latin typeface="Arial" charset="0"/>
              </a:rPr>
              <a:pPr/>
              <a:t>157</a:t>
            </a:fld>
            <a:endParaRPr lang="en-US" sz="1200">
              <a:solidFill>
                <a:srgbClr val="000000"/>
              </a:solidFill>
              <a:latin typeface="Arial"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smtClean="0">
                <a:latin typeface="Times New Roman" charset="0"/>
                <a:ea typeface="ＭＳ Ｐゴシック" charset="0"/>
                <a:cs typeface="ＭＳ Ｐゴシック" charset="0"/>
              </a:rPr>
              <a:t>Two factors will help us understand the historical situation in AD 95 with these churches scattered throughout the Empire:</a:t>
            </a:r>
          </a:p>
          <a:p>
            <a:pPr marL="228600" indent="-228600" eaLnBrk="1" hangingPunct="1">
              <a:buFontTx/>
              <a:buAutoNum type="arabicPeriod"/>
              <a:defRPr/>
            </a:pPr>
            <a:r>
              <a:rPr lang="en-US" dirty="0" smtClean="0">
                <a:latin typeface="Times New Roman" charset="0"/>
                <a:ea typeface="ＭＳ Ｐゴシック" charset="0"/>
                <a:cs typeface="ＭＳ Ｐゴシック" charset="0"/>
              </a:rPr>
              <a:t>External persecution against the churches is noted in 1:9 [click] that began in Rome and spread by imperial edict</a:t>
            </a:r>
          </a:p>
          <a:p>
            <a:pPr marL="228600" indent="-228600" eaLnBrk="1" hangingPunct="1">
              <a:buFontTx/>
              <a:buAutoNum type="arabicPeriod"/>
              <a:defRPr/>
            </a:pPr>
            <a:r>
              <a:rPr lang="en-US" dirty="0" smtClean="0">
                <a:latin typeface="Times New Roman" charset="0"/>
                <a:ea typeface="ＭＳ Ｐゴシック" charset="0"/>
                <a:cs typeface="ＭＳ Ｐゴシック" charset="0"/>
              </a:rPr>
              <a:t>Internal compromise within most churches is rebuked in chapters 2-3: division, false teaching, sinful living, self-centered luxurious lifestyles, etc.</a:t>
            </a:r>
          </a:p>
          <a:p>
            <a:pPr eaLnBrk="1" hangingPunct="1">
              <a:defRPr/>
            </a:pPr>
            <a:r>
              <a:rPr lang="en-US" dirty="0" smtClean="0">
                <a:latin typeface="Times New Roman" charset="0"/>
                <a:ea typeface="ＭＳ Ｐゴシック" charset="0"/>
                <a:cs typeface="ＭＳ Ｐゴシック" charset="0"/>
              </a:rPr>
              <a:t>What evidence of internal compromise and eternal persecution do you see in your own experience today?  How can you relate?</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158</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dirty="0" smtClean="0"/>
              <a:t>The small island of Patmos is about 7.5 miles (12 km) long from north to south and at its widest is 6 miles (10 km) from east to west. It is the northernmost island of the Dodecanese. With an area of 13 square miles (35 sq. km) and a circumference of 25 miles (37 km), the volcanic island presents a largely rocky and treeless landscape"</a:t>
            </a:r>
            <a:r>
              <a:rPr lang="en-US" baseline="0" dirty="0" smtClean="0"/>
              <a:t> (http://</a:t>
            </a:r>
            <a:r>
              <a:rPr lang="en-US" baseline="0" dirty="0" err="1" smtClean="0"/>
              <a:t>www.bibleplaces.com</a:t>
            </a:r>
            <a:r>
              <a:rPr lang="en-US" baseline="0" dirty="0" smtClean="0"/>
              <a:t>/</a:t>
            </a:r>
            <a:r>
              <a:rPr lang="en-US" baseline="0" dirty="0" err="1" smtClean="0"/>
              <a:t>patmos.htm</a:t>
            </a:r>
            <a:r>
              <a:rPr lang="en-US" baseline="0" dirty="0" smtClean="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159</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160</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161</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162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dirty="0" smtClean="0"/>
              <a:t>The most imposing building on the island is the Monastery of St. John the Theologian. Constructed by </a:t>
            </a:r>
            <a:r>
              <a:rPr lang="en-US" dirty="0" err="1" smtClean="0"/>
              <a:t>Christodoulos</a:t>
            </a:r>
            <a:r>
              <a:rPr lang="en-US" dirty="0" smtClean="0"/>
              <a:t> in 1088, the monastery is located in the town of </a:t>
            </a:r>
            <a:r>
              <a:rPr lang="en-US" dirty="0" err="1" smtClean="0"/>
              <a:t>Chora</a:t>
            </a:r>
            <a:r>
              <a:rPr lang="en-US" dirty="0" smtClean="0"/>
              <a:t> overlooking the harbor. With walls 50 feet (15 m) high, it was built like a fortress because of the threat from pirates. The monastery was built on top of the remains of a 4th century AD church and an earlier temple of Artemis. An inscription that mentions the temple of Artemis is displayed in the monastery</a:t>
            </a:r>
            <a:r>
              <a:rPr lang="fr-FR" dirty="0" smtClean="0"/>
              <a:t>'</a:t>
            </a:r>
            <a:r>
              <a:rPr lang="en-US" dirty="0" smtClean="0"/>
              <a:t>s museum"</a:t>
            </a:r>
            <a:r>
              <a:rPr lang="en-US" baseline="0" dirty="0" smtClean="0"/>
              <a:t> (http://</a:t>
            </a:r>
            <a:r>
              <a:rPr lang="en-US" baseline="0" dirty="0" err="1" smtClean="0"/>
              <a:t>www.bibleplaces.com</a:t>
            </a:r>
            <a:r>
              <a:rPr lang="en-US" baseline="0" dirty="0" smtClean="0"/>
              <a:t>/</a:t>
            </a:r>
            <a:r>
              <a:rPr lang="en-US" baseline="0" dirty="0" err="1" smtClean="0"/>
              <a:t>patmos.htm</a:t>
            </a:r>
            <a:r>
              <a:rPr lang="en-US" baseline="0" dirty="0" smtClean="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163</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164</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881B0F-0C28-DE4B-B4AF-BE4CDB4394D0}" type="slidenum">
              <a:rPr lang="en-GB" sz="1200">
                <a:solidFill>
                  <a:srgbClr val="FFFFFF"/>
                </a:solidFill>
              </a:rPr>
              <a:pPr/>
              <a:t>165</a:t>
            </a:fld>
            <a:endParaRPr lang="en-GB" sz="1200">
              <a:solidFill>
                <a:srgbClr val="FFFFFF"/>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9070E-D78A-DC4D-8560-223DBD6367F1}" type="slidenum">
              <a:rPr lang="en-US" sz="1200">
                <a:solidFill>
                  <a:prstClr val="black"/>
                </a:solidFill>
              </a:rPr>
              <a:pPr eaLnBrk="1" hangingPunct="1"/>
              <a:t>166</a:t>
            </a:fld>
            <a:endParaRPr lang="en-US" sz="1200">
              <a:solidFill>
                <a:prstClr val="black"/>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0F8A13E-83EC-C34B-A943-E742087929A8}" type="slidenum">
              <a:rPr lang="en-US" sz="1200">
                <a:solidFill>
                  <a:srgbClr val="000000"/>
                </a:solidFill>
                <a:latin typeface="Times New Roman" charset="0"/>
              </a:rPr>
              <a:pPr eaLnBrk="1" hangingPunct="1"/>
              <a:t>18</a:t>
            </a:fld>
            <a:endParaRPr lang="en-US" sz="1200">
              <a:solidFill>
                <a:srgbClr val="000000"/>
              </a:solidFill>
              <a:latin typeface="Times New Roman" charset="0"/>
            </a:endParaRPr>
          </a:p>
        </p:txBody>
      </p:sp>
      <p:sp>
        <p:nvSpPr>
          <p:cNvPr id="637954" name="Rectangle 2"/>
          <p:cNvSpPr>
            <a:spLocks noGrp="1" noRot="1" noChangeAspect="1" noChangeArrowheads="1"/>
          </p:cNvSpPr>
          <p:nvPr>
            <p:ph type="sldImg"/>
          </p:nvPr>
        </p:nvSpPr>
        <p:spPr>
          <a:solidFill>
            <a:srgbClr val="FFFFFF"/>
          </a:solidFill>
          <a:ln/>
        </p:spPr>
      </p:sp>
      <p:sp>
        <p:nvSpPr>
          <p:cNvPr id="637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167</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 </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The sword from His mouth certainly represents the living Word of God (Heb. 4:12; Eph. 6:17). He fights His enemies by using His Word (Rev. 2:16; 19:19–21)" (Wiersbe).</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399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r>
              <a:rPr lang="en-US" b="1" dirty="0">
                <a:latin typeface="Times" charset="0"/>
                <a:ea typeface="ＭＳ Ｐゴシック" charset="0"/>
                <a:cs typeface="ＭＳ Ｐゴシック" charset="0"/>
              </a:rPr>
              <a:t>Now…to complete the portraits given to us by </a:t>
            </a:r>
          </a:p>
          <a:p>
            <a:r>
              <a:rPr lang="en-US" b="1" dirty="0">
                <a:latin typeface="Times" charset="0"/>
                <a:ea typeface="ＭＳ Ｐゴシック" charset="0"/>
                <a:cs typeface="ＭＳ Ｐゴシック" charset="0"/>
              </a:rPr>
              <a:t>MATTHEW…MARK…LUKE…and JOHN.</a:t>
            </a:r>
          </a:p>
          <a:p>
            <a:r>
              <a:rPr lang="en-US" b="1" dirty="0">
                <a:latin typeface="Times" charset="0"/>
                <a:ea typeface="ＭＳ Ｐゴシック" charset="0"/>
                <a:cs typeface="ＭＳ Ｐゴシック" charset="0"/>
              </a:rPr>
              <a:t>////	For this, we need to get out into space and look at this unfortunate planet.  Man has made a mess of it, you will probably agree.  This view of earth helps us more clearly understand the final view of Christ given to us in the New Testament.  </a:t>
            </a:r>
          </a:p>
          <a:p>
            <a:r>
              <a:rPr lang="en-US" b="1" dirty="0">
                <a:latin typeface="Times" charset="0"/>
                <a:ea typeface="ＭＳ Ｐゴシック" charset="0"/>
                <a:cs typeface="ＭＳ Ｐゴシック" charset="0"/>
              </a:rPr>
              <a:t>////	Now travel to the last book of the New Testament…The Revelation of Jesus Christ to John the Apostle.  There, we see Jesus Christ in His risen, ascended glory, as he will appear when He returns at the end of History to reclaim all that is His.  </a:t>
            </a:r>
          </a:p>
          <a:p>
            <a:r>
              <a:rPr lang="en-US" b="1" dirty="0">
                <a:latin typeface="Times" charset="0"/>
                <a:ea typeface="ＭＳ Ｐゴシック" charset="0"/>
                <a:cs typeface="ＭＳ Ｐゴシック" charset="0"/>
              </a:rPr>
              <a:t>////	In his first chapter of The Revelation, John writes this:</a:t>
            </a:r>
          </a:p>
          <a:p>
            <a:r>
              <a:rPr lang="en-US" b="1" dirty="0">
                <a:latin typeface="Times" charset="0"/>
                <a:ea typeface="ＭＳ Ｐゴシック" charset="0"/>
                <a:cs typeface="ＭＳ Ｐゴシック" charset="0"/>
              </a:rPr>
              <a:t>I turned around to see the voice that was speaking to me.  And when I turned I saw seven golden lamp stands…</a:t>
            </a:r>
          </a:p>
          <a:p>
            <a:r>
              <a:rPr lang="en-US" b="1" dirty="0">
                <a:latin typeface="Times" charset="0"/>
                <a:ea typeface="ＭＳ Ｐゴシック" charset="0"/>
                <a:cs typeface="ＭＳ Ｐゴシック" charset="0"/>
              </a:rPr>
              <a:t>////	and among the lamp stands was someone </a:t>
            </a:r>
            <a:r>
              <a:rPr lang="en-US" b="1" dirty="0" smtClean="0">
                <a:latin typeface="Times" charset="0"/>
                <a:ea typeface="ＭＳ Ｐゴシック" charset="0"/>
                <a:cs typeface="ＭＳ Ｐゴシック" charset="0"/>
              </a:rPr>
              <a:t>"like </a:t>
            </a:r>
            <a:r>
              <a:rPr lang="en-US" b="1" dirty="0">
                <a:latin typeface="Times" charset="0"/>
                <a:ea typeface="ＭＳ Ｐゴシック" charset="0"/>
                <a:cs typeface="ＭＳ Ｐゴシック" charset="0"/>
              </a:rPr>
              <a:t>a son of man</a:t>
            </a:r>
            <a:r>
              <a:rPr lang="en-US" b="1" dirty="0" smtClean="0">
                <a:latin typeface="Times" charset="0"/>
                <a:ea typeface="ＭＳ Ｐゴシック" charset="0"/>
                <a:cs typeface="ＭＳ Ｐゴシック" charset="0"/>
              </a:rPr>
              <a:t>," </a:t>
            </a:r>
            <a:r>
              <a:rPr lang="en-US" b="1" dirty="0">
                <a:latin typeface="Times" charset="0"/>
                <a:ea typeface="ＭＳ Ｐゴシック" charset="0"/>
                <a:cs typeface="ＭＳ Ｐゴシック" charset="0"/>
              </a:rPr>
              <a:t>dressed in a robe reaching down to his feet and with a golden sash around his chest.  </a:t>
            </a:r>
          </a:p>
          <a:p>
            <a:r>
              <a:rPr lang="en-US" b="1" dirty="0">
                <a:latin typeface="Times" charset="0"/>
                <a:ea typeface="ＭＳ Ｐゴシック" charset="0"/>
                <a:cs typeface="ＭＳ Ｐゴシック" charset="0"/>
              </a:rPr>
              <a:t>////	His head and hair were white like wool, as white as snow, and his eyes were like blazing fire.  </a:t>
            </a:r>
          </a:p>
          <a:p>
            <a:r>
              <a:rPr lang="en-US" b="1" dirty="0">
                <a:latin typeface="Times" charset="0"/>
                <a:ea typeface="ＭＳ Ｐゴシック" charset="0"/>
                <a:cs typeface="ＭＳ Ｐゴシック" charset="0"/>
              </a:rPr>
              <a:t>////	His feet were like bronze glowing in a furnace, and his voice was like the sound of rushing waters.  </a:t>
            </a:r>
          </a:p>
          <a:p>
            <a:r>
              <a:rPr lang="en-US" b="1" dirty="0">
                <a:latin typeface="Times" charset="0"/>
                <a:ea typeface="ＭＳ Ｐゴシック" charset="0"/>
                <a:cs typeface="ＭＳ Ｐゴシック" charset="0"/>
              </a:rPr>
              <a:t>////	In his right hand he held seven starts, and out of his mouth came a sharp double-edged sword.  His face was like the sun shining in all its brilliance.  </a:t>
            </a:r>
          </a:p>
          <a:p>
            <a:r>
              <a:rPr lang="en-US" b="1" dirty="0">
                <a:latin typeface="Times" charset="0"/>
                <a:ea typeface="ＭＳ Ｐゴシック" charset="0"/>
                <a:cs typeface="ＭＳ Ｐゴシック" charset="0"/>
              </a:rPr>
              <a:t>////	When I saw him, I fell at his feet as though dead.  Then he placed his right hand on me and said: </a:t>
            </a:r>
            <a:r>
              <a:rPr lang="en-US" b="1" dirty="0" smtClean="0">
                <a:latin typeface="Times" charset="0"/>
                <a:ea typeface="ＭＳ Ｐゴシック" charset="0"/>
                <a:cs typeface="ＭＳ Ｐゴシック" charset="0"/>
              </a:rPr>
              <a:t>"Do </a:t>
            </a:r>
            <a:r>
              <a:rPr lang="en-US" b="1" dirty="0">
                <a:latin typeface="Times" charset="0"/>
                <a:ea typeface="ＭＳ Ｐゴシック" charset="0"/>
                <a:cs typeface="ＭＳ Ｐゴシック" charset="0"/>
              </a:rPr>
              <a:t>not be afraid.  I am the First and the Last.  </a:t>
            </a:r>
          </a:p>
          <a:p>
            <a:r>
              <a:rPr lang="en-US" b="1" dirty="0">
                <a:latin typeface="Times" charset="0"/>
                <a:ea typeface="ＭＳ Ｐゴシック" charset="0"/>
                <a:cs typeface="ＭＳ Ｐゴシック" charset="0"/>
              </a:rPr>
              <a:t>////	I am the Living one; I was dead, and behold I am alive forever and ever!  And I hold the keys the death and Hades.</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170</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171</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sword from His mouth certainly represents the living Word of God (Heb. 4:12; Eph. 6:17). He fights His enemies by using His Word (Rev. 2:16; 19:19–21)"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172</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173</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B511CD-5DFC-0B4A-8D73-D51131AB3A04}" type="slidenum">
              <a:rPr lang="en-GB" sz="1200">
                <a:solidFill>
                  <a:prstClr val="white"/>
                </a:solidFill>
              </a:rPr>
              <a:pPr/>
              <a:t>174</a:t>
            </a:fld>
            <a:endParaRPr lang="en-GB" sz="1200">
              <a:solidFill>
                <a:prstClr val="white"/>
              </a:solidFill>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175</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177</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178</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EE67B9DC-ABA2-6845-923F-3229D48A33A3}" type="slidenum">
              <a:rPr lang="en-US" sz="1200">
                <a:solidFill>
                  <a:srgbClr val="000000"/>
                </a:solidFill>
                <a:latin typeface="Times New Roman" charset="0"/>
              </a:rPr>
              <a:pPr eaLnBrk="1" hangingPunct="1"/>
              <a:t>19</a:t>
            </a:fld>
            <a:endParaRPr lang="en-US" sz="1200">
              <a:solidFill>
                <a:srgbClr val="000000"/>
              </a:solidFill>
              <a:latin typeface="Times New Roman" charset="0"/>
            </a:endParaRPr>
          </a:p>
        </p:txBody>
      </p:sp>
      <p:sp>
        <p:nvSpPr>
          <p:cNvPr id="640002" name="Rectangle 2"/>
          <p:cNvSpPr>
            <a:spLocks noGrp="1" noRot="1" noChangeAspect="1" noChangeArrowheads="1"/>
          </p:cNvSpPr>
          <p:nvPr>
            <p:ph type="sldImg"/>
          </p:nvPr>
        </p:nvSpPr>
        <p:spPr>
          <a:xfrm>
            <a:off x="1152525" y="692150"/>
            <a:ext cx="4552950" cy="3416300"/>
          </a:xfrm>
          <a:solidFill>
            <a:srgbClr val="FFFFFF"/>
          </a:solidFill>
          <a:ln/>
        </p:spPr>
      </p:sp>
      <p:sp>
        <p:nvSpPr>
          <p:cNvPr id="64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179</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180</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07E299-FEC6-8848-81F8-31B886CCA25E}" type="slidenum">
              <a:rPr lang="en-US" smtClean="0"/>
              <a:pPr/>
              <a:t>183</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7AB98B6C-BB14-A248-9FB3-58FD9BBC4D26}" type="slidenum">
              <a:rPr lang="en-US" sz="1200">
                <a:solidFill>
                  <a:srgbClr val="000000"/>
                </a:solidFill>
                <a:ea typeface="ＭＳ Ｐゴシック" charset="0"/>
                <a:cs typeface="ＭＳ Ｐゴシック" charset="0"/>
              </a:rPr>
              <a:pPr eaLnBrk="1" hangingPunct="1"/>
              <a:t>184</a:t>
            </a:fld>
            <a:endParaRPr lang="en-US" sz="1200">
              <a:solidFill>
                <a:srgbClr val="000000"/>
              </a:solidFill>
              <a:ea typeface="ＭＳ Ｐゴシック" charset="0"/>
              <a:cs typeface="ＭＳ Ｐゴシック" charset="0"/>
            </a:endParaRPr>
          </a:p>
        </p:txBody>
      </p:sp>
      <p:sp>
        <p:nvSpPr>
          <p:cNvPr id="939010" name="Rectangle 2"/>
          <p:cNvSpPr>
            <a:spLocks noGrp="1" noRot="1" noChangeAspect="1" noChangeArrowheads="1"/>
          </p:cNvSpPr>
          <p:nvPr>
            <p:ph type="sldImg"/>
          </p:nvPr>
        </p:nvSpPr>
        <p:spPr>
          <a:xfrm>
            <a:off x="1150938" y="692150"/>
            <a:ext cx="4556125" cy="3416300"/>
          </a:xfrm>
          <a:solidFill>
            <a:srgbClr val="FFFFFF"/>
          </a:solidFill>
          <a:ln/>
        </p:spPr>
      </p:sp>
      <p:sp>
        <p:nvSpPr>
          <p:cNvPr id="9390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NT Survey VN</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12AB4802-ACB0-F141-A154-28B17E001F5D}" type="slidenum">
              <a:rPr lang="en-US" sz="1200">
                <a:solidFill>
                  <a:srgbClr val="000000"/>
                </a:solidFill>
                <a:latin typeface="Times New Roman" charset="0"/>
              </a:rPr>
              <a:pPr eaLnBrk="1" hangingPunct="1"/>
              <a:t>20</a:t>
            </a:fld>
            <a:endParaRPr lang="en-US" sz="1200">
              <a:solidFill>
                <a:srgbClr val="000000"/>
              </a:solidFill>
              <a:latin typeface="Times New Roman" charset="0"/>
            </a:endParaRPr>
          </a:p>
        </p:txBody>
      </p:sp>
      <p:sp>
        <p:nvSpPr>
          <p:cNvPr id="642050" name="Rectangle 2"/>
          <p:cNvSpPr>
            <a:spLocks noGrp="1" noRot="1" noChangeAspect="1" noChangeArrowheads="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F06E34D-E13C-9A40-9A10-589708B4181A}" type="slidenum">
              <a:rPr lang="en-US" sz="1200">
                <a:solidFill>
                  <a:srgbClr val="000000"/>
                </a:solidFill>
                <a:latin typeface="Times New Roman" charset="0"/>
              </a:rPr>
              <a:pPr eaLnBrk="1" hangingPunct="1"/>
              <a:t>22</a:t>
            </a:fld>
            <a:endParaRPr lang="en-US" sz="1200">
              <a:solidFill>
                <a:srgbClr val="000000"/>
              </a:solidFill>
              <a:latin typeface="Times New Roman" charset="0"/>
            </a:endParaRPr>
          </a:p>
        </p:txBody>
      </p:sp>
      <p:sp>
        <p:nvSpPr>
          <p:cNvPr id="647170" name="Rectangle 2"/>
          <p:cNvSpPr>
            <a:spLocks noGrp="1" noRot="1" noChangeAspect="1" noChangeArrowheads="1"/>
          </p:cNvSpPr>
          <p:nvPr>
            <p:ph type="sldImg"/>
          </p:nvPr>
        </p:nvSpPr>
        <p:spPr>
          <a:solidFill>
            <a:srgbClr val="FFFFFF"/>
          </a:solidFill>
          <a:ln/>
        </p:spPr>
      </p:sp>
      <p:sp>
        <p:nvSpPr>
          <p:cNvPr id="647171" name="Rectangle 3"/>
          <p:cNvSpPr>
            <a:spLocks noGrp="1" noChangeArrowheads="1"/>
          </p:cNvSpPr>
          <p:nvPr>
            <p:ph type="body" idx="1"/>
          </p:nvPr>
        </p:nvSpPr>
        <p:spPr>
          <a:xfrm>
            <a:off x="914400" y="4343400"/>
            <a:ext cx="5029200" cy="463846"/>
          </a:xfrm>
          <a:solidFill>
            <a:srgbClr val="FFFFFF"/>
          </a:solidFill>
          <a:ln>
            <a:solidFill>
              <a:srgbClr val="000000"/>
            </a:solidFill>
          </a:ln>
        </p:spPr>
        <p:txBody>
          <a:bodyPr/>
          <a:lstStyle/>
          <a:p>
            <a:pPr eaLnBrk="1" hangingPunct="1"/>
            <a:r>
              <a:rPr lang="en-US" dirty="0" smtClean="0">
                <a:latin typeface="Times New Roman" charset="0"/>
                <a:ea typeface="ＭＳ Ｐゴシック" charset="0"/>
                <a:cs typeface="ＭＳ Ｐゴシック" charset="0"/>
              </a:rPr>
              <a:t>I</a:t>
            </a:r>
            <a:r>
              <a:rPr lang="fr-FR" altLang="ja-JP" dirty="0" smtClean="0">
                <a:latin typeface="Times New Roman" charset="0"/>
                <a:ea typeface="ＭＳ Ｐゴシック" charset="0"/>
                <a:cs typeface="ＭＳ Ｐゴシック" charset="0"/>
              </a:rPr>
              <a:t>'</a:t>
            </a:r>
            <a:r>
              <a:rPr lang="en-US" altLang="ja-JP" dirty="0" err="1" smtClean="0">
                <a:latin typeface="Times New Roman" charset="0"/>
                <a:ea typeface="ＭＳ Ｐゴシック" charset="0"/>
                <a:cs typeface="ＭＳ Ｐゴシック" charset="0"/>
              </a:rPr>
              <a:t>ve</a:t>
            </a:r>
            <a:r>
              <a:rPr lang="en-US" altLang="ja-JP" dirty="0" smtClean="0">
                <a:latin typeface="Times New Roman" charset="0"/>
                <a:ea typeface="ＭＳ Ｐゴシック" charset="0"/>
                <a:cs typeface="ＭＳ Ｐゴシック" charset="0"/>
              </a:rPr>
              <a:t> </a:t>
            </a:r>
            <a:r>
              <a:rPr lang="en-US" altLang="ja-JP" dirty="0">
                <a:latin typeface="Times New Roman" charset="0"/>
                <a:ea typeface="ＭＳ Ｐゴシック" charset="0"/>
                <a:cs typeface="ＭＳ Ｐゴシック" charset="0"/>
              </a:rPr>
              <a:t>served as a seminary professor with 30 other faculty at </a:t>
            </a:r>
            <a:r>
              <a:rPr lang="en-US" altLang="ja-JP" dirty="0" smtClean="0">
                <a:latin typeface="Times New Roman" charset="0"/>
                <a:ea typeface="ＭＳ Ｐゴシック" charset="0"/>
                <a:cs typeface="ＭＳ Ｐゴシック" charset="0"/>
              </a:rPr>
              <a:t>Singapore</a:t>
            </a:r>
            <a:r>
              <a:rPr lang="fr-FR" altLang="ja-JP"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s </a:t>
            </a:r>
            <a:r>
              <a:rPr lang="en-US" altLang="ja-JP" dirty="0">
                <a:latin typeface="Times New Roman" charset="0"/>
                <a:ea typeface="ＭＳ Ｐゴシック" charset="0"/>
                <a:cs typeface="ＭＳ Ｐゴシック" charset="0"/>
              </a:rPr>
              <a:t>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07AF8836-BD90-5044-B8C4-1F39E296210F}" type="slidenum">
              <a:rPr lang="en-US" sz="1200">
                <a:solidFill>
                  <a:srgbClr val="000000"/>
                </a:solidFill>
                <a:latin typeface="Times New Roman" charset="0"/>
              </a:rPr>
              <a:pPr eaLnBrk="1" hangingPunct="1"/>
              <a:t>23</a:t>
            </a:fld>
            <a:endParaRPr lang="en-US" sz="1200">
              <a:solidFill>
                <a:srgbClr val="000000"/>
              </a:solidFill>
              <a:latin typeface="Times New Roman" charset="0"/>
            </a:endParaRPr>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11DE9F-5A30-974B-927E-4B6F6F760BAA}" type="slidenum">
              <a:rPr lang="en-US" sz="1200">
                <a:solidFill>
                  <a:srgbClr val="000000"/>
                </a:solidFill>
              </a:rPr>
              <a:pPr eaLnBrk="1" hangingPunct="1"/>
              <a:t>24</a:t>
            </a:fld>
            <a:endParaRPr lang="en-US" sz="1200">
              <a:solidFill>
                <a:srgbClr val="000000"/>
              </a:solidFill>
            </a:endParaRPr>
          </a:p>
        </p:txBody>
      </p:sp>
      <p:sp>
        <p:nvSpPr>
          <p:cNvPr id="466946" name="Rectangle 2"/>
          <p:cNvSpPr>
            <a:spLocks noGrp="1" noRot="1" noChangeAspect="1" noChangeArrowheads="1"/>
          </p:cNvSpPr>
          <p:nvPr>
            <p:ph type="sldImg"/>
          </p:nvPr>
        </p:nvSpPr>
        <p:spPr>
          <a:solidFill>
            <a:srgbClr val="FFFFFF"/>
          </a:solidFill>
          <a:ln/>
        </p:spPr>
      </p:sp>
      <p:sp>
        <p:nvSpPr>
          <p:cNvPr id="466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Student translations have resulted in Bible teaching and study materials—mostly PowerPoint—in 40 languages!  All a teacher needs to do is to click on a file and it downloads for free to teach any book of the Bible and many other subjects.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89E7EC8B-FABF-6B4F-8191-906A492BBB72}" type="slidenum">
              <a:rPr lang="en-US" sz="1200">
                <a:solidFill>
                  <a:srgbClr val="000000"/>
                </a:solidFill>
                <a:latin typeface="Times New Roman" charset="0"/>
              </a:rPr>
              <a:pPr eaLnBrk="1" hangingPunct="1"/>
              <a:t>25</a:t>
            </a:fld>
            <a:endParaRPr lang="en-US" sz="1200">
              <a:solidFill>
                <a:srgbClr val="000000"/>
              </a:solidFill>
              <a:latin typeface="Times New Roman" charset="0"/>
            </a:endParaRPr>
          </a:p>
        </p:txBody>
      </p:sp>
      <p:sp>
        <p:nvSpPr>
          <p:cNvPr id="651266"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651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1367073-6AF5-454C-934E-40D2D9D23E85}" type="slidenum">
              <a:rPr lang="en-GB" sz="1200">
                <a:solidFill>
                  <a:prstClr val="white"/>
                </a:solidFill>
              </a:rPr>
              <a:pPr/>
              <a:t>34</a:t>
            </a:fld>
            <a:endParaRPr lang="en-GB" sz="1200">
              <a:solidFill>
                <a:prstClr val="white"/>
              </a:solidFill>
            </a:endParaRPr>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64AAFFE-465C-F648-B2CE-4EB2895D0B1E}" type="slidenum">
              <a:rPr lang="en-GB" sz="1200">
                <a:solidFill>
                  <a:prstClr val="white"/>
                </a:solidFill>
              </a:rPr>
              <a:pPr/>
              <a:t>35</a:t>
            </a:fld>
            <a:endParaRPr lang="en-GB" sz="1200">
              <a:solidFill>
                <a:prstClr val="white"/>
              </a:solidFill>
            </a:endParaRPr>
          </a:p>
        </p:txBody>
      </p:sp>
      <p:sp>
        <p:nvSpPr>
          <p:cNvPr id="656386" name="Rectangle 2"/>
          <p:cNvSpPr>
            <a:spLocks noGrp="1" noRot="1" noChangeAspect="1" noChangeArrowheads="1"/>
          </p:cNvSpPr>
          <p:nvPr>
            <p:ph type="sldImg"/>
          </p:nvPr>
        </p:nvSpPr>
        <p:spPr>
          <a:solidFill>
            <a:srgbClr val="FFFFFF"/>
          </a:solidFill>
          <a:ln/>
        </p:spPr>
      </p:sp>
      <p:sp>
        <p:nvSpPr>
          <p:cNvPr id="65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350A02-937E-654C-BAC0-AE5BB59DFC34}" type="slidenum">
              <a:rPr lang="en-US" sz="1200">
                <a:solidFill>
                  <a:srgbClr val="000000"/>
                </a:solidFill>
                <a:latin typeface="Arial" charset="0"/>
              </a:rPr>
              <a:pPr eaLnBrk="1" hangingPunct="1"/>
              <a:t>2</a:t>
            </a:fld>
            <a:endParaRPr lang="en-US" sz="1200">
              <a:solidFill>
                <a:srgbClr val="000000"/>
              </a:solidFill>
              <a:latin typeface="Arial"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a:t>
            </a:r>
            <a:r>
              <a:rPr lang="en-US" dirty="0" smtClean="0">
                <a:latin typeface="Arial" charset="0"/>
                <a:ea typeface="ＭＳ Ｐゴシック" charset="0"/>
                <a:cs typeface="ＭＳ Ｐゴシック" charset="0"/>
              </a:rPr>
              <a:t>woman</a:t>
            </a:r>
            <a:r>
              <a:rPr lang="fr-FR"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s </a:t>
            </a:r>
            <a:r>
              <a:rPr lang="en-US" dirty="0">
                <a:latin typeface="Arial" charset="0"/>
                <a:ea typeface="ＭＳ Ｐゴシック" charset="0"/>
                <a:cs typeface="ＭＳ Ｐゴシック" charset="0"/>
              </a:rPr>
              <a:t>Bible study at our church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6FE0248-FF22-5048-ABC7-D687E5BCA0A5}" type="slidenum">
              <a:rPr lang="en-GB" sz="1200">
                <a:solidFill>
                  <a:prstClr val="white"/>
                </a:solidFill>
              </a:rPr>
              <a:pPr/>
              <a:t>36</a:t>
            </a:fld>
            <a:endParaRPr lang="en-GB" sz="1200">
              <a:solidFill>
                <a:prstClr val="white"/>
              </a:solidFill>
            </a:endParaRPr>
          </a:p>
        </p:txBody>
      </p:sp>
      <p:sp>
        <p:nvSpPr>
          <p:cNvPr id="658434" name="Rectangle 1026"/>
          <p:cNvSpPr>
            <a:spLocks noGrp="1" noRot="1" noChangeAspect="1" noChangeArrowheads="1" noTextEdit="1"/>
          </p:cNvSpPr>
          <p:nvPr>
            <p:ph type="sldImg"/>
          </p:nvPr>
        </p:nvSpPr>
        <p:spPr>
          <a:ln/>
        </p:spPr>
      </p:sp>
      <p:sp>
        <p:nvSpPr>
          <p:cNvPr id="65843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89C8E2E-CC66-1342-81C0-48AB55921851}" type="slidenum">
              <a:rPr lang="en-GB" sz="1200">
                <a:solidFill>
                  <a:prstClr val="white"/>
                </a:solidFill>
              </a:rPr>
              <a:pPr/>
              <a:t>37</a:t>
            </a:fld>
            <a:endParaRPr lang="en-GB" sz="1200">
              <a:solidFill>
                <a:prstClr val="white"/>
              </a:solidFill>
            </a:endParaRPr>
          </a:p>
        </p:txBody>
      </p:sp>
      <p:sp>
        <p:nvSpPr>
          <p:cNvPr id="660482" name="Rectangle 1026"/>
          <p:cNvSpPr>
            <a:spLocks noGrp="1" noRot="1" noChangeAspect="1" noChangeArrowheads="1"/>
          </p:cNvSpPr>
          <p:nvPr>
            <p:ph type="sldImg"/>
          </p:nvPr>
        </p:nvSpPr>
        <p:spPr>
          <a:solidFill>
            <a:srgbClr val="FFFFFF"/>
          </a:solidFill>
          <a:ln/>
        </p:spPr>
      </p:sp>
      <p:sp>
        <p:nvSpPr>
          <p:cNvPr id="6604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195CCF9-BD4D-A24E-9ACC-547901BE8C4D}" type="slidenum">
              <a:rPr lang="en-GB" sz="1200">
                <a:solidFill>
                  <a:prstClr val="white"/>
                </a:solidFill>
              </a:rPr>
              <a:pPr/>
              <a:t>38</a:t>
            </a:fld>
            <a:endParaRPr lang="en-GB" sz="1200">
              <a:solidFill>
                <a:prstClr val="white"/>
              </a:solidFill>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xfrm>
            <a:off x="914400" y="4338638"/>
            <a:ext cx="5029200" cy="6226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latimesblogs.latimes.com</a:t>
            </a:r>
            <a:r>
              <a:rPr lang="en-US" b="1" dirty="0">
                <a:solidFill>
                  <a:srgbClr val="000000"/>
                </a:solidFill>
                <a:latin typeface="Times New Roman" charset="0"/>
                <a:ea typeface="ＭＳ Ｐゴシック" charset="0"/>
                <a:cs typeface="ＭＳ Ｐゴシック" charset="0"/>
              </a:rPr>
              <a:t>/</a:t>
            </a:r>
            <a:r>
              <a:rPr lang="en-US" b="1" dirty="0" err="1">
                <a:solidFill>
                  <a:srgbClr val="000000"/>
                </a:solidFill>
                <a:latin typeface="Times New Roman" charset="0"/>
                <a:ea typeface="ＭＳ Ｐゴシック" charset="0"/>
                <a:cs typeface="ＭＳ Ｐゴシック" charset="0"/>
              </a:rPr>
              <a:t>babylonbeyond</a:t>
            </a:r>
            <a:r>
              <a:rPr lang="en-US" b="1" dirty="0">
                <a:solidFill>
                  <a:srgbClr val="000000"/>
                </a:solidFill>
                <a:latin typeface="Times New Roman" charset="0"/>
                <a:ea typeface="ＭＳ Ｐゴシック" charset="0"/>
                <a:cs typeface="ＭＳ Ｐゴシック" charset="0"/>
              </a:rPr>
              <a:t>/2008/04/</a:t>
            </a:r>
            <a:r>
              <a:rPr lang="en-US" b="1" dirty="0" err="1">
                <a:solidFill>
                  <a:srgbClr val="000000"/>
                </a:solidFill>
                <a:latin typeface="Times New Roman" charset="0"/>
                <a:ea typeface="ＭＳ Ｐゴシック" charset="0"/>
                <a:cs typeface="ＭＳ Ｐゴシック" charset="0"/>
              </a:rPr>
              <a:t>iran</a:t>
            </a:r>
            <a:r>
              <a:rPr lang="en-US" b="1" dirty="0">
                <a:solidFill>
                  <a:srgbClr val="000000"/>
                </a:solidFill>
                <a:latin typeface="Times New Roman" charset="0"/>
                <a:ea typeface="ＭＳ Ｐゴシック" charset="0"/>
                <a:cs typeface="ＭＳ Ｐゴシック" charset="0"/>
              </a:rPr>
              <a:t>-an-</a:t>
            </a:r>
            <a:r>
              <a:rPr lang="en-US" b="1" dirty="0" err="1">
                <a:solidFill>
                  <a:srgbClr val="000000"/>
                </a:solidFill>
                <a:latin typeface="Times New Roman" charset="0"/>
                <a:ea typeface="ＭＳ Ｐゴシック" charset="0"/>
                <a:cs typeface="ＭＳ Ｐゴシック" charset="0"/>
              </a:rPr>
              <a:t>iranian.html</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IRAN: A Muslim actor as Jesus Christ </a:t>
            </a:r>
          </a:p>
          <a:p>
            <a:r>
              <a:rPr lang="en-US" dirty="0">
                <a:solidFill>
                  <a:srgbClr val="000000"/>
                </a:solidFill>
                <a:latin typeface="Times New Roman" charset="0"/>
                <a:ea typeface="ＭＳ Ｐゴシック" charset="0"/>
                <a:cs typeface="ＭＳ Ｐゴシック" charset="0"/>
                <a:hlinkClick r:id="rId3"/>
              </a:rPr>
              <a:t>Comments (19)</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hlinkClick r:id="rId4" tooltip="Share on Facebook"/>
              </a:rPr>
              <a:t>(13)</a:t>
            </a:r>
          </a:p>
          <a:p>
            <a:r>
              <a:rPr lang="en-US" dirty="0">
                <a:solidFill>
                  <a:srgbClr val="000000"/>
                </a:solidFill>
                <a:latin typeface="Times New Roman" charset="0"/>
                <a:ea typeface="ＭＳ Ｐゴシック" charset="0"/>
                <a:cs typeface="ＭＳ Ｐゴシック" charset="0"/>
                <a:hlinkClick r:id="rId5" tooltip="Share on Twitter"/>
              </a:rPr>
              <a:t>(0)</a:t>
            </a:r>
          </a:p>
          <a:p>
            <a:r>
              <a:rPr lang="en-US" dirty="0">
                <a:solidFill>
                  <a:srgbClr val="000000"/>
                </a:solidFill>
                <a:latin typeface="Times New Roman" charset="0"/>
                <a:ea typeface="ＭＳ Ｐゴシック" charset="0"/>
                <a:cs typeface="ＭＳ Ｐゴシック" charset="0"/>
              </a:rPr>
              <a:t>April 29, 2008 |  3:00 am </a:t>
            </a:r>
          </a:p>
          <a:p>
            <a:r>
              <a:rPr lang="en-US" dirty="0">
                <a:solidFill>
                  <a:srgbClr val="000000"/>
                </a:solidFill>
                <a:latin typeface="Times New Roman" charset="0"/>
                <a:ea typeface="ＭＳ Ｐゴシック" charset="0"/>
                <a:cs typeface="ＭＳ Ｐゴシック" charset="0"/>
              </a:rPr>
              <a:t>He is an Iranian Muslim who looks so much like a Hollywood or Renaissance image of Jesus Christ that the faithful sometimes make the sign of the cross when they see him. </a:t>
            </a:r>
          </a:p>
          <a:p>
            <a:r>
              <a:rPr lang="en-US" dirty="0">
                <a:solidFill>
                  <a:srgbClr val="000000"/>
                </a:solidFill>
                <a:latin typeface="Times New Roman" charset="0"/>
                <a:ea typeface="ＭＳ Ｐゴシック" charset="0"/>
                <a:cs typeface="ＭＳ Ｐゴシック" charset="0"/>
              </a:rPr>
              <a:t>Ahmad </a:t>
            </a:r>
            <a:r>
              <a:rPr lang="en-US" dirty="0" err="1">
                <a:solidFill>
                  <a:srgbClr val="000000"/>
                </a:solidFill>
                <a:latin typeface="Times New Roman" charset="0"/>
                <a:ea typeface="ＭＳ Ｐゴシック" charset="0"/>
                <a:cs typeface="ＭＳ Ｐゴシック" charset="0"/>
              </a:rPr>
              <a:t>Soleimani-Nia</a:t>
            </a:r>
            <a:r>
              <a:rPr lang="en-US" dirty="0">
                <a:solidFill>
                  <a:srgbClr val="000000"/>
                </a:solidFill>
                <a:latin typeface="Times New Roman" charset="0"/>
                <a:ea typeface="ＭＳ Ｐゴシック" charset="0"/>
                <a:cs typeface="ＭＳ Ｐゴシック" charset="0"/>
              </a:rPr>
              <a:t> has been playing Jesus for seven years, keeping his hair long and lightly dyed, his beard knotty and vibrant. </a:t>
            </a:r>
          </a:p>
          <a:p>
            <a:r>
              <a:rPr lang="en-US" dirty="0">
                <a:solidFill>
                  <a:srgbClr val="000000"/>
                </a:solidFill>
                <a:latin typeface="Times New Roman" charset="0"/>
                <a:ea typeface="ＭＳ Ｐゴシック" charset="0"/>
                <a:cs typeface="ＭＳ Ｐゴシック" charset="0"/>
              </a:rPr>
              <a:t>He is the star of </a:t>
            </a:r>
            <a:r>
              <a:rPr lang="en-US" dirty="0" smtClean="0">
                <a:solidFill>
                  <a:srgbClr val="000000"/>
                </a:solidFill>
                <a:latin typeface="Times New Roman" charset="0"/>
                <a:ea typeface="ＭＳ Ｐゴシック" charset="0"/>
                <a:cs typeface="ＭＳ Ｐゴシック" charset="0"/>
              </a:rPr>
              <a:t>"Jesus</a:t>
            </a:r>
            <a:r>
              <a:rPr lang="en-US" dirty="0">
                <a:solidFill>
                  <a:srgbClr val="000000"/>
                </a:solidFill>
                <a:latin typeface="Times New Roman" charset="0"/>
                <a:ea typeface="ＭＳ Ｐゴシック" charset="0"/>
                <a:cs typeface="ＭＳ Ｐゴシック" charset="0"/>
              </a:rPr>
              <a:t>, the Spirit of God</a:t>
            </a:r>
            <a:r>
              <a:rPr lang="en-US" dirty="0" smtClean="0">
                <a:solidFill>
                  <a:srgbClr val="000000"/>
                </a:solidFill>
                <a:latin typeface="Times New Roman" charset="0"/>
                <a:ea typeface="ＭＳ Ｐゴシック" charset="0"/>
                <a:cs typeface="ＭＳ Ｐゴシック" charset="0"/>
              </a:rPr>
              <a:t>," </a:t>
            </a:r>
            <a:r>
              <a:rPr lang="en-US" dirty="0">
                <a:solidFill>
                  <a:srgbClr val="000000"/>
                </a:solidFill>
                <a:latin typeface="Times New Roman" charset="0"/>
                <a:ea typeface="ＭＳ Ｐゴシック" charset="0"/>
                <a:cs typeface="ＭＳ Ｐゴシック" charset="0"/>
              </a:rPr>
              <a:t>a new film from Iran that depicts the man Christians believe to be the messiah and son of God as a tormented Judean prophet heralding the coming of Muhammad, the founder of the Muslim faith. </a:t>
            </a:r>
            <a:r>
              <a:rPr lang="en-US" dirty="0" err="1" smtClean="0">
                <a:solidFill>
                  <a:srgbClr val="000000"/>
                </a:solidFill>
                <a:latin typeface="Times New Roman" charset="0"/>
                <a:ea typeface="ＭＳ Ｐゴシック" charset="0"/>
                <a:cs typeface="ＭＳ Ｐゴシック" charset="0"/>
              </a:rPr>
              <a:t>Nia</a:t>
            </a:r>
            <a:r>
              <a:rPr lang="fr-FR" dirty="0" smtClean="0">
                <a:solidFill>
                  <a:srgbClr val="000000"/>
                </a:solidFill>
                <a:latin typeface="Times New Roman" charset="0"/>
                <a:ea typeface="ＭＳ Ｐゴシック" charset="0"/>
                <a:cs typeface="ＭＳ Ｐゴシック" charset="0"/>
              </a:rPr>
              <a:t>'</a:t>
            </a:r>
            <a:r>
              <a:rPr lang="en-US" dirty="0" smtClean="0">
                <a:solidFill>
                  <a:srgbClr val="000000"/>
                </a:solidFill>
                <a:latin typeface="Times New Roman" charset="0"/>
                <a:ea typeface="ＭＳ Ｐゴシック" charset="0"/>
                <a:cs typeface="ＭＳ Ｐゴシック" charset="0"/>
              </a:rPr>
              <a:t>s </a:t>
            </a:r>
            <a:r>
              <a:rPr lang="en-US" dirty="0">
                <a:solidFill>
                  <a:srgbClr val="000000"/>
                </a:solidFill>
                <a:latin typeface="Times New Roman" charset="0"/>
                <a:ea typeface="ＭＳ Ｐゴシック" charset="0"/>
                <a:cs typeface="ＭＳ Ｐゴシック" charset="0"/>
              </a:rPr>
              <a:t>Jesus is at once serene, devout, driven and passionate. </a:t>
            </a:r>
          </a:p>
          <a:p>
            <a:r>
              <a:rPr lang="en-US" dirty="0">
                <a:solidFill>
                  <a:srgbClr val="000000"/>
                </a:solidFill>
                <a:latin typeface="Times New Roman" charset="0"/>
                <a:ea typeface="ＭＳ Ｐゴシック" charset="0"/>
                <a:cs typeface="ＭＳ Ｐゴシック" charset="0"/>
              </a:rPr>
              <a:t>In real life, if there is a real life after a spiritual and artistic odyssey that is still not over, </a:t>
            </a:r>
            <a:r>
              <a:rPr lang="en-US" dirty="0" err="1">
                <a:solidFill>
                  <a:srgbClr val="000000"/>
                </a:solidFill>
                <a:latin typeface="Times New Roman" charset="0"/>
                <a:ea typeface="ＭＳ Ｐゴシック" charset="0"/>
                <a:cs typeface="ＭＳ Ｐゴシック" charset="0"/>
              </a:rPr>
              <a:t>Nia</a:t>
            </a:r>
            <a:r>
              <a:rPr lang="en-US" dirty="0">
                <a:solidFill>
                  <a:srgbClr val="000000"/>
                </a:solidFill>
                <a:latin typeface="Times New Roman" charset="0"/>
                <a:ea typeface="ＭＳ Ｐゴシック" charset="0"/>
                <a:cs typeface="ＭＳ Ｐゴシック" charset="0"/>
              </a:rPr>
              <a:t> lives in Tehran. He was once a soldier in the Iranian army and then a welder for — the irony is interesting in this Jesus story — his </a:t>
            </a:r>
            <a:r>
              <a:rPr lang="en-US" dirty="0" smtClean="0">
                <a:solidFill>
                  <a:srgbClr val="000000"/>
                </a:solidFill>
                <a:latin typeface="Times New Roman" charset="0"/>
                <a:ea typeface="ＭＳ Ｐゴシック" charset="0"/>
                <a:cs typeface="ＭＳ Ｐゴシック" charset="0"/>
              </a:rPr>
              <a:t>nation</a:t>
            </a:r>
            <a:r>
              <a:rPr lang="fr-FR" dirty="0" smtClean="0">
                <a:solidFill>
                  <a:srgbClr val="000000"/>
                </a:solidFill>
                <a:latin typeface="Times New Roman" charset="0"/>
                <a:ea typeface="ＭＳ Ｐゴシック" charset="0"/>
                <a:cs typeface="ＭＳ Ｐゴシック" charset="0"/>
              </a:rPr>
              <a:t>'</a:t>
            </a:r>
            <a:r>
              <a:rPr lang="en-US" dirty="0" smtClean="0">
                <a:solidFill>
                  <a:srgbClr val="000000"/>
                </a:solidFill>
                <a:latin typeface="Times New Roman" charset="0"/>
                <a:ea typeface="ＭＳ Ｐゴシック" charset="0"/>
                <a:cs typeface="ＭＳ Ｐゴシック" charset="0"/>
              </a:rPr>
              <a:t>s </a:t>
            </a:r>
            <a:r>
              <a:rPr lang="en-US" dirty="0">
                <a:solidFill>
                  <a:srgbClr val="000000"/>
                </a:solidFill>
                <a:latin typeface="Times New Roman" charset="0"/>
                <a:ea typeface="ＭＳ Ｐゴシック" charset="0"/>
                <a:cs typeface="ＭＳ Ｐゴシック" charset="0"/>
              </a:rPr>
              <a:t>Atomic Energy Agency, which the Bush administration accuses of pursuing nuclear weapons. </a:t>
            </a:r>
          </a:p>
          <a:p>
            <a:r>
              <a:rPr lang="en-US" dirty="0">
                <a:solidFill>
                  <a:srgbClr val="000000"/>
                </a:solidFill>
                <a:latin typeface="Times New Roman" charset="0"/>
                <a:ea typeface="ＭＳ Ｐゴシック" charset="0"/>
                <a:cs typeface="ＭＳ Ｐゴシック" charset="0"/>
              </a:rPr>
              <a:t>That may unsettle some American neo-cons, but perhaps not as much as the film itself, which suggests that Jesus </a:t>
            </a:r>
            <a:r>
              <a:rPr lang="en-US" dirty="0" err="1" smtClean="0">
                <a:solidFill>
                  <a:srgbClr val="000000"/>
                </a:solidFill>
                <a:latin typeface="Times New Roman" charset="0"/>
                <a:ea typeface="ＭＳ Ｐゴシック" charset="0"/>
                <a:cs typeface="ＭＳ Ｐゴシック" charset="0"/>
              </a:rPr>
              <a:t>wasn</a:t>
            </a:r>
            <a:r>
              <a:rPr lang="fr-FR" dirty="0" smtClean="0">
                <a:solidFill>
                  <a:srgbClr val="000000"/>
                </a:solidFill>
                <a:latin typeface="Times New Roman" charset="0"/>
                <a:ea typeface="ＭＳ Ｐゴシック" charset="0"/>
                <a:cs typeface="ＭＳ Ｐゴシック" charset="0"/>
              </a:rPr>
              <a:t>'</a:t>
            </a:r>
            <a:r>
              <a:rPr lang="en-US" dirty="0" smtClean="0">
                <a:solidFill>
                  <a:srgbClr val="000000"/>
                </a:solidFill>
                <a:latin typeface="Times New Roman" charset="0"/>
                <a:ea typeface="ＭＳ Ｐゴシック" charset="0"/>
                <a:cs typeface="ＭＳ Ｐゴシック" charset="0"/>
              </a:rPr>
              <a:t>t </a:t>
            </a:r>
            <a:r>
              <a:rPr lang="en-US" dirty="0">
                <a:solidFill>
                  <a:srgbClr val="000000"/>
                </a:solidFill>
                <a:latin typeface="Times New Roman" charset="0"/>
                <a:ea typeface="ＭＳ Ｐゴシック" charset="0"/>
                <a:cs typeface="ＭＳ Ｐゴシック" charset="0"/>
              </a:rPr>
              <a:t>crucified and never rose from the dead.</a:t>
            </a:r>
          </a:p>
          <a:p>
            <a:r>
              <a:rPr lang="en-US" dirty="0">
                <a:solidFill>
                  <a:srgbClr val="000000"/>
                </a:solidFill>
                <a:latin typeface="Times New Roman" charset="0"/>
                <a:ea typeface="ＭＳ Ｐゴシック" charset="0"/>
                <a:cs typeface="ＭＳ Ｐゴシック" charset="0"/>
              </a:rPr>
              <a:t>Check out the </a:t>
            </a:r>
            <a:r>
              <a:rPr lang="en-US" dirty="0">
                <a:solidFill>
                  <a:srgbClr val="000000"/>
                </a:solidFill>
                <a:latin typeface="Times New Roman" charset="0"/>
                <a:ea typeface="ＭＳ Ｐゴシック" charset="0"/>
                <a:cs typeface="ＭＳ Ｐゴシック" charset="0"/>
                <a:hlinkClick r:id="rId6"/>
              </a:rPr>
              <a:t>rest of the story in </a:t>
            </a:r>
            <a:r>
              <a:rPr lang="en-US" dirty="0" smtClean="0">
                <a:solidFill>
                  <a:srgbClr val="000000"/>
                </a:solidFill>
                <a:latin typeface="Times New Roman" charset="0"/>
                <a:ea typeface="ＭＳ Ｐゴシック" charset="0"/>
                <a:cs typeface="ＭＳ Ｐゴシック" charset="0"/>
                <a:hlinkClick r:id="rId6"/>
              </a:rPr>
              <a:t>today</a:t>
            </a:r>
            <a:r>
              <a:rPr lang="fr-FR" dirty="0" smtClean="0">
                <a:solidFill>
                  <a:srgbClr val="000000"/>
                </a:solidFill>
                <a:latin typeface="Times New Roman" charset="0"/>
                <a:ea typeface="ＭＳ Ｐゴシック" charset="0"/>
                <a:cs typeface="ＭＳ Ｐゴシック" charset="0"/>
                <a:hlinkClick r:id="rId6"/>
              </a:rPr>
              <a:t>'</a:t>
            </a:r>
            <a:r>
              <a:rPr lang="en-US" dirty="0" smtClean="0">
                <a:solidFill>
                  <a:srgbClr val="000000"/>
                </a:solidFill>
                <a:latin typeface="Times New Roman" charset="0"/>
                <a:ea typeface="ＭＳ Ｐゴシック" charset="0"/>
                <a:cs typeface="ＭＳ Ｐゴシック" charset="0"/>
                <a:hlinkClick r:id="rId6"/>
              </a:rPr>
              <a:t>s </a:t>
            </a:r>
            <a:r>
              <a:rPr lang="en-US" dirty="0">
                <a:solidFill>
                  <a:srgbClr val="000000"/>
                </a:solidFill>
                <a:latin typeface="Times New Roman" charset="0"/>
                <a:ea typeface="ＭＳ Ｐゴシック" charset="0"/>
                <a:cs typeface="ＭＳ Ｐゴシック" charset="0"/>
                <a:hlinkClick r:id="rId6"/>
              </a:rPr>
              <a:t>Los Angeles Times</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rPr>
              <a:t>— Jeffrey Fleishman in Tehran</a:t>
            </a:r>
          </a:p>
          <a:p>
            <a:r>
              <a:rPr lang="en-US" i="1" dirty="0">
                <a:solidFill>
                  <a:srgbClr val="000000"/>
                </a:solidFill>
                <a:latin typeface="Times New Roman" charset="0"/>
                <a:ea typeface="ＭＳ Ｐゴシック" charset="0"/>
                <a:cs typeface="ＭＳ Ｐゴシック" charset="0"/>
              </a:rPr>
              <a:t>Photo: Ahmad </a:t>
            </a:r>
            <a:r>
              <a:rPr lang="en-US" i="1" dirty="0" err="1">
                <a:solidFill>
                  <a:srgbClr val="000000"/>
                </a:solidFill>
                <a:latin typeface="Times New Roman" charset="0"/>
                <a:ea typeface="ＭＳ Ｐゴシック" charset="0"/>
                <a:cs typeface="ＭＳ Ｐゴシック" charset="0"/>
              </a:rPr>
              <a:t>Soleimani-Nia</a:t>
            </a:r>
            <a:r>
              <a:rPr lang="en-US" i="1" dirty="0">
                <a:solidFill>
                  <a:srgbClr val="000000"/>
                </a:solidFill>
                <a:latin typeface="Times New Roman" charset="0"/>
                <a:ea typeface="ＭＳ Ｐゴシック" charset="0"/>
                <a:cs typeface="ＭＳ Ｐゴシック" charset="0"/>
              </a:rPr>
              <a:t> as Jesus. Credit: </a:t>
            </a:r>
            <a:r>
              <a:rPr lang="en-US" i="1" dirty="0" err="1">
                <a:solidFill>
                  <a:srgbClr val="000000"/>
                </a:solidFill>
                <a:latin typeface="Times New Roman" charset="0"/>
                <a:ea typeface="ＭＳ Ｐゴシック" charset="0"/>
                <a:cs typeface="ＭＳ Ｐゴシック" charset="0"/>
              </a:rPr>
              <a:t>minbar.tatar.ru</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rus</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Messiah.htm</a:t>
            </a:r>
            <a:endParaRPr lang="en-US" dirty="0">
              <a:solidFill>
                <a:srgbClr val="000000"/>
              </a:solidFill>
              <a:latin typeface="Times New Roman" charset="0"/>
              <a:ea typeface="ＭＳ Ｐゴシック" charset="0"/>
              <a:cs typeface="ＭＳ Ｐゴシック" charset="0"/>
            </a:endParaRPr>
          </a:p>
          <a:p>
            <a:endParaRPr lang="en-GB"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99F53D-5DDC-374A-8C57-91DCD02853DE}" type="slidenum">
              <a:rPr lang="en-GB" sz="1200">
                <a:solidFill>
                  <a:prstClr val="white"/>
                </a:solidFill>
              </a:rPr>
              <a:pPr/>
              <a:t>39</a:t>
            </a:fld>
            <a:endParaRPr lang="en-GB" sz="1200">
              <a:solidFill>
                <a:prstClr val="white"/>
              </a:solidFill>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7192DC-6F27-A149-912D-C1CBD5FCC2ED}" type="slidenum">
              <a:rPr lang="en-GB" sz="1200">
                <a:solidFill>
                  <a:prstClr val="white"/>
                </a:solidFill>
              </a:rPr>
              <a:pPr/>
              <a:t>40</a:t>
            </a:fld>
            <a:endParaRPr lang="en-GB" sz="1200">
              <a:solidFill>
                <a:prstClr val="white"/>
              </a:solidFill>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A4ACB08-80DD-6F41-8ED0-1ADE0075B18D}" type="slidenum">
              <a:rPr lang="en-GB" sz="1200">
                <a:solidFill>
                  <a:prstClr val="white"/>
                </a:solidFill>
              </a:rPr>
              <a:pPr/>
              <a:t>41</a:t>
            </a:fld>
            <a:endParaRPr lang="en-GB" sz="1200">
              <a:solidFill>
                <a:prstClr val="white"/>
              </a:solidFill>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This depiction of Christ was determined by collecting samples of first-century Jewish facial bone structures to provide a composite </a:t>
            </a:r>
            <a:r>
              <a:rPr lang="en-GB" dirty="0" smtClean="0">
                <a:latin typeface="Times New Roman" charset="0"/>
                <a:ea typeface="ＭＳ Ｐゴシック" charset="0"/>
                <a:cs typeface="ＭＳ Ｐゴシック" charset="0"/>
              </a:rPr>
              <a:t>"average" </a:t>
            </a:r>
            <a:r>
              <a:rPr lang="en-GB" dirty="0">
                <a:latin typeface="Times New Roman" charset="0"/>
                <a:ea typeface="ＭＳ Ｐゴシック" charset="0"/>
                <a:cs typeface="ＭＳ Ｐゴシック" charset="0"/>
              </a:rPr>
              <a:t>man for that time.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C974548-6096-D448-AEEB-18B9615FFE0D}" type="slidenum">
              <a:rPr lang="en-GB" sz="1200">
                <a:solidFill>
                  <a:prstClr val="white"/>
                </a:solidFill>
              </a:rPr>
              <a:pPr/>
              <a:t>42</a:t>
            </a:fld>
            <a:endParaRPr lang="en-GB" sz="1200">
              <a:solidFill>
                <a:prstClr val="white"/>
              </a:solidFill>
            </a:endParaRPr>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xfrm>
            <a:off x="914400" y="4338638"/>
            <a:ext cx="5029200" cy="13871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My favourite instant coffee is the </a:t>
            </a:r>
            <a:r>
              <a:rPr lang="en-GB" dirty="0" smtClean="0">
                <a:latin typeface="Times New Roman" charset="0"/>
                <a:ea typeface="ＭＳ Ｐゴシック" charset="0"/>
                <a:cs typeface="ＭＳ Ｐゴシック" charset="0"/>
              </a:rPr>
              <a:t>"American Flavour" </a:t>
            </a:r>
            <a:r>
              <a:rPr lang="en-GB" dirty="0">
                <a:latin typeface="Times New Roman" charset="0"/>
                <a:ea typeface="ＭＳ Ｐゴシック" charset="0"/>
                <a:cs typeface="ＭＳ Ｐゴシック" charset="0"/>
              </a:rPr>
              <a:t>Coffee King brand.  Interestingly, each packet shows a king drinking coffee.  Since America was established in rebellion to the King of England and the USA has never had a king, one wonders who this king is on the package!  Nevertheless, it does raise the issue of who really rules the world.  The book of Revelation is quite clear on this question as it removes all doubt in showing that Christ is the Ultimate Victor and Sovereign over all creation.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43</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3D48083-BB27-254F-95C8-522BE08F3F73}" type="slidenum">
              <a:rPr lang="en-GB" sz="1200">
                <a:solidFill>
                  <a:srgbClr val="FFFFFF"/>
                </a:solidFill>
              </a:rPr>
              <a:pPr/>
              <a:t>45</a:t>
            </a:fld>
            <a:endParaRPr lang="en-GB" sz="1200">
              <a:solidFill>
                <a:srgbClr val="FFFFFF"/>
              </a:solidFill>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3D48083-BB27-254F-95C8-522BE08F3F73}" type="slidenum">
              <a:rPr lang="en-GB" sz="1200">
                <a:solidFill>
                  <a:srgbClr val="FFFFFF"/>
                </a:solidFill>
              </a:rPr>
              <a:pPr/>
              <a:t>46</a:t>
            </a:fld>
            <a:endParaRPr lang="en-GB" sz="1200">
              <a:solidFill>
                <a:srgbClr val="FFFFFF"/>
              </a:solidFill>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8190D28-256F-9748-88EB-47D10F57B37E}" type="slidenum">
              <a:rPr lang="en-US" sz="1200">
                <a:solidFill>
                  <a:srgbClr val="000000"/>
                </a:solidFill>
                <a:latin typeface="Arial" charset="0"/>
              </a:rPr>
              <a:pPr/>
              <a:t>3</a:t>
            </a:fld>
            <a:endParaRPr lang="en-US" sz="1200">
              <a:solidFill>
                <a:srgbClr val="000000"/>
              </a:solidFill>
              <a:latin typeface="Arial" charset="0"/>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58B6DD-2455-9549-95D9-CBED7D8C4585}" type="slidenum">
              <a:rPr lang="en-GB" sz="1200">
                <a:solidFill>
                  <a:prstClr val="white"/>
                </a:solidFill>
              </a:rPr>
              <a:pPr/>
              <a:t>48</a:t>
            </a:fld>
            <a:endParaRPr lang="en-GB" sz="1200">
              <a:solidFill>
                <a:prstClr val="white"/>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Emperors</a:t>
            </a:r>
            <a:r>
              <a:rPr lang="en-US" baseline="0" dirty="0" smtClean="0">
                <a:latin typeface="Times New Roman" charset="0"/>
                <a:ea typeface="ＭＳ Ｐゴシック" charset="0"/>
                <a:cs typeface="ＭＳ Ｐゴシック" charset="0"/>
              </a:rPr>
              <a:t> in black persecuted Christians</a:t>
            </a:r>
          </a:p>
          <a:p>
            <a:r>
              <a:rPr lang="en-US" baseline="0" dirty="0" smtClean="0">
                <a:latin typeface="Times New Roman" charset="0"/>
                <a:ea typeface="ＭＳ Ｐゴシック" charset="0"/>
                <a:cs typeface="ＭＳ Ｐゴシック" charset="0"/>
              </a:rPr>
              <a:t>This course teaches that Revelation was written during the reign of Domitian at the end of the </a:t>
            </a:r>
            <a:r>
              <a:rPr lang="en-US" baseline="0" smtClean="0">
                <a:latin typeface="Times New Roman" charset="0"/>
                <a:ea typeface="ＭＳ Ｐゴシック" charset="0"/>
                <a:cs typeface="ＭＳ Ｐゴシック" charset="0"/>
              </a:rPr>
              <a:t>first century.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2D75A-1640-844D-97EA-61AAE5BBFDDF}" type="slidenum">
              <a:rPr lang="en-US" sz="1200">
                <a:solidFill>
                  <a:prstClr val="black"/>
                </a:solidFill>
              </a:rPr>
              <a:pPr/>
              <a:t>49</a:t>
            </a:fld>
            <a:endParaRPr lang="en-US" sz="1200">
              <a:solidFill>
                <a:prstClr val="black"/>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58B6DD-2455-9549-95D9-CBED7D8C4585}" type="slidenum">
              <a:rPr lang="en-GB" sz="1200">
                <a:solidFill>
                  <a:prstClr val="white"/>
                </a:solidFill>
              </a:rPr>
              <a:pPr/>
              <a:t>50</a:t>
            </a:fld>
            <a:endParaRPr lang="en-GB" sz="1200">
              <a:solidFill>
                <a:prstClr val="white"/>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52</a:t>
            </a:fld>
            <a:endParaRPr lang="en-GB" sz="1200">
              <a:solidFill>
                <a:prstClr val="white"/>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53</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xfrm>
            <a:off x="914400" y="4343400"/>
            <a:ext cx="50292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dirty="0">
                <a:latin typeface="Times New Roman" charset="0"/>
                <a:ea typeface="ＭＳ Ｐゴシック" charset="0"/>
                <a:cs typeface="ＭＳ Ｐゴシック" charset="0"/>
              </a:rPr>
              <a:t>We are tempted to look down when things </a:t>
            </a:r>
            <a:r>
              <a:rPr lang="en-US" dirty="0" smtClean="0">
                <a:latin typeface="Times New Roman" charset="0"/>
                <a:ea typeface="ＭＳ Ｐゴシック" charset="0"/>
                <a:cs typeface="ＭＳ Ｐゴシック" charset="0"/>
              </a:rPr>
              <a:t>don</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t </a:t>
            </a:r>
            <a:r>
              <a:rPr lang="en-US" dirty="0">
                <a:latin typeface="Times New Roman" charset="0"/>
                <a:ea typeface="ＭＳ Ｐゴシック" charset="0"/>
                <a:cs typeface="ＭＳ Ｐゴシック" charset="0"/>
              </a:rPr>
              <a:t>go our way</a:t>
            </a:r>
          </a:p>
        </p:txBody>
      </p:sp>
      <p:sp>
        <p:nvSpPr>
          <p:cNvPr id="311299"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311300"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8269C05-AF8E-F440-AA5D-0C9C70141718}" type="slidenum">
              <a:rPr lang="en-GB" sz="1200">
                <a:solidFill>
                  <a:srgbClr val="000000"/>
                </a:solidFill>
                <a:latin typeface="Calibri" charset="0"/>
              </a:rPr>
              <a:pPr eaLnBrk="1" hangingPunct="1"/>
              <a:t>54</a:t>
            </a:fld>
            <a:endParaRPr lang="en-GB" sz="1200">
              <a:solidFill>
                <a:srgbClr val="000000"/>
              </a:solidFill>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6A08903-5D9B-254C-8BD7-83F7CE8D4EC4}" type="slidenum">
              <a:rPr lang="en-US" sz="1200">
                <a:solidFill>
                  <a:srgbClr val="000000"/>
                </a:solidFill>
                <a:latin typeface="Arial" charset="0"/>
              </a:rPr>
              <a:pPr/>
              <a:t>59</a:t>
            </a:fld>
            <a:endParaRPr lang="en-US" sz="1200">
              <a:solidFill>
                <a:srgbClr val="000000"/>
              </a:solidFill>
              <a:latin typeface="Arial" charset="0"/>
            </a:endParaRPr>
          </a:p>
        </p:txBody>
      </p:sp>
      <p:sp>
        <p:nvSpPr>
          <p:cNvPr id="675842" name="Rectangle 2"/>
          <p:cNvSpPr>
            <a:spLocks noGrp="1" noRot="1" noChangeAspect="1" noChangeArrowheads="1"/>
          </p:cNvSpPr>
          <p:nvPr>
            <p:ph type="sldImg"/>
          </p:nvPr>
        </p:nvSpPr>
        <p:spPr>
          <a:solidFill>
            <a:srgbClr val="FFFFFF"/>
          </a:solidFill>
          <a:ln/>
        </p:spPr>
      </p:sp>
      <p:sp>
        <p:nvSpPr>
          <p:cNvPr id="675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2F18DA8-69B3-2A4A-80A0-5FF1FF627AE5}" type="slidenum">
              <a:rPr lang="en-GB" sz="1200">
                <a:solidFill>
                  <a:prstClr val="white"/>
                </a:solidFill>
              </a:rPr>
              <a:pPr/>
              <a:t>62</a:t>
            </a:fld>
            <a:endParaRPr lang="en-GB" sz="1200">
              <a:solidFill>
                <a:prstClr val="white"/>
              </a:solidFill>
            </a:endParaRPr>
          </a:p>
        </p:txBody>
      </p:sp>
      <p:sp>
        <p:nvSpPr>
          <p:cNvPr id="678914" name="Rectangle 1026"/>
          <p:cNvSpPr>
            <a:spLocks noGrp="1" noRot="1" noChangeAspect="1" noChangeArrowheads="1" noTextEdit="1"/>
          </p:cNvSpPr>
          <p:nvPr>
            <p:ph type="sldImg"/>
          </p:nvPr>
        </p:nvSpPr>
        <p:spPr>
          <a:ln/>
        </p:spPr>
      </p:sp>
      <p:sp>
        <p:nvSpPr>
          <p:cNvPr id="6789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54B0F0-C812-EF45-85FA-C145CDF8607E}" type="slidenum">
              <a:rPr lang="en-GB" sz="1200">
                <a:solidFill>
                  <a:prstClr val="white"/>
                </a:solidFill>
              </a:rPr>
              <a:pPr/>
              <a:t>64</a:t>
            </a:fld>
            <a:endParaRPr lang="en-GB" sz="1200">
              <a:solidFill>
                <a:prstClr val="white"/>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605A619-DA2F-EE43-B975-DC21AD42739F}" type="slidenum">
              <a:rPr lang="en-GB" sz="1200">
                <a:solidFill>
                  <a:prstClr val="white"/>
                </a:solidFill>
              </a:rPr>
              <a:pPr/>
              <a:t>67</a:t>
            </a:fld>
            <a:endParaRPr lang="en-GB" sz="1200">
              <a:solidFill>
                <a:prstClr val="white"/>
              </a:solidFill>
            </a:endParaRPr>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85A2E6-7D30-844A-A8FF-81C9A2AC3BE2}" type="slidenum">
              <a:rPr lang="en-US" sz="1200">
                <a:solidFill>
                  <a:prstClr val="black"/>
                </a:solidFill>
              </a:rPr>
              <a:pPr eaLnBrk="1" hangingPunct="1"/>
              <a:t>9</a:t>
            </a:fld>
            <a:endParaRPr lang="en-US" sz="1200">
              <a:solidFill>
                <a:prstClr val="black"/>
              </a:solidFill>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C758BB7-DA67-3E4D-914D-FDE33BA2395D}" type="slidenum">
              <a:rPr lang="en-GB" sz="1200">
                <a:solidFill>
                  <a:prstClr val="white"/>
                </a:solidFill>
              </a:rPr>
              <a:pPr/>
              <a:t>70</a:t>
            </a:fld>
            <a:endParaRPr lang="en-GB" sz="1200">
              <a:solidFill>
                <a:prstClr val="white"/>
              </a:solidFill>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96D33E-E9DF-094B-9760-B52976ECEAEB}" type="slidenum">
              <a:rPr lang="en-GB" sz="1200">
                <a:solidFill>
                  <a:prstClr val="white"/>
                </a:solidFill>
              </a:rPr>
              <a:pPr/>
              <a:t>71</a:t>
            </a:fld>
            <a:endParaRPr lang="en-GB" sz="1200">
              <a:solidFill>
                <a:prstClr val="white"/>
              </a:solidFill>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Be Ready, Bible Exposition Commentary).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75</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5A1F917-08F8-1A4F-8688-ECEC3BC5B515}" type="slidenum">
              <a:rPr lang="en-GB" sz="1200">
                <a:solidFill>
                  <a:prstClr val="white"/>
                </a:solidFill>
              </a:rPr>
              <a:pPr/>
              <a:t>76</a:t>
            </a:fld>
            <a:endParaRPr lang="en-GB" sz="1200">
              <a:solidFill>
                <a:prstClr val="white"/>
              </a:solidFill>
            </a:endParaRPr>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58B6DD-2455-9549-95D9-CBED7D8C4585}" type="slidenum">
              <a:rPr lang="en-GB" sz="1200">
                <a:solidFill>
                  <a:prstClr val="white"/>
                </a:solidFill>
              </a:rPr>
              <a:pPr/>
              <a:t>77</a:t>
            </a:fld>
            <a:endParaRPr lang="en-GB" sz="1200">
              <a:solidFill>
                <a:prstClr val="white"/>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58B6DD-2455-9549-95D9-CBED7D8C4585}" type="slidenum">
              <a:rPr lang="en-GB" sz="1200">
                <a:solidFill>
                  <a:prstClr val="white"/>
                </a:solidFill>
              </a:rPr>
              <a:pPr/>
              <a:t>78</a:t>
            </a:fld>
            <a:endParaRPr lang="en-GB" sz="1200">
              <a:solidFill>
                <a:prstClr val="white"/>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1CD75F0-02A3-F143-91C4-6FEFB39D7565}" type="slidenum">
              <a:rPr lang="en-GB" sz="1200">
                <a:solidFill>
                  <a:prstClr val="white"/>
                </a:solidFill>
              </a:rPr>
              <a:pPr/>
              <a:t>79</a:t>
            </a:fld>
            <a:endParaRPr lang="en-GB" sz="1200">
              <a:solidFill>
                <a:prstClr val="white"/>
              </a:solidFill>
            </a:endParaRPr>
          </a:p>
        </p:txBody>
      </p:sp>
      <p:sp>
        <p:nvSpPr>
          <p:cNvPr id="684034" name="Rectangle 2"/>
          <p:cNvSpPr>
            <a:spLocks noGrp="1" noRot="1" noChangeAspect="1" noChangeArrowheads="1"/>
          </p:cNvSpPr>
          <p:nvPr>
            <p:ph type="sldImg"/>
          </p:nvPr>
        </p:nvSpPr>
        <p:spPr>
          <a:solidFill>
            <a:srgbClr val="FFFFFF"/>
          </a:solidFill>
          <a:ln/>
        </p:spPr>
      </p:sp>
      <p:sp>
        <p:nvSpPr>
          <p:cNvPr id="684035" name="Rectangle 3"/>
          <p:cNvSpPr>
            <a:spLocks noGrp="1" noChangeArrowheads="1"/>
          </p:cNvSpPr>
          <p:nvPr>
            <p:ph type="body" idx="1"/>
          </p:nvPr>
        </p:nvSpPr>
        <p:spPr>
          <a:xfrm>
            <a:off x="914400" y="4343400"/>
            <a:ext cx="5029200" cy="3086100"/>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Three blind men were asked to describe an elephant.  Without the ability to see the whole animal, one who held the trunk said, </a:t>
            </a:r>
            <a:r>
              <a:rPr lang="en-US" dirty="0" smtClean="0">
                <a:latin typeface="Times New Roman" charset="0"/>
                <a:ea typeface="ＭＳ Ｐゴシック" charset="0"/>
                <a:cs typeface="ＭＳ Ｐゴシック" charset="0"/>
              </a:rPr>
              <a:t>"An </a:t>
            </a:r>
            <a:r>
              <a:rPr lang="en-US" dirty="0">
                <a:latin typeface="Times New Roman" charset="0"/>
                <a:ea typeface="ＭＳ Ｐゴシック" charset="0"/>
                <a:cs typeface="ＭＳ Ｐゴシック" charset="0"/>
              </a:rPr>
              <a:t>elephant is like a tree branch</a:t>
            </a:r>
            <a:r>
              <a:rPr lang="en-US" dirty="0" smtClean="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A second touched the large side of the animal and exclaimed, </a:t>
            </a:r>
            <a:r>
              <a:rPr lang="en-US" dirty="0" smtClean="0">
                <a:latin typeface="Times New Roman" charset="0"/>
                <a:ea typeface="ＭＳ Ｐゴシック" charset="0"/>
                <a:cs typeface="ＭＳ Ｐゴシック" charset="0"/>
              </a:rPr>
              <a:t>"No</a:t>
            </a:r>
            <a:r>
              <a:rPr lang="en-US" dirty="0">
                <a:latin typeface="Times New Roman" charset="0"/>
                <a:ea typeface="ＭＳ Ｐゴシック" charset="0"/>
                <a:cs typeface="ＭＳ Ｐゴシック" charset="0"/>
              </a:rPr>
              <a:t>, an elephant is like a wall</a:t>
            </a:r>
            <a:r>
              <a:rPr lang="en-US" dirty="0" smtClean="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The third blind man held onto the tail and concluded, </a:t>
            </a:r>
            <a:r>
              <a:rPr lang="en-US" dirty="0" smtClean="0">
                <a:latin typeface="Times New Roman" charset="0"/>
                <a:ea typeface="ＭＳ Ｐゴシック" charset="0"/>
                <a:cs typeface="ＭＳ Ｐゴシック" charset="0"/>
              </a:rPr>
              <a:t>"No</a:t>
            </a:r>
            <a:r>
              <a:rPr lang="en-US" dirty="0">
                <a:latin typeface="Times New Roman" charset="0"/>
                <a:ea typeface="ＭＳ Ｐゴシック" charset="0"/>
                <a:cs typeface="ＭＳ Ｐゴシック" charset="0"/>
              </a:rPr>
              <a:t>, an elephant is like a rope</a:t>
            </a:r>
            <a:r>
              <a:rPr lang="en-US" dirty="0" smtClean="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Each man was sincere—but sincerely wrong!  </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Sometimes when approaching the book of Revelation people exclaim, </a:t>
            </a:r>
            <a:r>
              <a:rPr lang="en-US" dirty="0" smtClean="0">
                <a:latin typeface="Times New Roman" charset="0"/>
                <a:ea typeface="ＭＳ Ｐゴシック" charset="0"/>
                <a:cs typeface="ＭＳ Ｐゴシック" charset="0"/>
              </a:rPr>
              <a:t>"It </a:t>
            </a:r>
            <a:r>
              <a:rPr lang="en-US" dirty="0">
                <a:latin typeface="Times New Roman" charset="0"/>
                <a:ea typeface="ＭＳ Ｐゴシック" charset="0"/>
                <a:cs typeface="ＭＳ Ｐゴシック" charset="0"/>
              </a:rPr>
              <a:t>means such and </a:t>
            </a:r>
            <a:r>
              <a:rPr lang="en-US" dirty="0" smtClean="0">
                <a:latin typeface="Times New Roman" charset="0"/>
                <a:ea typeface="ＭＳ Ｐゴシック" charset="0"/>
                <a:cs typeface="ＭＳ Ｐゴシック" charset="0"/>
              </a:rPr>
              <a:t>such" </a:t>
            </a:r>
            <a:r>
              <a:rPr lang="en-US" dirty="0">
                <a:latin typeface="Times New Roman" charset="0"/>
                <a:ea typeface="ＭＳ Ｐゴシック" charset="0"/>
                <a:cs typeface="ＭＳ Ｐゴシック" charset="0"/>
              </a:rPr>
              <a:t>without seeing the whole picture.  Another comes along and says that his opinion is better, and the same with a third.  Each is seeing only a part of the truth.</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Interpretations DO matter!  The important thing is not what YOU think, or what I think.  The key is to understand the book in its original context with the understanding that John recorded what Jesus intended, and Christ did not have just any ole thing in mind.  </a:t>
            </a:r>
            <a:r>
              <a:rPr lang="en-US" dirty="0" smtClean="0">
                <a:latin typeface="Times New Roman" charset="0"/>
                <a:ea typeface="ＭＳ Ｐゴシック" charset="0"/>
                <a:cs typeface="ＭＳ Ｐゴシック" charset="0"/>
              </a:rPr>
              <a:t>Let</a:t>
            </a:r>
            <a:r>
              <a:rPr lang="fr-FR"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a:t>
            </a:r>
            <a:r>
              <a:rPr lang="en-US" dirty="0">
                <a:latin typeface="Times New Roman" charset="0"/>
                <a:ea typeface="ＭＳ Ｐゴシック" charset="0"/>
                <a:cs typeface="ＭＳ Ｐゴシック" charset="0"/>
              </a:rPr>
              <a:t>seek HIS understanding as we study.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C7D28-FB84-7A43-A8D6-68D8E382323A}" type="slidenum">
              <a:rPr lang="en-GB" sz="1200">
                <a:solidFill>
                  <a:prstClr val="white"/>
                </a:solidFill>
              </a:rPr>
              <a:pPr/>
              <a:t>80</a:t>
            </a:fld>
            <a:endParaRPr lang="en-GB" sz="1200">
              <a:solidFill>
                <a:prstClr val="white"/>
              </a:solidFill>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AB684EE-80F6-7546-800C-EFFA136DFA33}" type="slidenum">
              <a:rPr lang="en-US" sz="1200">
                <a:solidFill>
                  <a:prstClr val="black"/>
                </a:solidFill>
              </a:rPr>
              <a:pPr/>
              <a:t>81</a:t>
            </a:fld>
            <a:endParaRPr lang="en-US" sz="1200">
              <a:solidFill>
                <a:prstClr val="black"/>
              </a:solidFill>
            </a:endParaRPr>
          </a:p>
        </p:txBody>
      </p:sp>
      <p:sp>
        <p:nvSpPr>
          <p:cNvPr id="99331" name="Rectangle 2"/>
          <p:cNvSpPr>
            <a:spLocks noGrp="1" noRot="1" noChangeAspect="1" noChangeArrowheads="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AE3141E-49C0-5044-9D46-3EDB4EDCDE08}" type="slidenum">
              <a:rPr lang="en-US" sz="1200">
                <a:solidFill>
                  <a:prstClr val="black"/>
                </a:solidFill>
              </a:rPr>
              <a:pPr/>
              <a:t>82</a:t>
            </a:fld>
            <a:endParaRPr lang="en-US" sz="1200">
              <a:solidFill>
                <a:prstClr val="black"/>
              </a:solidFill>
            </a:endParaRPr>
          </a:p>
        </p:txBody>
      </p:sp>
      <p:sp>
        <p:nvSpPr>
          <p:cNvPr id="101379" name="Rectangle 2"/>
          <p:cNvSpPr>
            <a:spLocks noGrp="1" noRot="1" noChangeAspect="1" noChangeArrowheads="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AC761-9B68-8B40-9E63-B9712E8705A1}" type="slidenum">
              <a:rPr lang="en-US" sz="1200">
                <a:solidFill>
                  <a:prstClr val="black"/>
                </a:solidFill>
              </a:rPr>
              <a:pPr eaLnBrk="1" hangingPunct="1"/>
              <a:t>12</a:t>
            </a:fld>
            <a:endParaRPr lang="en-US" sz="1200">
              <a:solidFill>
                <a:prstClr val="black"/>
              </a:solidFill>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1951B6-43A8-114B-9D87-507036EFDE3F}" type="slidenum">
              <a:rPr lang="en-US" sz="1200">
                <a:solidFill>
                  <a:prstClr val="black"/>
                </a:solidFill>
              </a:rPr>
              <a:pPr/>
              <a:t>83</a:t>
            </a:fld>
            <a:endParaRPr lang="en-US" sz="1200">
              <a:solidFill>
                <a:prstClr val="black"/>
              </a:solidFill>
            </a:endParaRPr>
          </a:p>
        </p:txBody>
      </p:sp>
      <p:sp>
        <p:nvSpPr>
          <p:cNvPr id="103427" name="Rectangle 2"/>
          <p:cNvSpPr>
            <a:spLocks noGrp="1" noRot="1" noChangeAspect="1" noChangeArrowheads="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CD2A7C9-E40C-054B-88CF-77DBE692F7B4}" type="slidenum">
              <a:rPr lang="en-US" sz="1200">
                <a:solidFill>
                  <a:prstClr val="black"/>
                </a:solidFill>
              </a:rPr>
              <a:pPr/>
              <a:t>84</a:t>
            </a:fld>
            <a:endParaRPr lang="en-US" sz="1200">
              <a:solidFill>
                <a:prstClr val="black"/>
              </a:solidFill>
            </a:endParaRPr>
          </a:p>
        </p:txBody>
      </p:sp>
      <p:sp>
        <p:nvSpPr>
          <p:cNvPr id="105475" name="Rectangle 2"/>
          <p:cNvSpPr>
            <a:spLocks noGrp="1" noRot="1" noChangeAspect="1" noChangeArrowheads="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1BC13C3-77AA-EF45-8F9F-D2B8F512AFC9}" type="slidenum">
              <a:rPr lang="en-US" sz="1200">
                <a:solidFill>
                  <a:prstClr val="black"/>
                </a:solidFill>
              </a:rPr>
              <a:pPr/>
              <a:t>85</a:t>
            </a:fld>
            <a:endParaRPr lang="en-US" sz="1200">
              <a:solidFill>
                <a:prstClr val="black"/>
              </a:solidFill>
            </a:endParaRPr>
          </a:p>
        </p:txBody>
      </p:sp>
      <p:sp>
        <p:nvSpPr>
          <p:cNvPr id="107523" name="Rectangle 2"/>
          <p:cNvSpPr>
            <a:spLocks noGrp="1" noRot="1" noChangeAspect="1" noChangeArrowheads="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5B5807-BE56-A34E-99B5-1F13A146AB9F}" type="slidenum">
              <a:rPr lang="en-GB" sz="1200">
                <a:solidFill>
                  <a:prstClr val="white"/>
                </a:solidFill>
              </a:rPr>
              <a:pPr/>
              <a:t>86</a:t>
            </a:fld>
            <a:endParaRPr lang="en-GB" sz="1200">
              <a:solidFill>
                <a:prstClr val="white"/>
              </a:solidFill>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4AEC169C-7BAC-B141-AF0E-565B49980A74}" type="slidenum">
              <a:rPr lang="en-GB" sz="1200">
                <a:solidFill>
                  <a:prstClr val="white"/>
                </a:solidFill>
              </a:rPr>
              <a:pPr algn="r" defTabSz="914400" eaLnBrk="0" fontAlgn="base" hangingPunct="0">
                <a:spcBef>
                  <a:spcPct val="0"/>
                </a:spcBef>
                <a:spcAft>
                  <a:spcPct val="0"/>
                </a:spcAft>
              </a:pPr>
              <a:t>87</a:t>
            </a:fld>
            <a:endParaRPr lang="en-GB" sz="1200">
              <a:solidFill>
                <a:prstClr val="white"/>
              </a:solidFill>
            </a:endParaRPr>
          </a:p>
        </p:txBody>
      </p:sp>
      <p:sp>
        <p:nvSpPr>
          <p:cNvPr id="696322" name="Rectangle 2"/>
          <p:cNvSpPr>
            <a:spLocks noGrp="1" noRot="1" noChangeAspect="1" noChangeArrowheads="1" noTextEdit="1"/>
          </p:cNvSpPr>
          <p:nvPr>
            <p:ph type="sldImg"/>
          </p:nvPr>
        </p:nvSpPr>
        <p:spPr>
          <a:solidFill>
            <a:srgbClr val="FFFFFF"/>
          </a:solidFill>
          <a:ln/>
        </p:spPr>
      </p:sp>
      <p:sp>
        <p:nvSpPr>
          <p:cNvPr id="696323"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A17F5DFD-B55B-D34D-9885-988360DB4DB8}" type="slidenum">
              <a:rPr lang="en-GB" sz="1200">
                <a:solidFill>
                  <a:prstClr val="white"/>
                </a:solidFill>
              </a:rPr>
              <a:pPr algn="r" defTabSz="914400" eaLnBrk="0" fontAlgn="base" hangingPunct="0">
                <a:spcBef>
                  <a:spcPct val="0"/>
                </a:spcBef>
                <a:spcAft>
                  <a:spcPct val="0"/>
                </a:spcAft>
              </a:pPr>
              <a:t>88</a:t>
            </a:fld>
            <a:endParaRPr lang="en-GB" sz="1200">
              <a:solidFill>
                <a:prstClr val="white"/>
              </a:solidFill>
            </a:endParaRPr>
          </a:p>
        </p:txBody>
      </p:sp>
      <p:sp>
        <p:nvSpPr>
          <p:cNvPr id="698370" name="Rectangle 2"/>
          <p:cNvSpPr>
            <a:spLocks noGrp="1" noRot="1" noChangeAspect="1" noChangeArrowheads="1" noTextEdit="1"/>
          </p:cNvSpPr>
          <p:nvPr>
            <p:ph type="sldImg"/>
          </p:nvPr>
        </p:nvSpPr>
        <p:spPr>
          <a:solidFill>
            <a:srgbClr val="FFFFFF"/>
          </a:solidFill>
          <a:ln/>
        </p:spPr>
      </p:sp>
      <p:sp>
        <p:nvSpPr>
          <p:cNvPr id="698371"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5B5807-BE56-A34E-99B5-1F13A146AB9F}" type="slidenum">
              <a:rPr lang="en-GB" sz="1200">
                <a:solidFill>
                  <a:prstClr val="white"/>
                </a:solidFill>
              </a:rPr>
              <a:pPr/>
              <a:t>89</a:t>
            </a:fld>
            <a:endParaRPr lang="en-GB" sz="1200">
              <a:solidFill>
                <a:prstClr val="white"/>
              </a:solidFill>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2"/>
          <p:cNvSpPr>
            <a:spLocks noGrp="1" noRot="1" noChangeAspect="1" noChangeArrowheads="1" noTextEdit="1"/>
          </p:cNvSpPr>
          <p:nvPr>
            <p:ph type="sldImg"/>
          </p:nvPr>
        </p:nvSpPr>
        <p:spPr>
          <a:ln/>
        </p:spPr>
      </p:sp>
      <p:sp>
        <p:nvSpPr>
          <p:cNvPr id="700418"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http://myweathercontent.myweather.net/webhd/pkg/v2/template3.html?host=whio&amp;section=4&amp;page=42&amp;story=350</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5B5807-BE56-A34E-99B5-1F13A146AB9F}" type="slidenum">
              <a:rPr lang="en-GB" sz="1200">
                <a:solidFill>
                  <a:prstClr val="white"/>
                </a:solidFill>
              </a:rPr>
              <a:pPr/>
              <a:t>91</a:t>
            </a:fld>
            <a:endParaRPr lang="en-GB" sz="1200">
              <a:solidFill>
                <a:prstClr val="white"/>
              </a:solidFill>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Slide Image Placeholder 1"/>
          <p:cNvSpPr>
            <a:spLocks noGrp="1" noRot="1" noChangeAspect="1"/>
          </p:cNvSpPr>
          <p:nvPr>
            <p:ph type="sldImg"/>
          </p:nvPr>
        </p:nvSpPr>
        <p:spPr>
          <a:ln/>
        </p:spPr>
      </p:sp>
      <p:sp>
        <p:nvSpPr>
          <p:cNvPr id="771074" name="Notes Placeholder 2"/>
          <p:cNvSpPr>
            <a:spLocks noGrp="1"/>
          </p:cNvSpPr>
          <p:nvPr>
            <p:ph type="body" idx="1"/>
          </p:nvPr>
        </p:nvSpPr>
        <p:spPr>
          <a:xfrm>
            <a:off x="914400" y="4343400"/>
            <a:ext cx="50292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word </a:t>
            </a:r>
            <a:r>
              <a:rPr lang="en-US" dirty="0" smtClean="0">
                <a:latin typeface="Times New Roman" charset="0"/>
                <a:ea typeface="ＭＳ Ｐゴシック" charset="0"/>
                <a:cs typeface="ＭＳ Ｐゴシック" charset="0"/>
              </a:rPr>
              <a:t>"seven" </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hepta</a:t>
            </a:r>
            <a:r>
              <a:rPr lang="en-US" dirty="0">
                <a:latin typeface="Times New Roman" charset="0"/>
                <a:ea typeface="ＭＳ Ｐゴシック" charset="0"/>
                <a:cs typeface="ＭＳ Ｐゴシック" charset="0"/>
              </a:rPr>
              <a:t>) appears 55 times in the book of Revelation.</a:t>
            </a:r>
          </a:p>
        </p:txBody>
      </p:sp>
      <p:sp>
        <p:nvSpPr>
          <p:cNvPr id="7710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67FAFA0-F494-764A-81A2-44B5D31013F5}" type="slidenum">
              <a:rPr lang="en-GB" sz="1200">
                <a:solidFill>
                  <a:prstClr val="white"/>
                </a:solidFill>
              </a:rPr>
              <a:pPr/>
              <a:t>93</a:t>
            </a:fld>
            <a:endParaRPr lang="en-GB" sz="1200">
              <a:solidFill>
                <a:prstClr val="white"/>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8C26E208-D2C5-B24B-ADB6-3889CE3BFD8F}" type="slidenum">
              <a:rPr lang="en-US" sz="1200">
                <a:solidFill>
                  <a:srgbClr val="000000"/>
                </a:solidFill>
                <a:latin typeface="Times New Roman" charset="0"/>
              </a:rPr>
              <a:pPr eaLnBrk="1" hangingPunct="1"/>
              <a:t>13</a:t>
            </a:fld>
            <a:endParaRPr lang="en-US" sz="1200">
              <a:solidFill>
                <a:srgbClr val="000000"/>
              </a:solidFill>
              <a:latin typeface="Times New Roman"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Slide Image Placeholder 1"/>
          <p:cNvSpPr>
            <a:spLocks noGrp="1" noRot="1" noChangeAspect="1"/>
          </p:cNvSpPr>
          <p:nvPr>
            <p:ph type="sldImg"/>
          </p:nvPr>
        </p:nvSpPr>
        <p:spPr>
          <a:ln/>
        </p:spPr>
      </p:sp>
      <p:sp>
        <p:nvSpPr>
          <p:cNvPr id="773122" name="Notes Placeholder 2"/>
          <p:cNvSpPr>
            <a:spLocks noGrp="1"/>
          </p:cNvSpPr>
          <p:nvPr>
            <p:ph type="body" idx="1"/>
          </p:nvPr>
        </p:nvSpPr>
        <p:spPr>
          <a:xfrm>
            <a:off x="914400" y="4343400"/>
            <a:ext cx="50292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word </a:t>
            </a:r>
            <a:r>
              <a:rPr lang="en-US" dirty="0" smtClean="0">
                <a:latin typeface="Times New Roman" charset="0"/>
                <a:ea typeface="ＭＳ Ｐゴシック" charset="0"/>
                <a:cs typeface="ＭＳ Ｐゴシック" charset="0"/>
              </a:rPr>
              <a:t>"seven" </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hepta</a:t>
            </a:r>
            <a:r>
              <a:rPr lang="en-US" dirty="0">
                <a:latin typeface="Times New Roman" charset="0"/>
                <a:ea typeface="ＭＳ Ｐゴシック" charset="0"/>
                <a:cs typeface="ＭＳ Ｐゴシック" charset="0"/>
              </a:rPr>
              <a:t>) appears 55 times in the book of Revelation.</a:t>
            </a:r>
          </a:p>
        </p:txBody>
      </p:sp>
      <p:sp>
        <p:nvSpPr>
          <p:cNvPr id="773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745015F-EDAB-1E4B-83D8-B842403DD159}" type="slidenum">
              <a:rPr lang="en-GB" sz="1200">
                <a:solidFill>
                  <a:srgbClr val="000000"/>
                </a:solidFill>
              </a:rPr>
              <a:pPr/>
              <a:t>94</a:t>
            </a:fld>
            <a:endParaRPr lang="en-GB"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69" name="Slide Image Placeholder 1"/>
          <p:cNvSpPr>
            <a:spLocks noGrp="1" noRot="1" noChangeAspect="1"/>
          </p:cNvSpPr>
          <p:nvPr>
            <p:ph type="sldImg"/>
          </p:nvPr>
        </p:nvSpPr>
        <p:spPr>
          <a:ln/>
        </p:spPr>
      </p:sp>
      <p:sp>
        <p:nvSpPr>
          <p:cNvPr id="775170" name="Notes Placeholder 2"/>
          <p:cNvSpPr>
            <a:spLocks noGrp="1"/>
          </p:cNvSpPr>
          <p:nvPr>
            <p:ph type="body" idx="1"/>
          </p:nvPr>
        </p:nvSpPr>
        <p:spPr>
          <a:xfrm>
            <a:off x="914400" y="4343400"/>
            <a:ext cx="50292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"It is worth noting that there are seven "beatitudes" in Revelation: 1:3; 14:13; 16:15; 19:9; 20:6; 22:7, 14"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a:t>
            </a:r>
            <a:endParaRPr lang="en-US" dirty="0">
              <a:latin typeface="Times New Roman" charset="0"/>
              <a:ea typeface="ＭＳ Ｐゴシック" charset="0"/>
              <a:cs typeface="ＭＳ Ｐゴシック" charset="0"/>
            </a:endParaRPr>
          </a:p>
        </p:txBody>
      </p:sp>
      <p:sp>
        <p:nvSpPr>
          <p:cNvPr id="775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E224D91-D4E5-9242-BFF2-974C6C4311AB}" type="slidenum">
              <a:rPr lang="en-GB" sz="1200">
                <a:solidFill>
                  <a:srgbClr val="000000"/>
                </a:solidFill>
              </a:rPr>
              <a:pPr/>
              <a:t>95</a:t>
            </a:fld>
            <a:endParaRPr lang="en-GB" sz="12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8831A8-F37B-0148-B569-CBCD93128184}" type="slidenum">
              <a:rPr lang="en-GB" sz="1200">
                <a:solidFill>
                  <a:prstClr val="white"/>
                </a:solidFill>
              </a:rPr>
              <a:pPr/>
              <a:t>97</a:t>
            </a:fld>
            <a:endParaRPr lang="en-GB" sz="1200">
              <a:solidFill>
                <a:prstClr val="white"/>
              </a:solidFill>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BE4D70-6816-2545-8055-5DB67878576F}" type="slidenum">
              <a:rPr lang="en-GB" sz="1200">
                <a:solidFill>
                  <a:prstClr val="white"/>
                </a:solidFill>
              </a:rPr>
              <a:pPr/>
              <a:t>98</a:t>
            </a:fld>
            <a:endParaRPr lang="en-GB" sz="1200">
              <a:solidFill>
                <a:prstClr val="white"/>
              </a:solidFill>
            </a:endParaRPr>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B17A88-2A83-4948-B1B9-2729AD597CF9}" type="slidenum">
              <a:rPr lang="en-GB" sz="1200">
                <a:solidFill>
                  <a:prstClr val="white"/>
                </a:solidFill>
              </a:rPr>
              <a:pPr/>
              <a:t>99</a:t>
            </a:fld>
            <a:endParaRPr lang="en-GB" sz="1200">
              <a:solidFill>
                <a:prstClr val="white"/>
              </a:solidFill>
            </a:endParaRPr>
          </a:p>
        </p:txBody>
      </p:sp>
      <p:sp>
        <p:nvSpPr>
          <p:cNvPr id="706562" name="Rectangle 1026"/>
          <p:cNvSpPr>
            <a:spLocks noGrp="1" noRot="1" noChangeAspect="1" noChangeArrowheads="1" noTextEdit="1"/>
          </p:cNvSpPr>
          <p:nvPr>
            <p:ph type="sldImg"/>
          </p:nvPr>
        </p:nvSpPr>
        <p:spPr>
          <a:ln/>
        </p:spPr>
      </p:sp>
      <p:sp>
        <p:nvSpPr>
          <p:cNvPr id="7065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42B1BFC-0A31-9D4F-A714-197DE44D285F}" type="slidenum">
              <a:rPr lang="en-GB" sz="1200">
                <a:solidFill>
                  <a:prstClr val="white"/>
                </a:solidFill>
              </a:rPr>
              <a:pPr/>
              <a:t>101</a:t>
            </a:fld>
            <a:endParaRPr lang="en-GB" sz="1200">
              <a:solidFill>
                <a:prstClr val="white"/>
              </a:solidFill>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CAAAA7-BC11-104A-B864-9347474CCB33}" type="slidenum">
              <a:rPr lang="en-GB" sz="1200">
                <a:solidFill>
                  <a:prstClr val="white"/>
                </a:solidFill>
              </a:rPr>
              <a:pPr/>
              <a:t>102</a:t>
            </a:fld>
            <a:endParaRPr lang="en-GB" sz="1200">
              <a:solidFill>
                <a:prstClr val="white"/>
              </a:solidFill>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4C194F4-3F28-CC40-8544-A62653784FA9}" type="slidenum">
              <a:rPr lang="en-GB" sz="1200">
                <a:solidFill>
                  <a:prstClr val="white"/>
                </a:solidFill>
              </a:rPr>
              <a:pPr/>
              <a:t>106</a:t>
            </a:fld>
            <a:endParaRPr lang="en-GB" sz="1200">
              <a:solidFill>
                <a:prstClr val="white"/>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7648CC-7595-B34B-AC5F-0EC02D6FE9B8}" type="slidenum">
              <a:rPr lang="en-GB" sz="1200">
                <a:solidFill>
                  <a:prstClr val="white"/>
                </a:solidFill>
              </a:rPr>
              <a:pPr/>
              <a:t>107</a:t>
            </a:fld>
            <a:endParaRPr lang="en-GB" sz="1200">
              <a:solidFill>
                <a:prstClr val="white"/>
              </a:solidFill>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A735D30-04A8-3742-BA97-E1A7FA87E61C}" type="slidenum">
              <a:rPr lang="en-GB" sz="1200">
                <a:solidFill>
                  <a:prstClr val="white"/>
                </a:solidFill>
              </a:rPr>
              <a:pPr/>
              <a:t>108</a:t>
            </a:fld>
            <a:endParaRPr lang="en-GB" sz="1200">
              <a:solidFill>
                <a:prstClr val="white"/>
              </a:solidFill>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75E1109F-2F64-504E-99B9-6AC06A099AAB}" type="slidenum">
              <a:rPr lang="en-US" sz="1200">
                <a:solidFill>
                  <a:srgbClr val="000000"/>
                </a:solidFill>
                <a:latin typeface="Times New Roman" charset="0"/>
              </a:rPr>
              <a:pPr eaLnBrk="1" hangingPunct="1"/>
              <a:t>14</a:t>
            </a:fld>
            <a:endParaRPr lang="en-US" sz="1200">
              <a:solidFill>
                <a:srgbClr val="000000"/>
              </a:solidFill>
              <a:latin typeface="Times New Roman" charset="0"/>
            </a:endParaRPr>
          </a:p>
        </p:txBody>
      </p:sp>
      <p:sp>
        <p:nvSpPr>
          <p:cNvPr id="629762" name="Rectangle 2"/>
          <p:cNvSpPr>
            <a:spLocks noGrp="1" noRot="1" noChangeAspect="1" noChangeArrowheads="1"/>
          </p:cNvSpPr>
          <p:nvPr>
            <p:ph type="sldImg"/>
          </p:nvPr>
        </p:nvSpPr>
        <p:spPr>
          <a:solidFill>
            <a:srgbClr val="FFFFFF"/>
          </a:solidFill>
          <a:ln/>
        </p:spPr>
      </p:sp>
      <p:sp>
        <p:nvSpPr>
          <p:cNvPr id="629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318BD40-2E95-F04A-8B3E-6EAC8DABF5D5}" type="slidenum">
              <a:rPr lang="en-GB" sz="1200">
                <a:solidFill>
                  <a:prstClr val="white"/>
                </a:solidFill>
              </a:rPr>
              <a:pPr/>
              <a:t>109</a:t>
            </a:fld>
            <a:endParaRPr lang="en-GB" sz="1200">
              <a:solidFill>
                <a:prstClr val="white"/>
              </a:solidFill>
            </a:endParaRPr>
          </a:p>
        </p:txBody>
      </p:sp>
      <p:sp>
        <p:nvSpPr>
          <p:cNvPr id="718850" name="Rectangle 1026"/>
          <p:cNvSpPr>
            <a:spLocks noGrp="1" noRot="1" noChangeAspect="1" noChangeArrowheads="1" noTextEdit="1"/>
          </p:cNvSpPr>
          <p:nvPr>
            <p:ph type="sldImg"/>
          </p:nvPr>
        </p:nvSpPr>
        <p:spPr>
          <a:ln/>
        </p:spPr>
      </p:sp>
      <p:sp>
        <p:nvSpPr>
          <p:cNvPr id="7188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2EF7DD-4363-1D4F-B4CB-84300249711D}" type="slidenum">
              <a:rPr lang="en-GB" sz="1200">
                <a:solidFill>
                  <a:prstClr val="white"/>
                </a:solidFill>
              </a:rPr>
              <a:pPr/>
              <a:t>110</a:t>
            </a:fld>
            <a:endParaRPr lang="en-GB" sz="1200">
              <a:solidFill>
                <a:prstClr val="white"/>
              </a:solidFill>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8DAD032-C874-794C-A060-E85666A8D52E}" type="slidenum">
              <a:rPr lang="en-GB" sz="1200">
                <a:solidFill>
                  <a:prstClr val="white"/>
                </a:solidFill>
              </a:rPr>
              <a:pPr/>
              <a:t>111</a:t>
            </a:fld>
            <a:endParaRPr lang="en-GB" sz="1200">
              <a:solidFill>
                <a:prstClr val="white"/>
              </a:solidFill>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F6EE051-BB17-5243-A7FB-52C56F355316}" type="slidenum">
              <a:rPr lang="en-GB" sz="1200">
                <a:solidFill>
                  <a:prstClr val="white"/>
                </a:solidFill>
              </a:rPr>
              <a:pPr/>
              <a:t>112</a:t>
            </a:fld>
            <a:endParaRPr lang="en-GB" sz="1200">
              <a:solidFill>
                <a:prstClr val="white"/>
              </a:solidFill>
            </a:endParaRPr>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F8C1A91-03EA-544C-8502-8C87039B2A70}" type="slidenum">
              <a:rPr lang="en-GB" sz="1200">
                <a:solidFill>
                  <a:prstClr val="white"/>
                </a:solidFill>
              </a:rPr>
              <a:pPr/>
              <a:t>113</a:t>
            </a:fld>
            <a:endParaRPr lang="en-GB" sz="1200">
              <a:solidFill>
                <a:prstClr val="white"/>
              </a:solidFill>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57E803F-0B42-0E48-BEDA-CBA0499D8FAD}" type="slidenum">
              <a:rPr lang="en-GB" sz="1200">
                <a:solidFill>
                  <a:prstClr val="white"/>
                </a:solidFill>
              </a:rPr>
              <a:pPr/>
              <a:t>114</a:t>
            </a:fld>
            <a:endParaRPr lang="en-GB" sz="1200">
              <a:solidFill>
                <a:prstClr val="white"/>
              </a:solidFill>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A3555D5-9FF1-CA44-8BEB-F075B1EB451E}" type="slidenum">
              <a:rPr lang="en-GB" sz="1200">
                <a:solidFill>
                  <a:prstClr val="white"/>
                </a:solidFill>
              </a:rPr>
              <a:pPr/>
              <a:t>115</a:t>
            </a:fld>
            <a:endParaRPr lang="en-GB" sz="1200">
              <a:solidFill>
                <a:prstClr val="white"/>
              </a:solidFill>
            </a:endParaRPr>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79AE3A5-534A-B045-BEF8-B122FFDDD562}" type="slidenum">
              <a:rPr lang="en-GB" sz="1200">
                <a:solidFill>
                  <a:prstClr val="white"/>
                </a:solidFill>
              </a:rPr>
              <a:pPr/>
              <a:t>116</a:t>
            </a:fld>
            <a:endParaRPr lang="en-GB" sz="1200">
              <a:solidFill>
                <a:prstClr val="white"/>
              </a:solidFill>
            </a:endParaRPr>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01BFD28-B1F7-A742-95B4-B9D4835BDAC7}" type="slidenum">
              <a:rPr lang="en-GB" sz="1200">
                <a:solidFill>
                  <a:prstClr val="white"/>
                </a:solidFill>
              </a:rPr>
              <a:pPr/>
              <a:t>117</a:t>
            </a:fld>
            <a:endParaRPr lang="en-GB" sz="1200">
              <a:solidFill>
                <a:prstClr val="white"/>
              </a:solidFill>
            </a:endParaRPr>
          </a:p>
        </p:txBody>
      </p:sp>
      <p:sp>
        <p:nvSpPr>
          <p:cNvPr id="735234" name="Rectangle 2"/>
          <p:cNvSpPr>
            <a:spLocks noGrp="1" noRot="1" noChangeAspect="1" noChangeArrowheads="1" noTextEdit="1"/>
          </p:cNvSpPr>
          <p:nvPr>
            <p:ph type="sldImg"/>
          </p:nvPr>
        </p:nvSpPr>
        <p:spPr>
          <a:ln/>
        </p:spPr>
      </p:sp>
      <p:sp>
        <p:nvSpPr>
          <p:cNvPr id="73523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DB7370-C595-2943-A6E7-FC47AF35D55F}" type="slidenum">
              <a:rPr lang="en-GB" sz="1200">
                <a:solidFill>
                  <a:prstClr val="white"/>
                </a:solidFill>
              </a:rPr>
              <a:pPr/>
              <a:t>118</a:t>
            </a:fld>
            <a:endParaRPr lang="en-GB" sz="1200">
              <a:solidFill>
                <a:prstClr val="white"/>
              </a:solidFill>
            </a:endParaRPr>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CB9E201-72B7-1540-A256-886A7AF30CF6}" type="slidenum">
              <a:rPr lang="en-US" sz="1200">
                <a:solidFill>
                  <a:srgbClr val="000000"/>
                </a:solidFill>
                <a:latin typeface="Times New Roman" charset="0"/>
              </a:rPr>
              <a:pPr eaLnBrk="1" hangingPunct="1"/>
              <a:t>15</a:t>
            </a:fld>
            <a:endParaRPr lang="en-US" sz="1200">
              <a:solidFill>
                <a:srgbClr val="000000"/>
              </a:solidFill>
              <a:latin typeface="Times New Roman" charset="0"/>
            </a:endParaRPr>
          </a:p>
        </p:txBody>
      </p:sp>
      <p:sp>
        <p:nvSpPr>
          <p:cNvPr id="631810" name="Rectangle 2"/>
          <p:cNvSpPr>
            <a:spLocks noGrp="1" noRot="1" noChangeAspect="1" noChangeArrowheads="1"/>
          </p:cNvSpPr>
          <p:nvPr>
            <p:ph type="sldImg"/>
          </p:nvPr>
        </p:nvSpPr>
        <p:spPr>
          <a:solidFill>
            <a:srgbClr val="FFFFFF"/>
          </a:solidFill>
          <a:ln/>
        </p:spPr>
      </p:sp>
      <p:sp>
        <p:nvSpPr>
          <p:cNvPr id="631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329C651-327D-564B-BE15-14B3DB3FE2FB}" type="slidenum">
              <a:rPr lang="en-GB" sz="1200">
                <a:solidFill>
                  <a:prstClr val="white"/>
                </a:solidFill>
              </a:rPr>
              <a:pPr/>
              <a:t>119</a:t>
            </a:fld>
            <a:endParaRPr lang="en-GB" sz="1200">
              <a:solidFill>
                <a:prstClr val="white"/>
              </a:solidFill>
            </a:endParaRPr>
          </a:p>
        </p:txBody>
      </p:sp>
      <p:sp>
        <p:nvSpPr>
          <p:cNvPr id="737282" name="Rectangle 2"/>
          <p:cNvSpPr>
            <a:spLocks noGrp="1" noRot="1" noChangeAspect="1" noChangeArrowheads="1" noTextEdit="1"/>
          </p:cNvSpPr>
          <p:nvPr>
            <p:ph type="sldImg"/>
          </p:nvPr>
        </p:nvSpPr>
        <p:spPr>
          <a:ln/>
        </p:spPr>
      </p:sp>
      <p:sp>
        <p:nvSpPr>
          <p:cNvPr id="73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6AFF5A6-88ED-1645-BAF9-85795FB34986}" type="slidenum">
              <a:rPr lang="en-GB" sz="1200">
                <a:solidFill>
                  <a:prstClr val="white"/>
                </a:solidFill>
              </a:rPr>
              <a:pPr/>
              <a:t>126</a:t>
            </a:fld>
            <a:endParaRPr lang="en-GB" sz="1200">
              <a:solidFill>
                <a:prstClr val="white"/>
              </a:solidFill>
            </a:endParaRPr>
          </a:p>
        </p:txBody>
      </p:sp>
      <p:sp>
        <p:nvSpPr>
          <p:cNvPr id="743426" name="Rectangle 1026"/>
          <p:cNvSpPr>
            <a:spLocks noGrp="1" noRot="1" noChangeAspect="1" noChangeArrowheads="1" noTextEdit="1"/>
          </p:cNvSpPr>
          <p:nvPr>
            <p:ph type="sldImg"/>
          </p:nvPr>
        </p:nvSpPr>
        <p:spPr>
          <a:ln/>
        </p:spPr>
      </p:sp>
      <p:sp>
        <p:nvSpPr>
          <p:cNvPr id="74342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3F9486-203E-024E-B8ED-E87CF220BF23}" type="slidenum">
              <a:rPr lang="en-GB" sz="1200">
                <a:solidFill>
                  <a:prstClr val="white"/>
                </a:solidFill>
              </a:rPr>
              <a:pPr/>
              <a:t>127</a:t>
            </a:fld>
            <a:endParaRPr lang="en-GB" sz="1200">
              <a:solidFill>
                <a:prstClr val="white"/>
              </a:solidFill>
            </a:endParaRPr>
          </a:p>
        </p:txBody>
      </p:sp>
      <p:sp>
        <p:nvSpPr>
          <p:cNvPr id="741378" name="Rectangle 1026"/>
          <p:cNvSpPr>
            <a:spLocks noGrp="1" noRot="1" noChangeAspect="1" noChangeArrowheads="1" noTextEdit="1"/>
          </p:cNvSpPr>
          <p:nvPr>
            <p:ph type="sldImg"/>
          </p:nvPr>
        </p:nvSpPr>
        <p:spPr>
          <a:ln/>
        </p:spPr>
      </p:sp>
      <p:sp>
        <p:nvSpPr>
          <p:cNvPr id="74137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E4656B7-C0FF-254C-A9CE-7C55B134A4F7}" type="slidenum">
              <a:rPr lang="en-GB" sz="1200">
                <a:solidFill>
                  <a:prstClr val="white"/>
                </a:solidFill>
              </a:rPr>
              <a:pPr/>
              <a:t>128</a:t>
            </a:fld>
            <a:endParaRPr lang="en-GB" sz="1200">
              <a:solidFill>
                <a:prstClr val="white"/>
              </a:solidFill>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B511CD-5DFC-0B4A-8D73-D51131AB3A04}" type="slidenum">
              <a:rPr lang="en-GB" sz="1200">
                <a:solidFill>
                  <a:prstClr val="white"/>
                </a:solidFill>
              </a:rPr>
              <a:pPr/>
              <a:t>129</a:t>
            </a:fld>
            <a:endParaRPr lang="en-GB" sz="1200">
              <a:solidFill>
                <a:prstClr val="white"/>
              </a:solidFill>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656AC5F-53EA-D246-AE9D-0B4F8812B86E}" type="slidenum">
              <a:rPr lang="en-GB" sz="1200">
                <a:solidFill>
                  <a:prstClr val="white"/>
                </a:solidFill>
              </a:rPr>
              <a:pPr/>
              <a:t>130</a:t>
            </a:fld>
            <a:endParaRPr lang="en-GB" sz="1200">
              <a:solidFill>
                <a:prstClr val="white"/>
              </a:solidFill>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90E0D21-93E8-B949-8B3A-BBD12BEC1F9D}" type="slidenum">
              <a:rPr lang="en-GB" sz="1200">
                <a:solidFill>
                  <a:prstClr val="white"/>
                </a:solidFill>
              </a:rPr>
              <a:pPr/>
              <a:t>131</a:t>
            </a:fld>
            <a:endParaRPr lang="en-GB" sz="1200">
              <a:solidFill>
                <a:prstClr val="white"/>
              </a:solidFill>
            </a:endParaRPr>
          </a:p>
        </p:txBody>
      </p:sp>
      <p:sp>
        <p:nvSpPr>
          <p:cNvPr id="751618" name="Rectangle 2"/>
          <p:cNvSpPr>
            <a:spLocks noGrp="1" noRot="1" noChangeAspect="1" noChangeArrowheads="1"/>
          </p:cNvSpPr>
          <p:nvPr>
            <p:ph type="sldImg"/>
          </p:nvPr>
        </p:nvSpPr>
        <p:spPr>
          <a:solidFill>
            <a:srgbClr val="FFFFFF"/>
          </a:solidFill>
          <a:ln/>
        </p:spPr>
      </p:sp>
      <p:sp>
        <p:nvSpPr>
          <p:cNvPr id="75161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CEEC9169-DA84-4644-8E58-370A14F6684D}" type="slidenum">
              <a:rPr lang="en-GB" sz="1200">
                <a:solidFill>
                  <a:prstClr val="white"/>
                </a:solidFill>
              </a:rPr>
              <a:pPr algn="r" defTabSz="914400" eaLnBrk="0" fontAlgn="base" hangingPunct="0">
                <a:spcBef>
                  <a:spcPct val="0"/>
                </a:spcBef>
                <a:spcAft>
                  <a:spcPct val="0"/>
                </a:spcAft>
              </a:pPr>
              <a:t>135</a:t>
            </a:fld>
            <a:endParaRPr lang="en-GB" sz="1200">
              <a:solidFill>
                <a:prstClr val="white"/>
              </a:solidFill>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B511CD-5DFC-0B4A-8D73-D51131AB3A04}" type="slidenum">
              <a:rPr lang="en-GB" sz="1200">
                <a:solidFill>
                  <a:prstClr val="white"/>
                </a:solidFill>
              </a:rPr>
              <a:pPr/>
              <a:t>137</a:t>
            </a:fld>
            <a:endParaRPr lang="en-GB" sz="1200">
              <a:solidFill>
                <a:prstClr val="white"/>
              </a:solidFill>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EC4CFB-8B4D-894B-AF42-29F30C9560B6}" type="slidenum">
              <a:rPr lang="en-GB" sz="1200">
                <a:solidFill>
                  <a:srgbClr val="FFFFFF"/>
                </a:solidFill>
              </a:rPr>
              <a:pPr/>
              <a:t>138</a:t>
            </a:fld>
            <a:endParaRPr lang="en-GB" sz="1200">
              <a:solidFill>
                <a:srgbClr val="FFFFFF"/>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3</a:t>
            </a:r>
            <a:r>
              <a:rPr lang="en-US" baseline="0" dirty="0" smtClean="0">
                <a:latin typeface="Times New Roman" charset="0"/>
                <a:ea typeface="ＭＳ Ｐゴシック" charset="0"/>
                <a:cs typeface="ＭＳ Ｐゴシック" charset="0"/>
              </a:rPr>
              <a:t> main divisions of Revelation are summarized in 1:19</a:t>
            </a:r>
          </a:p>
          <a:p>
            <a:r>
              <a:rPr lang="en-US" baseline="0" dirty="0" smtClean="0">
                <a:latin typeface="Times New Roman" charset="0"/>
                <a:ea typeface="ＭＳ Ｐゴシック" charset="0"/>
                <a:cs typeface="ＭＳ Ｐゴシック" charset="0"/>
              </a:rPr>
              <a:t>The 3 main cycles of judgment are squared in blue</a:t>
            </a:r>
          </a:p>
          <a:p>
            <a:r>
              <a:rPr lang="en-US" baseline="0" dirty="0" smtClean="0">
                <a:latin typeface="Times New Roman" charset="0"/>
                <a:ea typeface="ＭＳ Ｐゴシック" charset="0"/>
                <a:cs typeface="ＭＳ Ｐゴシック" charset="0"/>
              </a:rPr>
              <a:t>The 4 parenthetical sections appear in parentheses within the scrolls.  </a:t>
            </a:r>
            <a:r>
              <a:rPr lang="en-US" baseline="0" smtClean="0">
                <a:latin typeface="Times New Roman" charset="0"/>
                <a:ea typeface="ＭＳ Ｐゴシック" charset="0"/>
                <a:cs typeface="ＭＳ Ｐゴシック" charset="0"/>
              </a:rPr>
              <a:t>They do not advance the chronology but add important information that is not associated with a particular judgment.</a:t>
            </a:r>
            <a:endParaRPr lang="en-US" smtClean="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4C9ABF07-2872-C646-AA3F-BE3EFAE78941}" type="slidenum">
              <a:rPr lang="en-US" sz="1200">
                <a:solidFill>
                  <a:srgbClr val="000000"/>
                </a:solidFill>
                <a:latin typeface="Times New Roman" charset="0"/>
              </a:rPr>
              <a:pPr eaLnBrk="1" hangingPunct="1"/>
              <a:t>16</a:t>
            </a:fld>
            <a:endParaRPr lang="en-US" sz="1200">
              <a:solidFill>
                <a:srgbClr val="000000"/>
              </a:solidFill>
              <a:latin typeface="Times New Roman" charset="0"/>
            </a:endParaRPr>
          </a:p>
        </p:txBody>
      </p:sp>
      <p:sp>
        <p:nvSpPr>
          <p:cNvPr id="633858" name="Rectangle 2"/>
          <p:cNvSpPr>
            <a:spLocks noGrp="1" noRot="1" noChangeAspect="1" noChangeArrowheads="1"/>
          </p:cNvSpPr>
          <p:nvPr>
            <p:ph type="sldImg"/>
          </p:nvPr>
        </p:nvSpPr>
        <p:spPr>
          <a:solidFill>
            <a:srgbClr val="FFFFFF"/>
          </a:solidFill>
          <a:ln/>
        </p:spPr>
      </p:sp>
      <p:sp>
        <p:nvSpPr>
          <p:cNvPr id="633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FD8126-766F-5B41-B1B8-14EAF796F5CD}" type="slidenum">
              <a:rPr lang="en-US" sz="1200">
                <a:solidFill>
                  <a:srgbClr val="000000"/>
                </a:solidFill>
                <a:latin typeface="Arial" charset="0"/>
              </a:rPr>
              <a:pPr/>
              <a:t>139</a:t>
            </a:fld>
            <a:endParaRPr lang="en-US" sz="1200">
              <a:solidFill>
                <a:srgbClr val="000000"/>
              </a:solidFill>
              <a:latin typeface="Arial"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smtClean="0">
                <a:latin typeface="Times New Roman" charset="0"/>
                <a:ea typeface="ＭＳ Ｐゴシック" charset="0"/>
                <a:cs typeface="ＭＳ Ｐゴシック" charset="0"/>
              </a:rPr>
              <a:t>Two factors will help us understand the historical situation in AD 95 with these churches scattered throughout the Empire:</a:t>
            </a:r>
          </a:p>
          <a:p>
            <a:pPr marL="228600" indent="-228600" eaLnBrk="1" hangingPunct="1">
              <a:buFontTx/>
              <a:buAutoNum type="arabicPeriod"/>
              <a:defRPr/>
            </a:pPr>
            <a:r>
              <a:rPr lang="en-US" dirty="0" smtClean="0">
                <a:latin typeface="Times New Roman" charset="0"/>
                <a:ea typeface="ＭＳ Ｐゴシック" charset="0"/>
                <a:cs typeface="ＭＳ Ｐゴシック" charset="0"/>
              </a:rPr>
              <a:t>External persecution against the churches is noted in 1:9 [click] that began in Rome and spread by imperial edict</a:t>
            </a:r>
          </a:p>
          <a:p>
            <a:pPr marL="228600" indent="-228600" eaLnBrk="1" hangingPunct="1">
              <a:buFontTx/>
              <a:buAutoNum type="arabicPeriod"/>
              <a:defRPr/>
            </a:pPr>
            <a:r>
              <a:rPr lang="en-US" dirty="0" smtClean="0">
                <a:latin typeface="Times New Roman" charset="0"/>
                <a:ea typeface="ＭＳ Ｐゴシック" charset="0"/>
                <a:cs typeface="ＭＳ Ｐゴシック" charset="0"/>
              </a:rPr>
              <a:t>Internal compromise within most churches is rebuked in chapters 2-3: division, false teaching, sinful living, self-centered luxurious lifestyles, etc.</a:t>
            </a:r>
          </a:p>
          <a:p>
            <a:pPr eaLnBrk="1" hangingPunct="1">
              <a:defRPr/>
            </a:pPr>
            <a:r>
              <a:rPr lang="en-US" dirty="0" smtClean="0">
                <a:latin typeface="Times New Roman" charset="0"/>
                <a:ea typeface="ＭＳ Ｐゴシック" charset="0"/>
                <a:cs typeface="ＭＳ Ｐゴシック" charset="0"/>
              </a:rPr>
              <a:t>What evidence of internal compromise and eternal persecution do you see in your own experience today?  How can you relate?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141</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"Tradition says that it was Domitian who sent John to the Isle of Patmos, a Roman penal colony off the coast of Asia Minor. This being the location of John</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exile, perhaps it is not surprising that the word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sea</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is found twenty-six times in his book" (Warren Wiersbe, Bible Exposition Commentary)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142</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143</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96D33E-E9DF-094B-9760-B52976ECEAEB}" type="slidenum">
              <a:rPr lang="en-GB" sz="1200">
                <a:solidFill>
                  <a:prstClr val="white"/>
                </a:solidFill>
              </a:rPr>
              <a:pPr/>
              <a:t>144</a:t>
            </a:fld>
            <a:endParaRPr lang="en-GB" sz="1200">
              <a:solidFill>
                <a:prstClr val="white"/>
              </a:solidFill>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(Wiersbe, Be Ready, Bible Exposition Commentary).</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latin typeface="Calibri"/>
              </a:rPr>
              <a:pPr/>
              <a:t>148</a:t>
            </a:fld>
            <a:endParaRPr lang="en-US">
              <a:solidFill>
                <a:prstClr val="black"/>
              </a:solidFill>
              <a:latin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26D268-44A2-4121-BF76-46423B289C7E}" type="slidenum">
              <a:rPr lang="en-US">
                <a:solidFill>
                  <a:prstClr val="black"/>
                </a:solidFill>
                <a:latin typeface="Calibri"/>
              </a:rPr>
              <a:pPr/>
              <a:t>149</a:t>
            </a:fld>
            <a:endParaRPr lang="en-US">
              <a:solidFill>
                <a:prstClr val="black"/>
              </a:solidFill>
              <a:latin typeface="Calibri"/>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07E299-FEC6-8848-81F8-31B886CCA25E}" type="slidenum">
              <a:rPr lang="en-US" smtClean="0"/>
              <a:pPr/>
              <a:t>150</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155</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"Tradition says that it was Domitian who sent John to the Isle of Patmos, a Roman penal colony off the coast of Asia Minor. This being the location of John</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exile, perhaps it is not surprising that the word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sea</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is found twenty-six times in his book" (Warren Wiersbe, Bible Exposition Commentary)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156</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6435" name="Rectangle 1027"/>
          <p:cNvSpPr>
            <a:spLocks noGrp="1" noChangeArrowheads="1"/>
          </p:cNvSpPr>
          <p:nvPr>
            <p:ph type="ctrTitle"/>
          </p:nvPr>
        </p:nvSpPr>
        <p:spPr>
          <a:xfrm>
            <a:off x="914400" y="1676400"/>
            <a:ext cx="7315200" cy="1143000"/>
          </a:xfrm>
        </p:spPr>
        <p:txBody>
          <a:bodyPr/>
          <a:lstStyle>
            <a:lvl1pPr>
              <a:defRPr>
                <a:solidFill>
                  <a:schemeClr val="tx2"/>
                </a:solidFill>
              </a:defRPr>
            </a:lvl1pPr>
          </a:lstStyle>
          <a:p>
            <a:r>
              <a:rPr lang="en-US" dirty="0"/>
              <a:t>Click to edit Master title style</a:t>
            </a:r>
          </a:p>
        </p:txBody>
      </p:sp>
      <p:sp>
        <p:nvSpPr>
          <p:cNvPr id="786436" name="Rectangle 1028"/>
          <p:cNvSpPr>
            <a:spLocks noGrp="1" noChangeArrowheads="1"/>
          </p:cNvSpPr>
          <p:nvPr>
            <p:ph type="subTitle" idx="1"/>
          </p:nvPr>
        </p:nvSpPr>
        <p:spPr>
          <a:xfrm>
            <a:off x="914400" y="2971800"/>
            <a:ext cx="7315200" cy="1752600"/>
          </a:xfrm>
          <a:ln>
            <a:noFill/>
          </a:ln>
        </p:spPr>
        <p:txBody>
          <a:bodyPr/>
          <a:lstStyle>
            <a:lvl1pPr marL="0" indent="0" algn="ctr">
              <a:buFontTx/>
              <a:buNone/>
              <a:defRPr>
                <a:solidFill>
                  <a:schemeClr val="tx2"/>
                </a:solidFill>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031"/>
          <p:cNvSpPr>
            <a:spLocks noGrp="1" noChangeArrowheads="1"/>
          </p:cNvSpPr>
          <p:nvPr>
            <p:ph type="sldNum" sz="quarter" idx="12"/>
          </p:nvPr>
        </p:nvSpPr>
        <p:spPr/>
        <p:txBody>
          <a:bodyPr/>
          <a:lstStyle>
            <a:lvl1pPr>
              <a:defRPr/>
            </a:lvl1pPr>
          </a:lstStyle>
          <a:p>
            <a:pPr>
              <a:defRPr/>
            </a:pPr>
            <a:fld id="{93636517-2696-1A4B-94ED-503A84D3FD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782236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3260EAA-2871-4F4C-9CA1-B89F61DCB9E7}" type="slidenum">
              <a:rPr lang="en-US"/>
              <a:pPr>
                <a:defRPr/>
              </a:pPr>
              <a:t>‹#›</a:t>
            </a:fld>
            <a:endParaRPr lang="en-US"/>
          </a:p>
        </p:txBody>
      </p:sp>
    </p:spTree>
    <p:extLst>
      <p:ext uri="{BB962C8B-B14F-4D97-AF65-F5344CB8AC3E}">
        <p14:creationId xmlns:p14="http://schemas.microsoft.com/office/powerpoint/2010/main" val="1173282144"/>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2935962070"/>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519546942"/>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308080957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3188964386"/>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704728860"/>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11/12/15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34690081"/>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11/12/15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67132930"/>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11/12/15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66676147"/>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11/12/15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52551875"/>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11/12/15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6661957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520F4BE-25E0-8B4D-A0E6-EA4C05B50DBA}" type="slidenum">
              <a:rPr lang="en-US"/>
              <a:pPr>
                <a:defRPr/>
              </a:pPr>
              <a:t>‹#›</a:t>
            </a:fld>
            <a:endParaRPr lang="en-US"/>
          </a:p>
        </p:txBody>
      </p:sp>
    </p:spTree>
    <p:extLst>
      <p:ext uri="{BB962C8B-B14F-4D97-AF65-F5344CB8AC3E}">
        <p14:creationId xmlns:p14="http://schemas.microsoft.com/office/powerpoint/2010/main" val="2402168741"/>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11/12/15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90582020"/>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11/12/15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89322710"/>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11/12/15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5413597"/>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11/12/15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9325635"/>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11/12/15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4836212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11/12/15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40666930"/>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7"/>
          <p:cNvSpPr>
            <a:spLocks noGrp="1"/>
          </p:cNvSpPr>
          <p:nvPr>
            <p:ph type="dt" sz="half" idx="10"/>
          </p:nvPr>
        </p:nvSpPr>
        <p:spPr/>
        <p:txBody>
          <a:bodyPr/>
          <a:lstStyle>
            <a:lvl1pPr>
              <a:defRPr/>
            </a:lvl1pPr>
          </a:lstStyle>
          <a:p>
            <a:pPr>
              <a:defRPr/>
            </a:pPr>
            <a:fld id="{459E37BB-9D94-584A-BE98-097D35E9A7FE}" type="datetime1">
              <a:rPr lang="en-US"/>
              <a:pPr>
                <a:defRPr/>
              </a:pPr>
              <a:t>11/12/15</a:t>
            </a:fld>
            <a:endParaRPr lang="en-US"/>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66666F93-B612-EE40-A44E-4F2649CEEAA3}" type="slidenum">
              <a:rPr lang="en-US"/>
              <a:pPr>
                <a:defRPr/>
              </a:pPr>
              <a:t>‹#›</a:t>
            </a:fld>
            <a:endParaRPr lang="en-US"/>
          </a:p>
        </p:txBody>
      </p:sp>
    </p:spTree>
    <p:extLst>
      <p:ext uri="{BB962C8B-B14F-4D97-AF65-F5344CB8AC3E}">
        <p14:creationId xmlns:p14="http://schemas.microsoft.com/office/powerpoint/2010/main" val="144340900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E4F0D6DC-4B8F-C946-AF92-E54D2702DB47}" type="datetime1">
              <a:rPr lang="en-US"/>
              <a:pPr>
                <a:defRPr/>
              </a:pPr>
              <a:t>11/12/15</a:t>
            </a:fld>
            <a:endParaRPr lang="en-US"/>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6066F037-99E7-BB4F-86E6-E5EF80CD3CDB}" type="slidenum">
              <a:rPr lang="en-US"/>
              <a:pPr>
                <a:defRPr/>
              </a:pPr>
              <a:t>‹#›</a:t>
            </a:fld>
            <a:endParaRPr lang="en-US"/>
          </a:p>
        </p:txBody>
      </p:sp>
    </p:spTree>
    <p:extLst>
      <p:ext uri="{BB962C8B-B14F-4D97-AF65-F5344CB8AC3E}">
        <p14:creationId xmlns:p14="http://schemas.microsoft.com/office/powerpoint/2010/main" val="366779155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7"/>
          <p:cNvSpPr>
            <a:spLocks noGrp="1"/>
          </p:cNvSpPr>
          <p:nvPr>
            <p:ph type="dt" sz="half" idx="10"/>
          </p:nvPr>
        </p:nvSpPr>
        <p:spPr/>
        <p:txBody>
          <a:bodyPr/>
          <a:lstStyle>
            <a:lvl1pPr>
              <a:defRPr/>
            </a:lvl1pPr>
          </a:lstStyle>
          <a:p>
            <a:pPr>
              <a:defRPr/>
            </a:pPr>
            <a:fld id="{56F2B1B1-4DDA-BA4B-9CDA-ADDB1877E2F1}" type="datetime1">
              <a:rPr lang="en-US"/>
              <a:pPr>
                <a:defRPr/>
              </a:pPr>
              <a:t>11/12/15</a:t>
            </a:fld>
            <a:endParaRPr lang="en-US"/>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1A677E1F-27CD-804B-9E32-A479FFAF6113}" type="slidenum">
              <a:rPr lang="en-US"/>
              <a:pPr>
                <a:defRPr/>
              </a:pPr>
              <a:t>‹#›</a:t>
            </a:fld>
            <a:endParaRPr lang="en-US"/>
          </a:p>
        </p:txBody>
      </p:sp>
    </p:spTree>
    <p:extLst>
      <p:ext uri="{BB962C8B-B14F-4D97-AF65-F5344CB8AC3E}">
        <p14:creationId xmlns:p14="http://schemas.microsoft.com/office/powerpoint/2010/main" val="1660562214"/>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8435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78435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7"/>
          <p:cNvSpPr>
            <a:spLocks noGrp="1"/>
          </p:cNvSpPr>
          <p:nvPr>
            <p:ph type="dt" sz="half" idx="10"/>
          </p:nvPr>
        </p:nvSpPr>
        <p:spPr/>
        <p:txBody>
          <a:bodyPr/>
          <a:lstStyle>
            <a:lvl1pPr>
              <a:defRPr/>
            </a:lvl1pPr>
          </a:lstStyle>
          <a:p>
            <a:pPr>
              <a:defRPr/>
            </a:pPr>
            <a:fld id="{30FA39DF-F7F7-6A4C-B5BA-A15D42AD73A9}" type="datetime1">
              <a:rPr lang="en-US"/>
              <a:pPr>
                <a:defRPr/>
              </a:pPr>
              <a:t>11/12/15</a:t>
            </a:fld>
            <a:endParaRPr lang="en-US"/>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92C7DF35-29B6-274A-A22B-F6498CA61574}" type="slidenum">
              <a:rPr lang="en-US"/>
              <a:pPr>
                <a:defRPr/>
              </a:pPr>
              <a:t>‹#›</a:t>
            </a:fld>
            <a:endParaRPr lang="en-US"/>
          </a:p>
        </p:txBody>
      </p:sp>
    </p:spTree>
    <p:extLst>
      <p:ext uri="{BB962C8B-B14F-4D97-AF65-F5344CB8AC3E}">
        <p14:creationId xmlns:p14="http://schemas.microsoft.com/office/powerpoint/2010/main" val="825611595"/>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C7A80FB-ACBE-314F-A2BC-869FE3979189}" type="slidenum">
              <a:rPr lang="en-US"/>
              <a:pPr>
                <a:defRPr/>
              </a:pPr>
              <a:t>‹#›</a:t>
            </a:fld>
            <a:endParaRPr lang="en-US"/>
          </a:p>
        </p:txBody>
      </p:sp>
    </p:spTree>
    <p:extLst>
      <p:ext uri="{BB962C8B-B14F-4D97-AF65-F5344CB8AC3E}">
        <p14:creationId xmlns:p14="http://schemas.microsoft.com/office/powerpoint/2010/main" val="1246696891"/>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7"/>
          <p:cNvSpPr>
            <a:spLocks noGrp="1"/>
          </p:cNvSpPr>
          <p:nvPr>
            <p:ph type="dt" sz="half" idx="10"/>
          </p:nvPr>
        </p:nvSpPr>
        <p:spPr/>
        <p:txBody>
          <a:bodyPr/>
          <a:lstStyle>
            <a:lvl1pPr>
              <a:defRPr/>
            </a:lvl1pPr>
          </a:lstStyle>
          <a:p>
            <a:pPr>
              <a:defRPr/>
            </a:pPr>
            <a:fld id="{8C40D7E6-5A3F-094B-9EA4-E08FCCA69370}" type="datetime1">
              <a:rPr lang="en-US"/>
              <a:pPr>
                <a:defRPr/>
              </a:pPr>
              <a:t>11/12/15</a:t>
            </a:fld>
            <a:endParaRPr lang="en-US"/>
          </a:p>
        </p:txBody>
      </p:sp>
      <p:sp>
        <p:nvSpPr>
          <p:cNvPr id="8"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9" name="Slide Number Placeholder 28"/>
          <p:cNvSpPr>
            <a:spLocks noGrp="1"/>
          </p:cNvSpPr>
          <p:nvPr>
            <p:ph type="sldNum" sz="quarter" idx="12"/>
          </p:nvPr>
        </p:nvSpPr>
        <p:spPr/>
        <p:txBody>
          <a:bodyPr/>
          <a:lstStyle>
            <a:lvl1pPr>
              <a:defRPr/>
            </a:lvl1pPr>
          </a:lstStyle>
          <a:p>
            <a:pPr>
              <a:defRPr/>
            </a:pPr>
            <a:fld id="{26B8291E-9315-104E-ABF5-342AB6B1742D}" type="slidenum">
              <a:rPr lang="en-US"/>
              <a:pPr>
                <a:defRPr/>
              </a:pPr>
              <a:t>‹#›</a:t>
            </a:fld>
            <a:endParaRPr lang="en-US"/>
          </a:p>
        </p:txBody>
      </p:sp>
    </p:spTree>
    <p:extLst>
      <p:ext uri="{BB962C8B-B14F-4D97-AF65-F5344CB8AC3E}">
        <p14:creationId xmlns:p14="http://schemas.microsoft.com/office/powerpoint/2010/main" val="693444971"/>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7"/>
          <p:cNvSpPr>
            <a:spLocks noGrp="1"/>
          </p:cNvSpPr>
          <p:nvPr>
            <p:ph type="dt" sz="half" idx="10"/>
          </p:nvPr>
        </p:nvSpPr>
        <p:spPr/>
        <p:txBody>
          <a:bodyPr/>
          <a:lstStyle>
            <a:lvl1pPr>
              <a:defRPr/>
            </a:lvl1pPr>
          </a:lstStyle>
          <a:p>
            <a:pPr>
              <a:defRPr/>
            </a:pPr>
            <a:fld id="{D551C1DA-EFC2-C14D-B0FA-0B4BD6E41E75}" type="datetime1">
              <a:rPr lang="en-US"/>
              <a:pPr>
                <a:defRPr/>
              </a:pPr>
              <a:t>11/12/15</a:t>
            </a:fld>
            <a:endParaRPr lang="en-US"/>
          </a:p>
        </p:txBody>
      </p:sp>
      <p:sp>
        <p:nvSpPr>
          <p:cNvPr id="4"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5" name="Slide Number Placeholder 28"/>
          <p:cNvSpPr>
            <a:spLocks noGrp="1"/>
          </p:cNvSpPr>
          <p:nvPr>
            <p:ph type="sldNum" sz="quarter" idx="12"/>
          </p:nvPr>
        </p:nvSpPr>
        <p:spPr/>
        <p:txBody>
          <a:bodyPr/>
          <a:lstStyle>
            <a:lvl1pPr>
              <a:defRPr/>
            </a:lvl1pPr>
          </a:lstStyle>
          <a:p>
            <a:pPr>
              <a:defRPr/>
            </a:pPr>
            <a:fld id="{87D1DF4A-F8BD-214A-8CC5-BE5ABD331278}" type="slidenum">
              <a:rPr lang="en-US"/>
              <a:pPr>
                <a:defRPr/>
              </a:pPr>
              <a:t>‹#›</a:t>
            </a:fld>
            <a:endParaRPr lang="en-US"/>
          </a:p>
        </p:txBody>
      </p:sp>
    </p:spTree>
    <p:extLst>
      <p:ext uri="{BB962C8B-B14F-4D97-AF65-F5344CB8AC3E}">
        <p14:creationId xmlns:p14="http://schemas.microsoft.com/office/powerpoint/2010/main" val="448621237"/>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fld id="{C6B4B7FF-AD39-EA44-8D2E-C85D8D5B75F8}" type="datetime1">
              <a:rPr lang="en-US"/>
              <a:pPr>
                <a:defRPr/>
              </a:pPr>
              <a:t>11/12/15</a:t>
            </a:fld>
            <a:endParaRPr lang="en-US"/>
          </a:p>
        </p:txBody>
      </p:sp>
      <p:sp>
        <p:nvSpPr>
          <p:cNvPr id="3"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4" name="Slide Number Placeholder 28"/>
          <p:cNvSpPr>
            <a:spLocks noGrp="1"/>
          </p:cNvSpPr>
          <p:nvPr>
            <p:ph type="sldNum" sz="quarter" idx="12"/>
          </p:nvPr>
        </p:nvSpPr>
        <p:spPr/>
        <p:txBody>
          <a:bodyPr/>
          <a:lstStyle>
            <a:lvl1pPr>
              <a:defRPr/>
            </a:lvl1pPr>
          </a:lstStyle>
          <a:p>
            <a:pPr>
              <a:defRPr/>
            </a:pPr>
            <a:fld id="{22488C5E-99A9-CD4E-B5A6-234589EB8347}" type="slidenum">
              <a:rPr lang="en-US"/>
              <a:pPr>
                <a:defRPr/>
              </a:pPr>
              <a:t>‹#›</a:t>
            </a:fld>
            <a:endParaRPr lang="en-US"/>
          </a:p>
        </p:txBody>
      </p:sp>
    </p:spTree>
    <p:extLst>
      <p:ext uri="{BB962C8B-B14F-4D97-AF65-F5344CB8AC3E}">
        <p14:creationId xmlns:p14="http://schemas.microsoft.com/office/powerpoint/2010/main" val="4157172399"/>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3BF70974-83DB-5646-B91F-F59BD8E81E92}" type="datetime1">
              <a:rPr lang="en-US"/>
              <a:pPr>
                <a:defRPr/>
              </a:pPr>
              <a:t>11/12/15</a:t>
            </a:fld>
            <a:endParaRPr lang="en-US"/>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E77FA4F5-6ADC-3C46-8783-4EDEF854DC8C}" type="slidenum">
              <a:rPr lang="en-US"/>
              <a:pPr>
                <a:defRPr/>
              </a:pPr>
              <a:t>‹#›</a:t>
            </a:fld>
            <a:endParaRPr lang="en-US"/>
          </a:p>
        </p:txBody>
      </p:sp>
    </p:spTree>
    <p:extLst>
      <p:ext uri="{BB962C8B-B14F-4D97-AF65-F5344CB8AC3E}">
        <p14:creationId xmlns:p14="http://schemas.microsoft.com/office/powerpoint/2010/main" val="47086068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7"/>
          <p:cNvSpPr>
            <a:spLocks noGrp="1"/>
          </p:cNvSpPr>
          <p:nvPr>
            <p:ph type="dt" sz="half" idx="10"/>
          </p:nvPr>
        </p:nvSpPr>
        <p:spPr/>
        <p:txBody>
          <a:bodyPr/>
          <a:lstStyle>
            <a:lvl1pPr>
              <a:defRPr/>
            </a:lvl1pPr>
          </a:lstStyle>
          <a:p>
            <a:pPr>
              <a:defRPr/>
            </a:pPr>
            <a:fld id="{DA3F48D9-4004-524D-863A-B790EFCB6713}" type="datetime1">
              <a:rPr lang="en-US"/>
              <a:pPr>
                <a:defRPr/>
              </a:pPr>
              <a:t>11/12/15</a:t>
            </a:fld>
            <a:endParaRPr lang="en-US"/>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7C2290E7-BC14-6B4E-80E7-FBDECFC3D74A}" type="slidenum">
              <a:rPr lang="en-US"/>
              <a:pPr>
                <a:defRPr/>
              </a:pPr>
              <a:t>‹#›</a:t>
            </a:fld>
            <a:endParaRPr lang="en-US"/>
          </a:p>
        </p:txBody>
      </p:sp>
    </p:spTree>
    <p:extLst>
      <p:ext uri="{BB962C8B-B14F-4D97-AF65-F5344CB8AC3E}">
        <p14:creationId xmlns:p14="http://schemas.microsoft.com/office/powerpoint/2010/main" val="3642501094"/>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679BFC8B-4059-C04F-9041-0F2A6A887392}" type="datetime1">
              <a:rPr lang="en-US"/>
              <a:pPr>
                <a:defRPr/>
              </a:pPr>
              <a:t>11/12/15</a:t>
            </a:fld>
            <a:endParaRPr lang="en-US"/>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003B89B8-5590-014B-A72B-C021C3F2D431}" type="slidenum">
              <a:rPr lang="en-US"/>
              <a:pPr>
                <a:defRPr/>
              </a:pPr>
              <a:t>‹#›</a:t>
            </a:fld>
            <a:endParaRPr lang="en-US"/>
          </a:p>
        </p:txBody>
      </p:sp>
    </p:spTree>
    <p:extLst>
      <p:ext uri="{BB962C8B-B14F-4D97-AF65-F5344CB8AC3E}">
        <p14:creationId xmlns:p14="http://schemas.microsoft.com/office/powerpoint/2010/main" val="2210528181"/>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512763"/>
            <a:ext cx="1943100" cy="5843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512763"/>
            <a:ext cx="5676900" cy="5843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7"/>
          <p:cNvSpPr>
            <a:spLocks noGrp="1"/>
          </p:cNvSpPr>
          <p:nvPr>
            <p:ph type="dt" sz="half" idx="10"/>
          </p:nvPr>
        </p:nvSpPr>
        <p:spPr/>
        <p:txBody>
          <a:bodyPr/>
          <a:lstStyle>
            <a:lvl1pPr>
              <a:defRPr/>
            </a:lvl1pPr>
          </a:lstStyle>
          <a:p>
            <a:pPr>
              <a:defRPr/>
            </a:pPr>
            <a:fld id="{5BA93A5B-F504-8343-BE9C-0139BA2D1281}" type="datetime1">
              <a:rPr lang="en-US"/>
              <a:pPr>
                <a:defRPr/>
              </a:pPr>
              <a:t>11/12/15</a:t>
            </a:fld>
            <a:endParaRPr lang="en-US"/>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AC4837D0-9CCE-C742-9060-84EBAA539AB8}" type="slidenum">
              <a:rPr lang="en-US"/>
              <a:pPr>
                <a:defRPr/>
              </a:pPr>
              <a:t>‹#›</a:t>
            </a:fld>
            <a:endParaRPr lang="en-US"/>
          </a:p>
        </p:txBody>
      </p:sp>
    </p:spTree>
    <p:extLst>
      <p:ext uri="{BB962C8B-B14F-4D97-AF65-F5344CB8AC3E}">
        <p14:creationId xmlns:p14="http://schemas.microsoft.com/office/powerpoint/2010/main" val="1050114520"/>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882809768"/>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1304334087"/>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73819947"/>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B6A46488-FF0E-6044-BE57-26876DC9E5D9}" type="slidenum">
              <a:rPr lang="en-US"/>
              <a:pPr>
                <a:defRPr/>
              </a:pPr>
              <a:t>‹#›</a:t>
            </a:fld>
            <a:endParaRPr lang="en-US"/>
          </a:p>
        </p:txBody>
      </p:sp>
    </p:spTree>
    <p:extLst>
      <p:ext uri="{BB962C8B-B14F-4D97-AF65-F5344CB8AC3E}">
        <p14:creationId xmlns:p14="http://schemas.microsoft.com/office/powerpoint/2010/main" val="2751398173"/>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1164942363"/>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2233892249"/>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852249986"/>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395119067"/>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1551527713"/>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776411529"/>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663358127"/>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744558808"/>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4118233271"/>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33914423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BB5A9D51-97F4-4F44-B18F-478501243021}" type="slidenum">
              <a:rPr lang="en-US"/>
              <a:pPr>
                <a:defRPr/>
              </a:pPr>
              <a:t>‹#›</a:t>
            </a:fld>
            <a:endParaRPr lang="en-US"/>
          </a:p>
        </p:txBody>
      </p:sp>
    </p:spTree>
    <p:extLst>
      <p:ext uri="{BB962C8B-B14F-4D97-AF65-F5344CB8AC3E}">
        <p14:creationId xmlns:p14="http://schemas.microsoft.com/office/powerpoint/2010/main" val="3811293390"/>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05BC5-A20E-6C40-8FCF-D557E135D1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1361437"/>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2E3E93-97DC-5547-914C-F8D8598BDD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58525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F9F93F-91CD-784A-89FA-F9C5575FBD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5370251"/>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741BEA-590E-8240-8FAC-F64228E53B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721165"/>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5C3083-CEC6-5C4F-958D-6B395B535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989190"/>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62745-00BB-584D-A1E5-02599F82EA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599242"/>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2A8335-3661-2B47-A29A-B80AD6F2BF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455175"/>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ED8339-0394-A64D-A8B3-F274BF38D9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5258925"/>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221D5-B0A3-1045-8E53-E6DC855C1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785879"/>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EF9ED6-96CF-AC41-864E-8B8CDB6C8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0055079"/>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F7E21F26-33C3-7E44-9556-FB21A011F5B5}" type="slidenum">
              <a:rPr lang="en-US"/>
              <a:pPr>
                <a:defRPr/>
              </a:pPr>
              <a:t>‹#›</a:t>
            </a:fld>
            <a:endParaRPr lang="en-US"/>
          </a:p>
        </p:txBody>
      </p:sp>
    </p:spTree>
    <p:extLst>
      <p:ext uri="{BB962C8B-B14F-4D97-AF65-F5344CB8AC3E}">
        <p14:creationId xmlns:p14="http://schemas.microsoft.com/office/powerpoint/2010/main" val="976354380"/>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F6B8C4-8660-C34C-AC41-1E887F311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5996274"/>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84289395"/>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46143197"/>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96382521"/>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23601931"/>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37517913"/>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50882096"/>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796481479"/>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97664866"/>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3907552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BABBB5B-840B-C041-8103-FE9F5E0C485B}" type="slidenum">
              <a:rPr lang="en-US"/>
              <a:pPr>
                <a:defRPr/>
              </a:pPr>
              <a:t>‹#›</a:t>
            </a:fld>
            <a:endParaRPr lang="en-US"/>
          </a:p>
        </p:txBody>
      </p:sp>
    </p:spTree>
    <p:extLst>
      <p:ext uri="{BB962C8B-B14F-4D97-AF65-F5344CB8AC3E}">
        <p14:creationId xmlns:p14="http://schemas.microsoft.com/office/powerpoint/2010/main" val="1837768617"/>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586157001"/>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26982547"/>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47478042"/>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137589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31121024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5209813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28947172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2080817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5197177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317864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AB835BB1-A159-D64D-9334-B85AABF2EFB6}" type="slidenum">
              <a:rPr lang="en-US"/>
              <a:pPr>
                <a:defRPr/>
              </a:pPr>
              <a:t>‹#›</a:t>
            </a:fld>
            <a:endParaRPr lang="en-US"/>
          </a:p>
        </p:txBody>
      </p:sp>
    </p:spTree>
    <p:extLst>
      <p:ext uri="{BB962C8B-B14F-4D97-AF65-F5344CB8AC3E}">
        <p14:creationId xmlns:p14="http://schemas.microsoft.com/office/powerpoint/2010/main" val="805591747"/>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9173260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4450035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8065367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2497444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37923048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smtClean="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17881037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28437553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smtClean="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A045474B-2A61-BE45-A2AA-C9900DC5E25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374018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6DA2A38-F062-0F4F-9401-AC727CBCBFE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88194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EE7AB00-488A-8B47-810F-0F2F200E916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12168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92829F4B-0878-634F-BABF-44E4D0852348}" type="slidenum">
              <a:rPr lang="en-US"/>
              <a:pPr>
                <a:defRPr/>
              </a:pPr>
              <a:t>‹#›</a:t>
            </a:fld>
            <a:endParaRPr lang="en-US"/>
          </a:p>
        </p:txBody>
      </p:sp>
    </p:spTree>
    <p:extLst>
      <p:ext uri="{BB962C8B-B14F-4D97-AF65-F5344CB8AC3E}">
        <p14:creationId xmlns:p14="http://schemas.microsoft.com/office/powerpoint/2010/main" val="1282300586"/>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A5F411D-5727-A445-A4B2-DA1A349FFA3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371785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C15B9DF-88A1-344A-B6FA-ED41E69796E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50755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A82538E0-3A9D-A844-B661-E1EDD11FEBC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734758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B186A7C-CB99-9341-932E-0E68807ED55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514701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9D55785-3363-9B4B-8089-187601405FC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252484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6D56F5A-56DB-394F-A014-47BD2031313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190394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F2ABECF-F017-2942-9E4A-A3CE8C2B46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446168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DFB915-BE34-B346-BC02-D84B348C4AD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333479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288FF74-ED0C-194F-AD39-EA776FCA57A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219177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smtClean="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A045474B-2A61-BE45-A2AA-C9900DC5E25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82763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0BADFF76-930F-274B-805A-3E56D96B28D0}" type="slidenum">
              <a:rPr lang="en-US"/>
              <a:pPr>
                <a:defRPr/>
              </a:pPr>
              <a:t>‹#›</a:t>
            </a:fld>
            <a:endParaRPr lang="en-US"/>
          </a:p>
        </p:txBody>
      </p:sp>
    </p:spTree>
    <p:extLst>
      <p:ext uri="{BB962C8B-B14F-4D97-AF65-F5344CB8AC3E}">
        <p14:creationId xmlns:p14="http://schemas.microsoft.com/office/powerpoint/2010/main" val="2050295804"/>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6DA2A38-F062-0F4F-9401-AC727CBCBFE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6669257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EE7AB00-488A-8B47-810F-0F2F200E916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767315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A5F411D-5727-A445-A4B2-DA1A349FFA3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634514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C15B9DF-88A1-344A-B6FA-ED41E69796E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47508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A82538E0-3A9D-A844-B661-E1EDD11FEBC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50600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B186A7C-CB99-9341-932E-0E68807ED55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23430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9D55785-3363-9B4B-8089-187601405FC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6549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6D56F5A-56DB-394F-A014-47BD2031313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738351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F2ABECF-F017-2942-9E4A-A3CE8C2B46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729057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DFB915-BE34-B346-BC02-D84B348C4AD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4951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71E6EA7-E0B0-9340-98D2-FF770411980A}" type="slidenum">
              <a:rPr lang="en-US"/>
              <a:pPr>
                <a:defRPr/>
              </a:pPr>
              <a:t>‹#›</a:t>
            </a:fld>
            <a:endParaRPr lang="en-US"/>
          </a:p>
        </p:txBody>
      </p:sp>
    </p:spTree>
    <p:extLst>
      <p:ext uri="{BB962C8B-B14F-4D97-AF65-F5344CB8AC3E}">
        <p14:creationId xmlns:p14="http://schemas.microsoft.com/office/powerpoint/2010/main" val="959348530"/>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987253EE-FB68-B248-B545-8EDED5EF3EF7}" type="slidenum">
              <a:rPr lang="en-US"/>
              <a:pPr>
                <a:defRPr/>
              </a:pPr>
              <a:t>‹#›</a:t>
            </a:fld>
            <a:endParaRPr lang="en-US"/>
          </a:p>
        </p:txBody>
      </p:sp>
    </p:spTree>
    <p:extLst>
      <p:ext uri="{BB962C8B-B14F-4D97-AF65-F5344CB8AC3E}">
        <p14:creationId xmlns:p14="http://schemas.microsoft.com/office/powerpoint/2010/main" val="2207152298"/>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288FF74-ED0C-194F-AD39-EA776FCA57A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294686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A2469D0-837B-0649-80E2-05257E872F2C}" type="slidenum">
              <a:rPr lang="en-US"/>
              <a:pPr>
                <a:defRPr/>
              </a:pPr>
              <a:t>‹#›</a:t>
            </a:fld>
            <a:endParaRPr lang="en-US"/>
          </a:p>
        </p:txBody>
      </p:sp>
    </p:spTree>
    <p:extLst>
      <p:ext uri="{BB962C8B-B14F-4D97-AF65-F5344CB8AC3E}">
        <p14:creationId xmlns:p14="http://schemas.microsoft.com/office/powerpoint/2010/main" val="34473801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4BA3331-D787-164D-9124-61EA73ACDEB3}" type="slidenum">
              <a:rPr lang="en-US"/>
              <a:pPr>
                <a:defRPr/>
              </a:pPr>
              <a:t>‹#›</a:t>
            </a:fld>
            <a:endParaRPr lang="en-US"/>
          </a:p>
        </p:txBody>
      </p:sp>
    </p:spTree>
    <p:extLst>
      <p:ext uri="{BB962C8B-B14F-4D97-AF65-F5344CB8AC3E}">
        <p14:creationId xmlns:p14="http://schemas.microsoft.com/office/powerpoint/2010/main" val="10934817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9FA67DE-2828-6446-B174-5DE788C833F7}" type="slidenum">
              <a:rPr lang="en-US"/>
              <a:pPr>
                <a:defRPr/>
              </a:pPr>
              <a:t>‹#›</a:t>
            </a:fld>
            <a:endParaRPr lang="en-US"/>
          </a:p>
        </p:txBody>
      </p:sp>
    </p:spTree>
    <p:extLst>
      <p:ext uri="{BB962C8B-B14F-4D97-AF65-F5344CB8AC3E}">
        <p14:creationId xmlns:p14="http://schemas.microsoft.com/office/powerpoint/2010/main" val="11260812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0C3118B0-2062-FE4C-AB4C-4D1F24CAABEF}" type="slidenum">
              <a:rPr lang="en-US"/>
              <a:pPr>
                <a:defRPr/>
              </a:pPr>
              <a:t>‹#›</a:t>
            </a:fld>
            <a:endParaRPr lang="en-US"/>
          </a:p>
        </p:txBody>
      </p:sp>
    </p:spTree>
    <p:extLst>
      <p:ext uri="{BB962C8B-B14F-4D97-AF65-F5344CB8AC3E}">
        <p14:creationId xmlns:p14="http://schemas.microsoft.com/office/powerpoint/2010/main" val="38330126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F310575D-A968-F541-ADDF-9E53067C6249}" type="slidenum">
              <a:rPr lang="en-US"/>
              <a:pPr>
                <a:defRPr/>
              </a:pPr>
              <a:t>‹#›</a:t>
            </a:fld>
            <a:endParaRPr lang="en-US"/>
          </a:p>
        </p:txBody>
      </p:sp>
    </p:spTree>
    <p:extLst>
      <p:ext uri="{BB962C8B-B14F-4D97-AF65-F5344CB8AC3E}">
        <p14:creationId xmlns:p14="http://schemas.microsoft.com/office/powerpoint/2010/main" val="21161032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5CE2FF5-501E-A544-BE80-34F54505DAF9}" type="slidenum">
              <a:rPr lang="en-US"/>
              <a:pPr>
                <a:defRPr/>
              </a:pPr>
              <a:t>‹#›</a:t>
            </a:fld>
            <a:endParaRPr lang="en-US"/>
          </a:p>
        </p:txBody>
      </p:sp>
    </p:spTree>
    <p:extLst>
      <p:ext uri="{BB962C8B-B14F-4D97-AF65-F5344CB8AC3E}">
        <p14:creationId xmlns:p14="http://schemas.microsoft.com/office/powerpoint/2010/main" val="63279244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F10D4410-6FB5-F046-A265-7419088FB362}" type="slidenum">
              <a:rPr lang="en-US"/>
              <a:pPr>
                <a:defRPr/>
              </a:pPr>
              <a:t>‹#›</a:t>
            </a:fld>
            <a:endParaRPr lang="en-US"/>
          </a:p>
        </p:txBody>
      </p:sp>
    </p:spTree>
    <p:extLst>
      <p:ext uri="{BB962C8B-B14F-4D97-AF65-F5344CB8AC3E}">
        <p14:creationId xmlns:p14="http://schemas.microsoft.com/office/powerpoint/2010/main" val="7065749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ED15F54-28ED-B644-8611-B0DA04263DE3}" type="slidenum">
              <a:rPr lang="en-US"/>
              <a:pPr>
                <a:defRPr/>
              </a:pPr>
              <a:t>‹#›</a:t>
            </a:fld>
            <a:endParaRPr lang="en-US"/>
          </a:p>
        </p:txBody>
      </p:sp>
    </p:spTree>
    <p:extLst>
      <p:ext uri="{BB962C8B-B14F-4D97-AF65-F5344CB8AC3E}">
        <p14:creationId xmlns:p14="http://schemas.microsoft.com/office/powerpoint/2010/main" val="30399250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82E64C8-B386-C74E-A87A-31CA5DE0CA0A}" type="slidenum">
              <a:rPr lang="en-US"/>
              <a:pPr>
                <a:defRPr/>
              </a:pPr>
              <a:t>‹#›</a:t>
            </a:fld>
            <a:endParaRPr lang="en-US"/>
          </a:p>
        </p:txBody>
      </p:sp>
    </p:spTree>
    <p:extLst>
      <p:ext uri="{BB962C8B-B14F-4D97-AF65-F5344CB8AC3E}">
        <p14:creationId xmlns:p14="http://schemas.microsoft.com/office/powerpoint/2010/main" val="378010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4DE42245-F05A-BC4E-8312-F58FCCD8BCD6}" type="slidenum">
              <a:rPr lang="en-US"/>
              <a:pPr>
                <a:defRPr/>
              </a:pPr>
              <a:t>‹#›</a:t>
            </a:fld>
            <a:endParaRPr lang="en-US"/>
          </a:p>
        </p:txBody>
      </p:sp>
    </p:spTree>
    <p:extLst>
      <p:ext uri="{BB962C8B-B14F-4D97-AF65-F5344CB8AC3E}">
        <p14:creationId xmlns:p14="http://schemas.microsoft.com/office/powerpoint/2010/main" val="4067469407"/>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9625D12-0CD7-6B41-AD46-061825987EDE}" type="slidenum">
              <a:rPr lang="en-US"/>
              <a:pPr>
                <a:defRPr/>
              </a:pPr>
              <a:t>‹#›</a:t>
            </a:fld>
            <a:endParaRPr lang="en-US"/>
          </a:p>
        </p:txBody>
      </p:sp>
    </p:spTree>
    <p:extLst>
      <p:ext uri="{BB962C8B-B14F-4D97-AF65-F5344CB8AC3E}">
        <p14:creationId xmlns:p14="http://schemas.microsoft.com/office/powerpoint/2010/main" val="28485477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1263FF7-23CA-F740-BDDA-95BE9F755761}" type="slidenum">
              <a:rPr lang="en-US"/>
              <a:pPr>
                <a:defRPr/>
              </a:pPr>
              <a:t>‹#›</a:t>
            </a:fld>
            <a:endParaRPr lang="en-US"/>
          </a:p>
        </p:txBody>
      </p:sp>
    </p:spTree>
    <p:extLst>
      <p:ext uri="{BB962C8B-B14F-4D97-AF65-F5344CB8AC3E}">
        <p14:creationId xmlns:p14="http://schemas.microsoft.com/office/powerpoint/2010/main" val="42054640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8650BF50-A69F-304B-BF38-D3BAA3197C51}" type="slidenum">
              <a:rPr lang="en-US"/>
              <a:pPr>
                <a:defRPr/>
              </a:pPr>
              <a:t>‹#›</a:t>
            </a:fld>
            <a:endParaRPr lang="en-US"/>
          </a:p>
        </p:txBody>
      </p:sp>
    </p:spTree>
    <p:extLst>
      <p:ext uri="{BB962C8B-B14F-4D97-AF65-F5344CB8AC3E}">
        <p14:creationId xmlns:p14="http://schemas.microsoft.com/office/powerpoint/2010/main" val="15126916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7775E8F-A013-2444-A0B4-613BF8D6E462}" type="slidenum">
              <a:rPr lang="en-US"/>
              <a:pPr>
                <a:defRPr/>
              </a:pPr>
              <a:t>‹#›</a:t>
            </a:fld>
            <a:endParaRPr lang="en-US"/>
          </a:p>
        </p:txBody>
      </p:sp>
    </p:spTree>
    <p:extLst>
      <p:ext uri="{BB962C8B-B14F-4D97-AF65-F5344CB8AC3E}">
        <p14:creationId xmlns:p14="http://schemas.microsoft.com/office/powerpoint/2010/main" val="978316923"/>
      </p:ext>
    </p:extLst>
  </p:cSld>
  <p:clrMapOvr>
    <a:masterClrMapping/>
  </p:clrMapOvr>
  <p:transition xmlns:p14="http://schemas.microsoft.com/office/powerpoint/2010/mai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1D1EFFF5-E1C4-384B-BE21-CA87494BE0EB}" type="slidenum">
              <a:rPr lang="en-US"/>
              <a:pPr>
                <a:defRPr/>
              </a:pPr>
              <a:t>‹#›</a:t>
            </a:fld>
            <a:endParaRPr lang="en-US"/>
          </a:p>
        </p:txBody>
      </p:sp>
    </p:spTree>
    <p:extLst>
      <p:ext uri="{BB962C8B-B14F-4D97-AF65-F5344CB8AC3E}">
        <p14:creationId xmlns:p14="http://schemas.microsoft.com/office/powerpoint/2010/main" val="2091506850"/>
      </p:ext>
    </p:extLst>
  </p:cSld>
  <p:clrMapOvr>
    <a:masterClrMapping/>
  </p:clrMapOvr>
  <p:transition xmlns:p14="http://schemas.microsoft.com/office/powerpoint/2010/mai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B2FE2E92-F099-044D-BA5F-AFD08E3C25F3}" type="slidenum">
              <a:rPr lang="en-US"/>
              <a:pPr>
                <a:defRPr/>
              </a:pPr>
              <a:t>‹#›</a:t>
            </a:fld>
            <a:endParaRPr lang="en-US"/>
          </a:p>
        </p:txBody>
      </p:sp>
    </p:spTree>
    <p:extLst>
      <p:ext uri="{BB962C8B-B14F-4D97-AF65-F5344CB8AC3E}">
        <p14:creationId xmlns:p14="http://schemas.microsoft.com/office/powerpoint/2010/main" val="1687659245"/>
      </p:ext>
    </p:extLst>
  </p:cSld>
  <p:clrMapOvr>
    <a:masterClrMapping/>
  </p:clrMapOvr>
  <p:transition xmlns:p14="http://schemas.microsoft.com/office/powerpoint/2010/mai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151DB245-646E-9946-A424-299C653D2823}" type="slidenum">
              <a:rPr lang="en-US"/>
              <a:pPr>
                <a:defRPr/>
              </a:pPr>
              <a:t>‹#›</a:t>
            </a:fld>
            <a:endParaRPr lang="en-US"/>
          </a:p>
        </p:txBody>
      </p:sp>
    </p:spTree>
    <p:extLst>
      <p:ext uri="{BB962C8B-B14F-4D97-AF65-F5344CB8AC3E}">
        <p14:creationId xmlns:p14="http://schemas.microsoft.com/office/powerpoint/2010/main" val="1172035032"/>
      </p:ext>
    </p:extLst>
  </p:cSld>
  <p:clrMapOvr>
    <a:masterClrMapping/>
  </p:clrMapOvr>
  <p:transition xmlns:p14="http://schemas.microsoft.com/office/powerpoint/2010/mai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3EE7C0B-A63F-494E-8653-A619FD2977A2}" type="slidenum">
              <a:rPr lang="en-US"/>
              <a:pPr>
                <a:defRPr/>
              </a:pPr>
              <a:t>‹#›</a:t>
            </a:fld>
            <a:endParaRPr lang="en-US"/>
          </a:p>
        </p:txBody>
      </p:sp>
    </p:spTree>
    <p:extLst>
      <p:ext uri="{BB962C8B-B14F-4D97-AF65-F5344CB8AC3E}">
        <p14:creationId xmlns:p14="http://schemas.microsoft.com/office/powerpoint/2010/main" val="2217757989"/>
      </p:ext>
    </p:extLst>
  </p:cSld>
  <p:clrMapOvr>
    <a:masterClrMapping/>
  </p:clrMapOvr>
  <p:transition xmlns:p14="http://schemas.microsoft.com/office/powerpoint/2010/mai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DFAB024-F723-3B4E-BDFA-F09D3F2C4E6D}" type="slidenum">
              <a:rPr lang="en-US"/>
              <a:pPr>
                <a:defRPr/>
              </a:pPr>
              <a:t>‹#›</a:t>
            </a:fld>
            <a:endParaRPr lang="en-US"/>
          </a:p>
        </p:txBody>
      </p:sp>
    </p:spTree>
    <p:extLst>
      <p:ext uri="{BB962C8B-B14F-4D97-AF65-F5344CB8AC3E}">
        <p14:creationId xmlns:p14="http://schemas.microsoft.com/office/powerpoint/2010/main" val="1010971876"/>
      </p:ext>
    </p:extLst>
  </p:cSld>
  <p:clrMapOvr>
    <a:masterClrMapping/>
  </p:clrMapOvr>
  <p:transition xmlns:p14="http://schemas.microsoft.com/office/powerpoint/2010/mai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20B399D-DA4D-D841-8BA3-7604A7714BFB}" type="slidenum">
              <a:rPr lang="en-US"/>
              <a:pPr>
                <a:defRPr/>
              </a:pPr>
              <a:t>‹#›</a:t>
            </a:fld>
            <a:endParaRPr lang="en-US"/>
          </a:p>
        </p:txBody>
      </p:sp>
    </p:spTree>
    <p:extLst>
      <p:ext uri="{BB962C8B-B14F-4D97-AF65-F5344CB8AC3E}">
        <p14:creationId xmlns:p14="http://schemas.microsoft.com/office/powerpoint/2010/main" val="3064528414"/>
      </p:ext>
    </p:extLst>
  </p:cSld>
  <p:clrMapOvr>
    <a:masterClrMapping/>
  </p:clrMapOvr>
  <p:transition xmlns:p14="http://schemas.microsoft.com/office/powerpoint/2010/mai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6755DB34-332C-8040-AD42-87DD57ADD009}" type="slidenum">
              <a:rPr lang="en-US"/>
              <a:pPr>
                <a:defRPr/>
              </a:pPr>
              <a:t>‹#›</a:t>
            </a:fld>
            <a:endParaRPr lang="en-US"/>
          </a:p>
        </p:txBody>
      </p:sp>
    </p:spTree>
    <p:extLst>
      <p:ext uri="{BB962C8B-B14F-4D97-AF65-F5344CB8AC3E}">
        <p14:creationId xmlns:p14="http://schemas.microsoft.com/office/powerpoint/2010/main" val="3198081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26C92DC-6B46-3847-A7F9-3CBBA48EA37F}" type="slidenum">
              <a:rPr lang="en-US"/>
              <a:pPr>
                <a:defRPr/>
              </a:pPr>
              <a:t>‹#›</a:t>
            </a:fld>
            <a:endParaRPr lang="en-US"/>
          </a:p>
        </p:txBody>
      </p:sp>
    </p:spTree>
    <p:extLst>
      <p:ext uri="{BB962C8B-B14F-4D97-AF65-F5344CB8AC3E}">
        <p14:creationId xmlns:p14="http://schemas.microsoft.com/office/powerpoint/2010/main" val="421406258"/>
      </p:ext>
    </p:extLst>
  </p:cSld>
  <p:clrMapOvr>
    <a:masterClrMapping/>
  </p:clrMapOvr>
  <p:transition xmlns:p14="http://schemas.microsoft.com/office/powerpoint/2010/mai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E2FCDB3C-2DA4-D146-8548-49E55BC60956}" type="slidenum">
              <a:rPr lang="en-US"/>
              <a:pPr>
                <a:defRPr/>
              </a:pPr>
              <a:t>‹#›</a:t>
            </a:fld>
            <a:endParaRPr lang="en-US"/>
          </a:p>
        </p:txBody>
      </p:sp>
    </p:spTree>
    <p:extLst>
      <p:ext uri="{BB962C8B-B14F-4D97-AF65-F5344CB8AC3E}">
        <p14:creationId xmlns:p14="http://schemas.microsoft.com/office/powerpoint/2010/main" val="4239892366"/>
      </p:ext>
    </p:extLst>
  </p:cSld>
  <p:clrMapOvr>
    <a:masterClrMapping/>
  </p:clrMapOvr>
  <p:transition xmlns:p14="http://schemas.microsoft.com/office/powerpoint/2010/mai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A705768F-F1DD-F043-995B-2547C695D34E}" type="slidenum">
              <a:rPr lang="en-US"/>
              <a:pPr>
                <a:defRPr/>
              </a:pPr>
              <a:t>‹#›</a:t>
            </a:fld>
            <a:endParaRPr lang="en-US"/>
          </a:p>
        </p:txBody>
      </p:sp>
    </p:spTree>
    <p:extLst>
      <p:ext uri="{BB962C8B-B14F-4D97-AF65-F5344CB8AC3E}">
        <p14:creationId xmlns:p14="http://schemas.microsoft.com/office/powerpoint/2010/main" val="3103803468"/>
      </p:ext>
    </p:extLst>
  </p:cSld>
  <p:clrMapOvr>
    <a:masterClrMapping/>
  </p:clrMapOvr>
  <p:transition xmlns:p14="http://schemas.microsoft.com/office/powerpoint/2010/mai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CF2133A-E92C-C241-8D2D-1D7438F1A549}" type="slidenum">
              <a:rPr lang="en-US"/>
              <a:pPr>
                <a:defRPr/>
              </a:pPr>
              <a:t>‹#›</a:t>
            </a:fld>
            <a:endParaRPr lang="en-US"/>
          </a:p>
        </p:txBody>
      </p:sp>
    </p:spTree>
    <p:extLst>
      <p:ext uri="{BB962C8B-B14F-4D97-AF65-F5344CB8AC3E}">
        <p14:creationId xmlns:p14="http://schemas.microsoft.com/office/powerpoint/2010/main" val="939457946"/>
      </p:ext>
    </p:extLst>
  </p:cSld>
  <p:clrMapOvr>
    <a:masterClrMapping/>
  </p:clrMapOvr>
  <p:transition xmlns:p14="http://schemas.microsoft.com/office/powerpoint/2010/mai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E79CF7-5DEA-F648-91CF-883D40540A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6157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6D08E1-B5BE-0148-848D-133EEA8973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9583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6A3E73-9CE3-2E46-9177-99D89449CA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55180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4B57BF-ADC8-1F44-891A-56DC92BC4C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24059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3C9145-E229-C747-A8F1-5C0F602EFD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19897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A744637-6369-4542-986A-F61ED19F98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7898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8C445DA7-CF8E-D24F-B9E7-525F6ED38313}" type="slidenum">
              <a:rPr lang="en-US"/>
              <a:pPr>
                <a:defRPr/>
              </a:pPr>
              <a:t>‹#›</a:t>
            </a:fld>
            <a:endParaRPr lang="en-US"/>
          </a:p>
        </p:txBody>
      </p:sp>
    </p:spTree>
    <p:extLst>
      <p:ext uri="{BB962C8B-B14F-4D97-AF65-F5344CB8AC3E}">
        <p14:creationId xmlns:p14="http://schemas.microsoft.com/office/powerpoint/2010/main" val="2872536341"/>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EF95ADA-873C-8243-86E2-E61175FE92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86991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0B25D7-D23E-E749-8DC6-6084D70BE8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89153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022820-5DF9-F04B-A1DD-49FD8708AE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09010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40488D-AEEC-5442-A21B-32A277EC7B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9620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06A1A-DCCA-3449-84F2-2051512691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66803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48034CA-BF0A-D441-AD5B-D0BFA58BF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577979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CC9EDD-F3AA-4B4C-BB9F-58BDC815AA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07819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7D56380-AD7D-AD46-8C3F-FDF5652EFE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05325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EC9E953-3A01-A54D-8643-5DFD04E5F8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96908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261D7AB-403C-AB4A-82F9-0EDBB12887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6775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436560706"/>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A5C7DBB-D59F-B94F-A4FD-7C5BEFB4D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9807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9D8D579-3306-7347-B0EE-F3B72437B0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97323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BE1A93F-5BDF-3C4C-BA87-DE826F312E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328469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20B712-AB6F-DD42-A65D-0F486C52DE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31887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F8D14F-5C85-F24D-83C5-FB01BB2DC7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131206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15EE70-10E9-AE40-B210-346BF78235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06566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33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3331" name="Rectangle 3"/>
          <p:cNvSpPr>
            <a:spLocks noGrp="1" noChangeArrowheads="1"/>
          </p:cNvSpPr>
          <p:nvPr>
            <p:ph type="subTitle" idx="1"/>
          </p:nvPr>
        </p:nvSpPr>
        <p:spPr>
          <a:xfrm>
            <a:off x="1371600" y="3886200"/>
            <a:ext cx="6400800" cy="1752600"/>
          </a:xfrm>
        </p:spPr>
        <p:txBody>
          <a:bodyPr/>
          <a:lstStyle>
            <a:lvl1pPr marL="0" indent="0" algn="ctr">
              <a:buFont typeface="Times" pitchFamily="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AD841392-0445-4249-A7E9-51781CA81BF3}"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6234610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57561C3-EF2B-7A47-9D3A-3F548A30F667}"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1430159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52E521FE-8E12-8D4B-A6AF-589257FB65BA}"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7329974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C4287744-17C3-B14B-B8C0-F60D9551E2DE}"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261205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066649452"/>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46762124-0308-C642-AEC6-2C4411B6269C}"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2965118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BEBE4622-2B78-2649-B2B4-EA8A768029D5}"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7872251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2A8E7DF7-91F2-CC46-8056-D1407FA36F8A}"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31832954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FC35869-3A90-1149-81DB-B407537CE9B1}"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280037482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4F6C6BAD-0AFF-5D4A-ADA9-C29028A393B9}"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10975166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23832C28-0FCA-7345-8FA1-2F948E786B2F}"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4983467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C79C007D-5AC2-2841-A7DF-8B0D75AFEA88}" type="slidenum">
              <a:rPr lang="en-US">
                <a:solidFill>
                  <a:srgbClr val="FFFF66"/>
                </a:solidFill>
              </a:rPr>
              <a:pPr/>
              <a:t>‹#›</a:t>
            </a:fld>
            <a:endParaRPr lang="en-US">
              <a:solidFill>
                <a:srgbClr val="FFFF66"/>
              </a:solidFill>
            </a:endParaRPr>
          </a:p>
        </p:txBody>
      </p:sp>
    </p:spTree>
    <p:extLst>
      <p:ext uri="{BB962C8B-B14F-4D97-AF65-F5344CB8AC3E}">
        <p14:creationId xmlns:p14="http://schemas.microsoft.com/office/powerpoint/2010/main" val="10059863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965978A-D436-5441-9647-7B56E7374F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182238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A64C87-5A3E-2347-9DEC-AB240D9F7C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671208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03CDC-7270-354C-84E5-8427E66F9F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145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693632801"/>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4C3D6BE-BAD2-C142-B16E-A34A84350B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97341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5F90B88-C2CB-F542-BD1C-7D823BFC4D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71637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E917A5A-37CB-8147-ACA1-61CED9C6D2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17762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BD9BC8B-7638-C745-B8D7-85182A3E1E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58777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A9ADC2-5E0D-C349-AF1A-9709CE5772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66043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DCD70B3-CCA0-8942-9335-A143CF96F8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75299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D282CE-E660-4246-8630-C8C05D90A9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996364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9169A4-E7AF-EA40-AD5E-D55B9C6C74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06369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DCE7188D-D7BA-2542-A7F0-52B6C7F836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660898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2D1053A-0AD6-E84C-990A-92E6B7633E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514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61184954"/>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C17F52F-236E-A549-A9A2-C06466AD5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49262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384721B-5E75-7544-815A-0DBF6A3EFD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61113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E4715540-6648-3D4F-BC97-9287362B7F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56303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FBE7E5C8-16F5-A340-83DB-FEAF2EDB2A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164942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4EEA17DF-9CA3-DB47-9B7D-8CE16D688E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22557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CB9DE41-25A6-B544-8878-B67AADF316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86069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8EE1795-626F-4141-9E33-3949315B3A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59576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DE2C122-19EF-1B4D-AD84-BA5E8AD63E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861236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C995CFB-371E-5A4A-B933-C183F87D11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455587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61133E1-8CC5-B24E-A788-FA72F60D22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7733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003887239"/>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EDBB8B8B-960B-0B49-A66C-7B59F5F964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65487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1990619"/>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562338057"/>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35447683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866787026"/>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564116352"/>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07261890"/>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53462597"/>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3239524"/>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784932809"/>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710138340"/>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558088195"/>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122308531"/>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841908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203353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612186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894065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335151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30066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475521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4213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BF9B34B-0900-8641-8D05-6B0F4A4087C3}" type="slidenum">
              <a:rPr lang="en-US"/>
              <a:pPr>
                <a:defRPr/>
              </a:pPr>
              <a:t>‹#›</a:t>
            </a:fld>
            <a:endParaRPr lang="en-US"/>
          </a:p>
        </p:txBody>
      </p:sp>
    </p:spTree>
    <p:extLst>
      <p:ext uri="{BB962C8B-B14F-4D97-AF65-F5344CB8AC3E}">
        <p14:creationId xmlns:p14="http://schemas.microsoft.com/office/powerpoint/2010/main" val="3643505487"/>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731442980"/>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56055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921971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30635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11584603"/>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825302168"/>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13295405"/>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363691552"/>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6124477"/>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452846766"/>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19257848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858034246"/>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194691905"/>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49782093"/>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465919646"/>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25929811"/>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6B41E2D3-6588-A347-BDC2-7FB68E7F7230}" type="slidenum">
              <a:rPr lang="en-GB">
                <a:latin typeface="Times New Roman"/>
                <a:ea typeface="ＭＳ Ｐゴシック"/>
              </a:rPr>
              <a:pPr>
                <a:defRPr/>
              </a:pPr>
              <a:t>‹#›</a:t>
            </a:fld>
            <a:endParaRPr lang="en-GB">
              <a:latin typeface="Times New Roman"/>
              <a:ea typeface="ＭＳ Ｐゴシック"/>
            </a:endParaRPr>
          </a:p>
        </p:txBody>
      </p:sp>
    </p:spTree>
    <p:extLst>
      <p:ext uri="{BB962C8B-B14F-4D97-AF65-F5344CB8AC3E}">
        <p14:creationId xmlns:p14="http://schemas.microsoft.com/office/powerpoint/2010/main" val="18391761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3839360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495666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4125021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749455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164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669093245"/>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096166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4478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88084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583223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05644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309340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7AF3F233-6479-5642-8F0B-DA77AFC36EC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41007481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3A481FC-384C-C747-98CB-86A966DCF72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6584861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672AD421-5F8D-4048-A826-D16287DCB19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78817609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9C10663-DB0B-4C44-BBC1-4212BBD5297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249730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901472560"/>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789CEB89-2ED4-BC45-802B-73C45614574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39304801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3F1E8E10-F48D-8B4B-B41D-880F5BB9EC3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18952066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D63D05D-BDBC-C54A-9C0C-23CD2AC943A2}"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51904321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6050BFF-7F31-664B-8B17-BD16F61CA5E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6224668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7FCE5B4-B3EE-3748-8D6B-A36EC9481DB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76787614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915FE78-3B88-8345-8255-BBA9808897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70040336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4E6A349-1A8E-7E43-98DB-2733B83357B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24567871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18956BD-71C1-E74E-A883-26C78610C9E7}"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36762685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11/12/15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5553308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11/12/15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28852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76030638"/>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11/12/15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3601213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11/12/15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0109884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11/12/15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622735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11/12/15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70351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11/12/15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8940112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11/12/15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1314218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11/12/15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945597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11/12/15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9552775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11/12/15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6347011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7B19EAEF-2DB3-214D-BDA3-4D3D165D00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8235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2357039663"/>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58BC8B4-7BC6-6749-8D38-E2F7FBBD44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528546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ADD16D6-C781-C446-B66A-C6CE354D95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111179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4FDB865D-CE04-904D-AF69-8AD0EB651E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551593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2AB1B7CC-2D6D-AA4D-AF4F-162199A961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599335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2BF48189-E951-534F-8C9A-398B00DACE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862700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C0DC5CC-AC0A-7C4C-830D-B35EE14675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081709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D487113-FEC7-0942-A2DD-2AEB0D7979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613460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7EC9041-BC82-EB4A-A213-5FD24936B5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986548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00990AE-90BE-084F-B441-35A344B754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960789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FDF0633-41AC-5046-98BD-7D0F4A2EC1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4246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3702384984"/>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EB792A3D-3BFB-B947-91E5-3286B390EB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17792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80818575"/>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25636864"/>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33711195"/>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1358356"/>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10908504"/>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29521720"/>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68709460"/>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53111542"/>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53434208"/>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85148087"/>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30994728"/>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47729285"/>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660 w 1722"/>
                <a:gd name="T1" fmla="*/ 35 h 66"/>
                <a:gd name="T2" fmla="*/ 1660 w 1722"/>
                <a:gd name="T3" fmla="*/ 33 h 66"/>
                <a:gd name="T4" fmla="*/ 0 w 1722"/>
                <a:gd name="T5" fmla="*/ 0 h 66"/>
                <a:gd name="T6" fmla="*/ 0 w 1722"/>
                <a:gd name="T7" fmla="*/ 33 h 66"/>
                <a:gd name="T8" fmla="*/ 1660 w 1722"/>
                <a:gd name="T9" fmla="*/ 35 h 66"/>
                <a:gd name="T10" fmla="*/ 1660 w 1722"/>
                <a:gd name="T11" fmla="*/ 3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44 w 975"/>
                <a:gd name="T1" fmla="*/ 48 h 101"/>
                <a:gd name="T2" fmla="*/ 944 w 975"/>
                <a:gd name="T3" fmla="*/ 0 h 101"/>
                <a:gd name="T4" fmla="*/ 0 w 975"/>
                <a:gd name="T5" fmla="*/ 24 h 101"/>
                <a:gd name="T6" fmla="*/ 0 w 975"/>
                <a:gd name="T7" fmla="*/ 101 h 101"/>
                <a:gd name="T8" fmla="*/ 944 w 975"/>
                <a:gd name="T9" fmla="*/ 48 h 101"/>
                <a:gd name="T10" fmla="*/ 94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079 w 2141"/>
                <a:gd name="T1" fmla="*/ 0 h 198"/>
                <a:gd name="T2" fmla="*/ 0 w 2141"/>
                <a:gd name="T3" fmla="*/ 156 h 198"/>
                <a:gd name="T4" fmla="*/ 0 w 2141"/>
                <a:gd name="T5" fmla="*/ 198 h 198"/>
                <a:gd name="T6" fmla="*/ 2079 w 2141"/>
                <a:gd name="T7" fmla="*/ 0 h 198"/>
                <a:gd name="T8" fmla="*/ 207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091 w 2517"/>
                <a:gd name="T1" fmla="*/ 276 h 276"/>
                <a:gd name="T2" fmla="*/ 2424 w 2517"/>
                <a:gd name="T3" fmla="*/ 204 h 276"/>
                <a:gd name="T4" fmla="*/ 2167 w 2517"/>
                <a:gd name="T5" fmla="*/ 0 h 276"/>
                <a:gd name="T6" fmla="*/ 0 w 2517"/>
                <a:gd name="T7" fmla="*/ 276 h 276"/>
                <a:gd name="T8" fmla="*/ 2091 w 2517"/>
                <a:gd name="T9" fmla="*/ 276 h 276"/>
                <a:gd name="T10" fmla="*/ 209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698 w 729"/>
                <a:gd name="T1" fmla="*/ 240 h 240"/>
                <a:gd name="T2" fmla="*/ 0 w 729"/>
                <a:gd name="T3" fmla="*/ 0 h 240"/>
                <a:gd name="T4" fmla="*/ 0 w 729"/>
                <a:gd name="T5" fmla="*/ 6 h 240"/>
                <a:gd name="T6" fmla="*/ 698 w 729"/>
                <a:gd name="T7" fmla="*/ 240 h 240"/>
                <a:gd name="T8" fmla="*/ 69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698 w 729"/>
                <a:gd name="T1" fmla="*/ 318 h 318"/>
                <a:gd name="T2" fmla="*/ 698 w 729"/>
                <a:gd name="T3" fmla="*/ 312 h 318"/>
                <a:gd name="T4" fmla="*/ 0 w 729"/>
                <a:gd name="T5" fmla="*/ 0 h 318"/>
                <a:gd name="T6" fmla="*/ 0 w 729"/>
                <a:gd name="T7" fmla="*/ 54 h 318"/>
                <a:gd name="T8" fmla="*/ 698 w 729"/>
                <a:gd name="T9" fmla="*/ 318 h 318"/>
                <a:gd name="T10" fmla="*/ 69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2B8A922-5B1D-E64E-B7E1-561478EC039E}" type="slidenum">
              <a:rPr lang="en-US"/>
              <a:pPr>
                <a:defRPr/>
              </a:pPr>
              <a:t>‹#›</a:t>
            </a:fld>
            <a:endParaRPr lang="en-US"/>
          </a:p>
        </p:txBody>
      </p:sp>
    </p:spTree>
    <p:extLst>
      <p:ext uri="{BB962C8B-B14F-4D97-AF65-F5344CB8AC3E}">
        <p14:creationId xmlns:p14="http://schemas.microsoft.com/office/powerpoint/2010/main" val="280788189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C55C9B9-589E-654E-9E04-082F35576FB0}" type="slidenum">
              <a:rPr lang="en-US"/>
              <a:pPr>
                <a:defRPr/>
              </a:pPr>
              <a:t>‹#›</a:t>
            </a:fld>
            <a:endParaRPr lang="en-US"/>
          </a:p>
        </p:txBody>
      </p:sp>
    </p:spTree>
    <p:extLst>
      <p:ext uri="{BB962C8B-B14F-4D97-AF65-F5344CB8AC3E}">
        <p14:creationId xmlns:p14="http://schemas.microsoft.com/office/powerpoint/2010/main" val="229237154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2944258-1220-104F-BAA6-4C165A691212}" type="slidenum">
              <a:rPr lang="en-US"/>
              <a:pPr>
                <a:defRPr/>
              </a:pPr>
              <a:t>‹#›</a:t>
            </a:fld>
            <a:endParaRPr lang="en-US"/>
          </a:p>
        </p:txBody>
      </p:sp>
    </p:spTree>
    <p:extLst>
      <p:ext uri="{BB962C8B-B14F-4D97-AF65-F5344CB8AC3E}">
        <p14:creationId xmlns:p14="http://schemas.microsoft.com/office/powerpoint/2010/main" val="324333968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069940-D878-AD41-A295-E8612CD8E478}" type="slidenum">
              <a:rPr lang="en-US"/>
              <a:pPr>
                <a:defRPr/>
              </a:pPr>
              <a:t>‹#›</a:t>
            </a:fld>
            <a:endParaRPr lang="en-US"/>
          </a:p>
        </p:txBody>
      </p:sp>
    </p:spTree>
    <p:extLst>
      <p:ext uri="{BB962C8B-B14F-4D97-AF65-F5344CB8AC3E}">
        <p14:creationId xmlns:p14="http://schemas.microsoft.com/office/powerpoint/2010/main" val="276285892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253E4DB-22A1-1E4D-A36E-DA88F0EBD63F}" type="slidenum">
              <a:rPr lang="en-US"/>
              <a:pPr>
                <a:defRPr/>
              </a:pPr>
              <a:t>‹#›</a:t>
            </a:fld>
            <a:endParaRPr lang="en-US"/>
          </a:p>
        </p:txBody>
      </p:sp>
    </p:spTree>
    <p:extLst>
      <p:ext uri="{BB962C8B-B14F-4D97-AF65-F5344CB8AC3E}">
        <p14:creationId xmlns:p14="http://schemas.microsoft.com/office/powerpoint/2010/main" val="324776861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2CB4AD-FA8D-FF4B-A723-48D1CFD15F34}" type="slidenum">
              <a:rPr lang="en-US"/>
              <a:pPr>
                <a:defRPr/>
              </a:pPr>
              <a:t>‹#›</a:t>
            </a:fld>
            <a:endParaRPr lang="en-US"/>
          </a:p>
        </p:txBody>
      </p:sp>
    </p:spTree>
    <p:extLst>
      <p:ext uri="{BB962C8B-B14F-4D97-AF65-F5344CB8AC3E}">
        <p14:creationId xmlns:p14="http://schemas.microsoft.com/office/powerpoint/2010/main" val="129293165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A481EBC-6AE2-2346-9D2B-B95C85741505}" type="slidenum">
              <a:rPr lang="en-US"/>
              <a:pPr>
                <a:defRPr/>
              </a:pPr>
              <a:t>‹#›</a:t>
            </a:fld>
            <a:endParaRPr lang="en-US"/>
          </a:p>
        </p:txBody>
      </p:sp>
    </p:spTree>
    <p:extLst>
      <p:ext uri="{BB962C8B-B14F-4D97-AF65-F5344CB8AC3E}">
        <p14:creationId xmlns:p14="http://schemas.microsoft.com/office/powerpoint/2010/main" val="329666373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7E2E4F8-A4DC-7C4D-B995-F4645FB8DE9C}" type="slidenum">
              <a:rPr lang="en-US"/>
              <a:pPr>
                <a:defRPr/>
              </a:pPr>
              <a:t>‹#›</a:t>
            </a:fld>
            <a:endParaRPr lang="en-US"/>
          </a:p>
        </p:txBody>
      </p:sp>
    </p:spTree>
    <p:extLst>
      <p:ext uri="{BB962C8B-B14F-4D97-AF65-F5344CB8AC3E}">
        <p14:creationId xmlns:p14="http://schemas.microsoft.com/office/powerpoint/2010/main" val="3714088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0782434"/>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3CB4392-4D9E-D145-A915-AA94A99E5C73}" type="slidenum">
              <a:rPr lang="en-US"/>
              <a:pPr>
                <a:defRPr/>
              </a:pPr>
              <a:t>‹#›</a:t>
            </a:fld>
            <a:endParaRPr lang="en-US"/>
          </a:p>
        </p:txBody>
      </p:sp>
    </p:spTree>
    <p:extLst>
      <p:ext uri="{BB962C8B-B14F-4D97-AF65-F5344CB8AC3E}">
        <p14:creationId xmlns:p14="http://schemas.microsoft.com/office/powerpoint/2010/main" val="43389586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EDAFBB6-E96A-C04F-B2B8-27E7D9B0E970}" type="slidenum">
              <a:rPr lang="en-US"/>
              <a:pPr>
                <a:defRPr/>
              </a:pPr>
              <a:t>‹#›</a:t>
            </a:fld>
            <a:endParaRPr lang="en-US"/>
          </a:p>
        </p:txBody>
      </p:sp>
    </p:spTree>
    <p:extLst>
      <p:ext uri="{BB962C8B-B14F-4D97-AF65-F5344CB8AC3E}">
        <p14:creationId xmlns:p14="http://schemas.microsoft.com/office/powerpoint/2010/main" val="18540831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95C181-A853-284F-9DFC-EC281D0E54FA}" type="slidenum">
              <a:rPr lang="en-US"/>
              <a:pPr>
                <a:defRPr/>
              </a:pPr>
              <a:t>‹#›</a:t>
            </a:fld>
            <a:endParaRPr lang="en-US"/>
          </a:p>
        </p:txBody>
      </p:sp>
    </p:spTree>
    <p:extLst>
      <p:ext uri="{BB962C8B-B14F-4D97-AF65-F5344CB8AC3E}">
        <p14:creationId xmlns:p14="http://schemas.microsoft.com/office/powerpoint/2010/main" val="327352133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257F917-7D2D-F140-8C41-7B8200A926F7}" type="slidenum">
              <a:rPr lang="en-US"/>
              <a:pPr>
                <a:defRPr/>
              </a:pPr>
              <a:t>‹#›</a:t>
            </a:fld>
            <a:endParaRPr lang="en-US"/>
          </a:p>
        </p:txBody>
      </p:sp>
    </p:spTree>
    <p:extLst>
      <p:ext uri="{BB962C8B-B14F-4D97-AF65-F5344CB8AC3E}">
        <p14:creationId xmlns:p14="http://schemas.microsoft.com/office/powerpoint/2010/main" val="419430311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5843339-0B9C-5A40-93B2-10ED5A82CF0B}" type="slidenum">
              <a:rPr lang="en-US"/>
              <a:pPr>
                <a:defRPr/>
              </a:pPr>
              <a:t>‹#›</a:t>
            </a:fld>
            <a:endParaRPr lang="en-US"/>
          </a:p>
        </p:txBody>
      </p:sp>
    </p:spTree>
    <p:extLst>
      <p:ext uri="{BB962C8B-B14F-4D97-AF65-F5344CB8AC3E}">
        <p14:creationId xmlns:p14="http://schemas.microsoft.com/office/powerpoint/2010/main" val="350718046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E1E2132-B1F4-FC44-AB12-79EFFE980AC2}" type="slidenum">
              <a:rPr lang="en-US"/>
              <a:pPr>
                <a:defRPr/>
              </a:pPr>
              <a:t>‹#›</a:t>
            </a:fld>
            <a:endParaRPr lang="en-US"/>
          </a:p>
        </p:txBody>
      </p:sp>
    </p:spTree>
    <p:extLst>
      <p:ext uri="{BB962C8B-B14F-4D97-AF65-F5344CB8AC3E}">
        <p14:creationId xmlns:p14="http://schemas.microsoft.com/office/powerpoint/2010/main" val="135335785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7AA34E6F-CA10-3147-8252-9C4958545CD2}" type="slidenum">
              <a:rPr lang="en-US"/>
              <a:pPr>
                <a:defRPr/>
              </a:pPr>
              <a:t>‹#›</a:t>
            </a:fld>
            <a:endParaRPr lang="en-US"/>
          </a:p>
        </p:txBody>
      </p:sp>
    </p:spTree>
    <p:extLst>
      <p:ext uri="{BB962C8B-B14F-4D97-AF65-F5344CB8AC3E}">
        <p14:creationId xmlns:p14="http://schemas.microsoft.com/office/powerpoint/2010/main" val="387659479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762A564-AC02-B045-BF40-738C35163219}" type="slidenum">
              <a:rPr lang="en-US"/>
              <a:pPr>
                <a:defRPr/>
              </a:pPr>
              <a:t>‹#›</a:t>
            </a:fld>
            <a:endParaRPr lang="en-US"/>
          </a:p>
        </p:txBody>
      </p:sp>
    </p:spTree>
    <p:extLst>
      <p:ext uri="{BB962C8B-B14F-4D97-AF65-F5344CB8AC3E}">
        <p14:creationId xmlns:p14="http://schemas.microsoft.com/office/powerpoint/2010/main" val="212296595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4CA2C462-B6B6-D543-81D8-429CAC242376}" type="slidenum">
              <a:rPr lang="en-US"/>
              <a:pPr>
                <a:defRPr/>
              </a:pPr>
              <a:t>‹#›</a:t>
            </a:fld>
            <a:endParaRPr lang="en-US"/>
          </a:p>
        </p:txBody>
      </p:sp>
    </p:spTree>
    <p:extLst>
      <p:ext uri="{BB962C8B-B14F-4D97-AF65-F5344CB8AC3E}">
        <p14:creationId xmlns:p14="http://schemas.microsoft.com/office/powerpoint/2010/main" val="157963474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98B5F796-7F7C-5043-BF86-E06A2CB9B154}" type="slidenum">
              <a:rPr lang="en-US"/>
              <a:pPr>
                <a:defRPr/>
              </a:pPr>
              <a:t>‹#›</a:t>
            </a:fld>
            <a:endParaRPr lang="en-US"/>
          </a:p>
        </p:txBody>
      </p:sp>
    </p:spTree>
    <p:extLst>
      <p:ext uri="{BB962C8B-B14F-4D97-AF65-F5344CB8AC3E}">
        <p14:creationId xmlns:p14="http://schemas.microsoft.com/office/powerpoint/2010/main" val="2479993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00030244"/>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5CB08AE-033C-B74E-B8FB-F788F81742C3}" type="slidenum">
              <a:rPr lang="en-US"/>
              <a:pPr>
                <a:defRPr/>
              </a:pPr>
              <a:t>‹#›</a:t>
            </a:fld>
            <a:endParaRPr lang="en-US"/>
          </a:p>
        </p:txBody>
      </p:sp>
    </p:spTree>
    <p:extLst>
      <p:ext uri="{BB962C8B-B14F-4D97-AF65-F5344CB8AC3E}">
        <p14:creationId xmlns:p14="http://schemas.microsoft.com/office/powerpoint/2010/main" val="52450511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4525C8E-EA52-6E45-904B-258CBF8A0FB0}" type="slidenum">
              <a:rPr lang="en-US"/>
              <a:pPr>
                <a:defRPr/>
              </a:pPr>
              <a:t>‹#›</a:t>
            </a:fld>
            <a:endParaRPr lang="en-US"/>
          </a:p>
        </p:txBody>
      </p:sp>
    </p:spTree>
    <p:extLst>
      <p:ext uri="{BB962C8B-B14F-4D97-AF65-F5344CB8AC3E}">
        <p14:creationId xmlns:p14="http://schemas.microsoft.com/office/powerpoint/2010/main" val="98388315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6F99277-05D3-084E-9408-BE7959A43196}" type="slidenum">
              <a:rPr lang="en-US"/>
              <a:pPr>
                <a:defRPr/>
              </a:pPr>
              <a:t>‹#›</a:t>
            </a:fld>
            <a:endParaRPr lang="en-US"/>
          </a:p>
        </p:txBody>
      </p:sp>
    </p:spTree>
    <p:extLst>
      <p:ext uri="{BB962C8B-B14F-4D97-AF65-F5344CB8AC3E}">
        <p14:creationId xmlns:p14="http://schemas.microsoft.com/office/powerpoint/2010/main" val="105544661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DC2039A-515F-9342-BAD5-8C2357D11FF0}" type="slidenum">
              <a:rPr lang="en-US"/>
              <a:pPr>
                <a:defRPr/>
              </a:pPr>
              <a:t>‹#›</a:t>
            </a:fld>
            <a:endParaRPr lang="en-US"/>
          </a:p>
        </p:txBody>
      </p:sp>
    </p:spTree>
    <p:extLst>
      <p:ext uri="{BB962C8B-B14F-4D97-AF65-F5344CB8AC3E}">
        <p14:creationId xmlns:p14="http://schemas.microsoft.com/office/powerpoint/2010/main" val="238472093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402EB74F-A998-F84D-A039-DA2DBA957189}" type="slidenum">
              <a:rPr lang="en-US"/>
              <a:pPr>
                <a:defRPr/>
              </a:pPr>
              <a:t>‹#›</a:t>
            </a:fld>
            <a:endParaRPr lang="en-US"/>
          </a:p>
        </p:txBody>
      </p:sp>
    </p:spTree>
    <p:extLst>
      <p:ext uri="{BB962C8B-B14F-4D97-AF65-F5344CB8AC3E}">
        <p14:creationId xmlns:p14="http://schemas.microsoft.com/office/powerpoint/2010/main" val="4213273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491932-0A38-0448-B1F9-FF4B85B20F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414654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A92741-13A8-F348-8AF6-FC679B9860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583167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4CF2EC-9438-B442-8C33-50ED1F2A54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46970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1078D8-8B38-7644-9A6E-B16D3171D0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72531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B817C1-ACA2-744D-B9AE-DEAA8D7BA4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681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B4D791E-285B-594D-A47D-FD6279F7A06E}" type="slidenum">
              <a:rPr lang="en-US"/>
              <a:pPr>
                <a:defRPr/>
              </a:pPr>
              <a:t>‹#›</a:t>
            </a:fld>
            <a:endParaRPr lang="en-US"/>
          </a:p>
        </p:txBody>
      </p:sp>
    </p:spTree>
    <p:extLst>
      <p:ext uri="{BB962C8B-B14F-4D97-AF65-F5344CB8AC3E}">
        <p14:creationId xmlns:p14="http://schemas.microsoft.com/office/powerpoint/2010/main" val="351110665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408528"/>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891B2C-7C7A-D543-8A7B-E8A0944548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637460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9E7312-7E09-7E4D-A82B-F156EC2D38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524753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BF02FD-4707-784E-873B-EEBA45874D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61224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0876C0-B87D-514C-BB09-3FD007BD8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361291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2C5512-6DC6-194D-9004-D39AB63005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91762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DFCC6-B461-1040-97E3-931F1ABCC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86732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D68F9B6-849B-44CF-BFCA-FFC3247E7950}" type="slidenum">
              <a:rPr lang="en-US" altLang="en-US"/>
              <a:pPr/>
              <a:t>‹#›</a:t>
            </a:fld>
            <a:endParaRPr lang="en-US" altLang="en-US"/>
          </a:p>
        </p:txBody>
      </p:sp>
    </p:spTree>
    <p:extLst>
      <p:ext uri="{BB962C8B-B14F-4D97-AF65-F5344CB8AC3E}">
        <p14:creationId xmlns:p14="http://schemas.microsoft.com/office/powerpoint/2010/main" val="367071396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33D7793-C6E5-4208-AD11-628EF1363C48}" type="slidenum">
              <a:rPr lang="en-US" altLang="en-US"/>
              <a:pPr/>
              <a:t>‹#›</a:t>
            </a:fld>
            <a:endParaRPr lang="en-US" altLang="en-US"/>
          </a:p>
        </p:txBody>
      </p:sp>
    </p:spTree>
    <p:extLst>
      <p:ext uri="{BB962C8B-B14F-4D97-AF65-F5344CB8AC3E}">
        <p14:creationId xmlns:p14="http://schemas.microsoft.com/office/powerpoint/2010/main" val="141682519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5AD09D3-2D16-4981-9286-EFFB357470B4}" type="slidenum">
              <a:rPr lang="en-US" altLang="en-US"/>
              <a:pPr/>
              <a:t>‹#›</a:t>
            </a:fld>
            <a:endParaRPr lang="en-US" altLang="en-US"/>
          </a:p>
        </p:txBody>
      </p:sp>
    </p:spTree>
    <p:extLst>
      <p:ext uri="{BB962C8B-B14F-4D97-AF65-F5344CB8AC3E}">
        <p14:creationId xmlns:p14="http://schemas.microsoft.com/office/powerpoint/2010/main" val="347377099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47CFDB4-2264-4ED3-BF91-4B92BD2DD387}" type="slidenum">
              <a:rPr lang="en-US" altLang="en-US"/>
              <a:pPr/>
              <a:t>‹#›</a:t>
            </a:fld>
            <a:endParaRPr lang="en-US" altLang="en-US"/>
          </a:p>
        </p:txBody>
      </p:sp>
    </p:spTree>
    <p:extLst>
      <p:ext uri="{BB962C8B-B14F-4D97-AF65-F5344CB8AC3E}">
        <p14:creationId xmlns:p14="http://schemas.microsoft.com/office/powerpoint/2010/main" val="4070661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3191666"/>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67C8612C-FAD7-48B2-B5BA-36CCCA2DD6AE}" type="slidenum">
              <a:rPr lang="en-US" altLang="en-US"/>
              <a:pPr/>
              <a:t>‹#›</a:t>
            </a:fld>
            <a:endParaRPr lang="en-US" altLang="en-US"/>
          </a:p>
        </p:txBody>
      </p:sp>
    </p:spTree>
    <p:extLst>
      <p:ext uri="{BB962C8B-B14F-4D97-AF65-F5344CB8AC3E}">
        <p14:creationId xmlns:p14="http://schemas.microsoft.com/office/powerpoint/2010/main" val="170699251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978AE876-9984-433F-A15E-C85BA9B70D09}" type="slidenum">
              <a:rPr lang="en-US" altLang="en-US"/>
              <a:pPr/>
              <a:t>‹#›</a:t>
            </a:fld>
            <a:endParaRPr lang="en-US" altLang="en-US"/>
          </a:p>
        </p:txBody>
      </p:sp>
    </p:spTree>
    <p:extLst>
      <p:ext uri="{BB962C8B-B14F-4D97-AF65-F5344CB8AC3E}">
        <p14:creationId xmlns:p14="http://schemas.microsoft.com/office/powerpoint/2010/main" val="416694263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DA541644-013B-45F4-B786-9F300B58E932}" type="slidenum">
              <a:rPr lang="en-US" altLang="en-US"/>
              <a:pPr/>
              <a:t>‹#›</a:t>
            </a:fld>
            <a:endParaRPr lang="en-US" altLang="en-US"/>
          </a:p>
        </p:txBody>
      </p:sp>
    </p:spTree>
    <p:extLst>
      <p:ext uri="{BB962C8B-B14F-4D97-AF65-F5344CB8AC3E}">
        <p14:creationId xmlns:p14="http://schemas.microsoft.com/office/powerpoint/2010/main" val="381861531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232AF55-EDDD-40EF-B779-400E0DB7E3B0}" type="slidenum">
              <a:rPr lang="en-US" altLang="en-US"/>
              <a:pPr/>
              <a:t>‹#›</a:t>
            </a:fld>
            <a:endParaRPr lang="en-US" altLang="en-US"/>
          </a:p>
        </p:txBody>
      </p:sp>
    </p:spTree>
    <p:extLst>
      <p:ext uri="{BB962C8B-B14F-4D97-AF65-F5344CB8AC3E}">
        <p14:creationId xmlns:p14="http://schemas.microsoft.com/office/powerpoint/2010/main" val="3950501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EF82C85-8A79-45FA-904A-976BC4108619}" type="slidenum">
              <a:rPr lang="en-US" altLang="en-US"/>
              <a:pPr/>
              <a:t>‹#›</a:t>
            </a:fld>
            <a:endParaRPr lang="en-US" altLang="en-US"/>
          </a:p>
        </p:txBody>
      </p:sp>
    </p:spTree>
    <p:extLst>
      <p:ext uri="{BB962C8B-B14F-4D97-AF65-F5344CB8AC3E}">
        <p14:creationId xmlns:p14="http://schemas.microsoft.com/office/powerpoint/2010/main" val="352452146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4822BA9-B859-4CC1-9214-74AC2707B41F}" type="slidenum">
              <a:rPr lang="en-US" altLang="en-US"/>
              <a:pPr/>
              <a:t>‹#›</a:t>
            </a:fld>
            <a:endParaRPr lang="en-US" altLang="en-US"/>
          </a:p>
        </p:txBody>
      </p:sp>
    </p:spTree>
    <p:extLst>
      <p:ext uri="{BB962C8B-B14F-4D97-AF65-F5344CB8AC3E}">
        <p14:creationId xmlns:p14="http://schemas.microsoft.com/office/powerpoint/2010/main" val="85228030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2734776-39E2-48CB-8250-45243330CE33}" type="slidenum">
              <a:rPr lang="en-US" altLang="en-US"/>
              <a:pPr/>
              <a:t>‹#›</a:t>
            </a:fld>
            <a:endParaRPr lang="en-US" altLang="en-US"/>
          </a:p>
        </p:txBody>
      </p:sp>
    </p:spTree>
    <p:extLst>
      <p:ext uri="{BB962C8B-B14F-4D97-AF65-F5344CB8AC3E}">
        <p14:creationId xmlns:p14="http://schemas.microsoft.com/office/powerpoint/2010/main" val="189468747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702BF73-B9CA-4CF7-814B-360F38BEA992}" type="slidenum">
              <a:rPr lang="en-US" altLang="en-US"/>
              <a:pPr/>
              <a:t>‹#›</a:t>
            </a:fld>
            <a:endParaRPr lang="en-US" altLang="en-US"/>
          </a:p>
        </p:txBody>
      </p:sp>
    </p:spTree>
    <p:extLst>
      <p:ext uri="{BB962C8B-B14F-4D97-AF65-F5344CB8AC3E}">
        <p14:creationId xmlns:p14="http://schemas.microsoft.com/office/powerpoint/2010/main" val="84620738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B70CB36-3EAF-48F6-AE04-5768D8F6E505}" type="slidenum">
              <a:rPr lang="en-US" altLang="en-US"/>
              <a:pPr/>
              <a:t>‹#›</a:t>
            </a:fld>
            <a:endParaRPr lang="en-US" altLang="en-US"/>
          </a:p>
        </p:txBody>
      </p:sp>
    </p:spTree>
    <p:extLst>
      <p:ext uri="{BB962C8B-B14F-4D97-AF65-F5344CB8AC3E}">
        <p14:creationId xmlns:p14="http://schemas.microsoft.com/office/powerpoint/2010/main" val="39407568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B3564BB-16FD-324B-87A6-52F12C050997}" type="slidenum">
              <a:rPr lang="en-GB"/>
              <a:pPr>
                <a:defRPr/>
              </a:pPr>
              <a:t>‹#›</a:t>
            </a:fld>
            <a:endParaRPr lang="en-GB"/>
          </a:p>
        </p:txBody>
      </p:sp>
    </p:spTree>
    <p:extLst>
      <p:ext uri="{BB962C8B-B14F-4D97-AF65-F5344CB8AC3E}">
        <p14:creationId xmlns:p14="http://schemas.microsoft.com/office/powerpoint/2010/main" val="377660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65574344"/>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137955"/>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414404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9555612"/>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9892324"/>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486252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115202"/>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54505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16640FD8-F64B-BD48-88F1-C54A5DD161EE}" type="slidenum">
              <a:rPr lang="en-US"/>
              <a:pPr>
                <a:defRPr/>
              </a:pPr>
              <a:t>‹#›</a:t>
            </a:fld>
            <a:endParaRPr lang="en-US"/>
          </a:p>
        </p:txBody>
      </p:sp>
    </p:spTree>
    <p:extLst>
      <p:ext uri="{BB962C8B-B14F-4D97-AF65-F5344CB8AC3E}">
        <p14:creationId xmlns:p14="http://schemas.microsoft.com/office/powerpoint/2010/main" val="3775711391"/>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93971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369859"/>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305732"/>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793122"/>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156886"/>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14377"/>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744753"/>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546908"/>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42089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81361"/>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86B7F681-279E-F145-AEF8-E1D762848280}" type="slidenum">
              <a:rPr lang="en-US"/>
              <a:pPr>
                <a:defRPr/>
              </a:pPr>
              <a:t>‹#›</a:t>
            </a:fld>
            <a:endParaRPr lang="en-US"/>
          </a:p>
        </p:txBody>
      </p:sp>
    </p:spTree>
    <p:extLst>
      <p:ext uri="{BB962C8B-B14F-4D97-AF65-F5344CB8AC3E}">
        <p14:creationId xmlns:p14="http://schemas.microsoft.com/office/powerpoint/2010/main" val="247380188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338857"/>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pPr>
                <a:defRPr/>
              </a:pPr>
              <a:t>‹#›</a:t>
            </a:fld>
            <a:endParaRPr lang="en-GB"/>
          </a:p>
        </p:txBody>
      </p:sp>
    </p:spTree>
    <p:extLst>
      <p:ext uri="{BB962C8B-B14F-4D97-AF65-F5344CB8AC3E}">
        <p14:creationId xmlns:p14="http://schemas.microsoft.com/office/powerpoint/2010/main" val="3816075101"/>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pPr>
                <a:defRPr/>
              </a:pPr>
              <a:t>‹#›</a:t>
            </a:fld>
            <a:endParaRPr lang="en-GB"/>
          </a:p>
        </p:txBody>
      </p:sp>
    </p:spTree>
    <p:extLst>
      <p:ext uri="{BB962C8B-B14F-4D97-AF65-F5344CB8AC3E}">
        <p14:creationId xmlns:p14="http://schemas.microsoft.com/office/powerpoint/2010/main" val="464566645"/>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pPr>
                <a:defRPr/>
              </a:pPr>
              <a:t>‹#›</a:t>
            </a:fld>
            <a:endParaRPr lang="en-GB"/>
          </a:p>
        </p:txBody>
      </p:sp>
    </p:spTree>
    <p:extLst>
      <p:ext uri="{BB962C8B-B14F-4D97-AF65-F5344CB8AC3E}">
        <p14:creationId xmlns:p14="http://schemas.microsoft.com/office/powerpoint/2010/main" val="3668808978"/>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pPr>
                <a:defRPr/>
              </a:pPr>
              <a:t>‹#›</a:t>
            </a:fld>
            <a:endParaRPr lang="en-GB"/>
          </a:p>
        </p:txBody>
      </p:sp>
    </p:spTree>
    <p:extLst>
      <p:ext uri="{BB962C8B-B14F-4D97-AF65-F5344CB8AC3E}">
        <p14:creationId xmlns:p14="http://schemas.microsoft.com/office/powerpoint/2010/main" val="436117137"/>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pPr>
                <a:defRPr/>
              </a:pPr>
              <a:t>‹#›</a:t>
            </a:fld>
            <a:endParaRPr lang="en-GB"/>
          </a:p>
        </p:txBody>
      </p:sp>
    </p:spTree>
    <p:extLst>
      <p:ext uri="{BB962C8B-B14F-4D97-AF65-F5344CB8AC3E}">
        <p14:creationId xmlns:p14="http://schemas.microsoft.com/office/powerpoint/2010/main" val="4013014044"/>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pPr>
                <a:defRPr/>
              </a:pPr>
              <a:t>‹#›</a:t>
            </a:fld>
            <a:endParaRPr lang="en-GB"/>
          </a:p>
        </p:txBody>
      </p:sp>
    </p:spTree>
    <p:extLst>
      <p:ext uri="{BB962C8B-B14F-4D97-AF65-F5344CB8AC3E}">
        <p14:creationId xmlns:p14="http://schemas.microsoft.com/office/powerpoint/2010/main" val="1181198980"/>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pPr>
                <a:defRPr/>
              </a:pPr>
              <a:t>‹#›</a:t>
            </a:fld>
            <a:endParaRPr lang="en-GB"/>
          </a:p>
        </p:txBody>
      </p:sp>
    </p:spTree>
    <p:extLst>
      <p:ext uri="{BB962C8B-B14F-4D97-AF65-F5344CB8AC3E}">
        <p14:creationId xmlns:p14="http://schemas.microsoft.com/office/powerpoint/2010/main" val="569597721"/>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pPr>
                <a:defRPr/>
              </a:pPr>
              <a:t>‹#›</a:t>
            </a:fld>
            <a:endParaRPr lang="en-GB"/>
          </a:p>
        </p:txBody>
      </p:sp>
    </p:spTree>
    <p:extLst>
      <p:ext uri="{BB962C8B-B14F-4D97-AF65-F5344CB8AC3E}">
        <p14:creationId xmlns:p14="http://schemas.microsoft.com/office/powerpoint/2010/main" val="897422004"/>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pPr>
                <a:defRPr/>
              </a:pPr>
              <a:t>‹#›</a:t>
            </a:fld>
            <a:endParaRPr lang="en-GB"/>
          </a:p>
        </p:txBody>
      </p:sp>
    </p:spTree>
    <p:extLst>
      <p:ext uri="{BB962C8B-B14F-4D97-AF65-F5344CB8AC3E}">
        <p14:creationId xmlns:p14="http://schemas.microsoft.com/office/powerpoint/2010/main" val="203689092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FB38EA3-1B10-0743-86D4-6455F189F71C}" type="slidenum">
              <a:rPr lang="en-US"/>
              <a:pPr>
                <a:defRPr/>
              </a:pPr>
              <a:t>‹#›</a:t>
            </a:fld>
            <a:endParaRPr lang="en-US"/>
          </a:p>
        </p:txBody>
      </p:sp>
    </p:spTree>
    <p:extLst>
      <p:ext uri="{BB962C8B-B14F-4D97-AF65-F5344CB8AC3E}">
        <p14:creationId xmlns:p14="http://schemas.microsoft.com/office/powerpoint/2010/main" val="3121616881"/>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pPr>
                <a:defRPr/>
              </a:pPr>
              <a:t>‹#›</a:t>
            </a:fld>
            <a:endParaRPr lang="en-GB"/>
          </a:p>
        </p:txBody>
      </p:sp>
    </p:spTree>
    <p:extLst>
      <p:ext uri="{BB962C8B-B14F-4D97-AF65-F5344CB8AC3E}">
        <p14:creationId xmlns:p14="http://schemas.microsoft.com/office/powerpoint/2010/main" val="1328106772"/>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pPr>
                <a:defRPr/>
              </a:pPr>
              <a:t>‹#›</a:t>
            </a:fld>
            <a:endParaRPr lang="en-GB"/>
          </a:p>
        </p:txBody>
      </p:sp>
    </p:spTree>
    <p:extLst>
      <p:ext uri="{BB962C8B-B14F-4D97-AF65-F5344CB8AC3E}">
        <p14:creationId xmlns:p14="http://schemas.microsoft.com/office/powerpoint/2010/main" val="4175358767"/>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127635567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3121464185"/>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4207989772"/>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62527573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866844025"/>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928519188"/>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2353397803"/>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393299372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2938FEB-FCB6-EF4E-BC71-90C3A1C260CE}" type="slidenum">
              <a:rPr lang="en-US"/>
              <a:pPr>
                <a:defRPr/>
              </a:pPr>
              <a:t>‹#›</a:t>
            </a:fld>
            <a:endParaRPr lang="en-US"/>
          </a:p>
        </p:txBody>
      </p:sp>
    </p:spTree>
    <p:extLst>
      <p:ext uri="{BB962C8B-B14F-4D97-AF65-F5344CB8AC3E}">
        <p14:creationId xmlns:p14="http://schemas.microsoft.com/office/powerpoint/2010/main" val="1249660621"/>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529994552"/>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2096907736"/>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106832564"/>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D22CB892-76EB-4A46-A330-C906DB68109D}" type="slidenum">
              <a:rPr lang="en-US"/>
              <a:pPr>
                <a:defRPr/>
              </a:pPr>
              <a:t>‹#›</a:t>
            </a:fld>
            <a:endParaRPr lang="en-US"/>
          </a:p>
        </p:txBody>
      </p:sp>
    </p:spTree>
    <p:extLst>
      <p:ext uri="{BB962C8B-B14F-4D97-AF65-F5344CB8AC3E}">
        <p14:creationId xmlns:p14="http://schemas.microsoft.com/office/powerpoint/2010/main" val="1194014222"/>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0C3D6E5-3DB4-3542-8CA6-204D7423AE71}" type="slidenum">
              <a:rPr lang="en-US"/>
              <a:pPr>
                <a:defRPr/>
              </a:pPr>
              <a:t>‹#›</a:t>
            </a:fld>
            <a:endParaRPr lang="en-US"/>
          </a:p>
        </p:txBody>
      </p:sp>
    </p:spTree>
    <p:extLst>
      <p:ext uri="{BB962C8B-B14F-4D97-AF65-F5344CB8AC3E}">
        <p14:creationId xmlns:p14="http://schemas.microsoft.com/office/powerpoint/2010/main" val="520303057"/>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52CBD80-2EB9-DD42-8749-EF69BC75CB38}" type="slidenum">
              <a:rPr lang="en-US"/>
              <a:pPr>
                <a:defRPr/>
              </a:pPr>
              <a:t>‹#›</a:t>
            </a:fld>
            <a:endParaRPr lang="en-US"/>
          </a:p>
        </p:txBody>
      </p:sp>
    </p:spTree>
    <p:extLst>
      <p:ext uri="{BB962C8B-B14F-4D97-AF65-F5344CB8AC3E}">
        <p14:creationId xmlns:p14="http://schemas.microsoft.com/office/powerpoint/2010/main" val="3209270403"/>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20C5C070-FE54-AB47-A3CF-1D39CCB85EA0}" type="slidenum">
              <a:rPr lang="en-US"/>
              <a:pPr>
                <a:defRPr/>
              </a:pPr>
              <a:t>‹#›</a:t>
            </a:fld>
            <a:endParaRPr lang="en-US"/>
          </a:p>
        </p:txBody>
      </p:sp>
    </p:spTree>
    <p:extLst>
      <p:ext uri="{BB962C8B-B14F-4D97-AF65-F5344CB8AC3E}">
        <p14:creationId xmlns:p14="http://schemas.microsoft.com/office/powerpoint/2010/main" val="348546389"/>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BF801793-3D05-664E-93B9-A0A5A786A987}" type="slidenum">
              <a:rPr lang="en-US"/>
              <a:pPr>
                <a:defRPr/>
              </a:pPr>
              <a:t>‹#›</a:t>
            </a:fld>
            <a:endParaRPr lang="en-US"/>
          </a:p>
        </p:txBody>
      </p:sp>
    </p:spTree>
    <p:extLst>
      <p:ext uri="{BB962C8B-B14F-4D97-AF65-F5344CB8AC3E}">
        <p14:creationId xmlns:p14="http://schemas.microsoft.com/office/powerpoint/2010/main" val="3874509059"/>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7D1355D6-D4D9-4244-ABC5-5A092B862247}" type="slidenum">
              <a:rPr lang="en-US"/>
              <a:pPr>
                <a:defRPr/>
              </a:pPr>
              <a:t>‹#›</a:t>
            </a:fld>
            <a:endParaRPr lang="en-US"/>
          </a:p>
        </p:txBody>
      </p:sp>
    </p:spTree>
    <p:extLst>
      <p:ext uri="{BB962C8B-B14F-4D97-AF65-F5344CB8AC3E}">
        <p14:creationId xmlns:p14="http://schemas.microsoft.com/office/powerpoint/2010/main" val="295399572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CCE1EF26-EEF9-844B-81D9-C9CB2777E7B3}" type="slidenum">
              <a:rPr lang="en-US"/>
              <a:pPr>
                <a:defRPr/>
              </a:pPr>
              <a:t>‹#›</a:t>
            </a:fld>
            <a:endParaRPr lang="en-US"/>
          </a:p>
        </p:txBody>
      </p:sp>
    </p:spTree>
    <p:extLst>
      <p:ext uri="{BB962C8B-B14F-4D97-AF65-F5344CB8AC3E}">
        <p14:creationId xmlns:p14="http://schemas.microsoft.com/office/powerpoint/2010/main" val="425106220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D1BAF29-A8C7-3E44-B7BD-30947A660D1E}" type="slidenum">
              <a:rPr lang="en-US"/>
              <a:pPr>
                <a:defRPr/>
              </a:pPr>
              <a:t>‹#›</a:t>
            </a:fld>
            <a:endParaRPr lang="en-US"/>
          </a:p>
        </p:txBody>
      </p:sp>
    </p:spTree>
    <p:extLst>
      <p:ext uri="{BB962C8B-B14F-4D97-AF65-F5344CB8AC3E}">
        <p14:creationId xmlns:p14="http://schemas.microsoft.com/office/powerpoint/2010/main" val="2296041824"/>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376F4210-9F6D-1244-B4CA-B6EF1A0B1055}" type="slidenum">
              <a:rPr lang="en-US"/>
              <a:pPr>
                <a:defRPr/>
              </a:pPr>
              <a:t>‹#›</a:t>
            </a:fld>
            <a:endParaRPr lang="en-US"/>
          </a:p>
        </p:txBody>
      </p:sp>
    </p:spTree>
    <p:extLst>
      <p:ext uri="{BB962C8B-B14F-4D97-AF65-F5344CB8AC3E}">
        <p14:creationId xmlns:p14="http://schemas.microsoft.com/office/powerpoint/2010/main" val="1059011836"/>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A1DAF8D-2E78-4746-B594-0C27E70B30BF}" type="slidenum">
              <a:rPr lang="en-US"/>
              <a:pPr>
                <a:defRPr/>
              </a:pPr>
              <a:t>‹#›</a:t>
            </a:fld>
            <a:endParaRPr lang="en-US"/>
          </a:p>
        </p:txBody>
      </p:sp>
    </p:spTree>
    <p:extLst>
      <p:ext uri="{BB962C8B-B14F-4D97-AF65-F5344CB8AC3E}">
        <p14:creationId xmlns:p14="http://schemas.microsoft.com/office/powerpoint/2010/main" val="196523153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2A89CB3D-1130-E04D-9468-166D4D03A233}" type="slidenum">
              <a:rPr lang="en-US"/>
              <a:pPr>
                <a:defRPr/>
              </a:pPr>
              <a:t>‹#›</a:t>
            </a:fld>
            <a:endParaRPr lang="en-US"/>
          </a:p>
        </p:txBody>
      </p:sp>
    </p:spTree>
    <p:extLst>
      <p:ext uri="{BB962C8B-B14F-4D97-AF65-F5344CB8AC3E}">
        <p14:creationId xmlns:p14="http://schemas.microsoft.com/office/powerpoint/2010/main" val="16507504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7AC8952-72DB-F141-A8F4-69E51B1B79F4}" type="slidenum">
              <a:rPr lang="en-US"/>
              <a:pPr>
                <a:defRPr/>
              </a:pPr>
              <a:t>‹#›</a:t>
            </a:fld>
            <a:endParaRPr lang="en-US"/>
          </a:p>
        </p:txBody>
      </p:sp>
    </p:spTree>
    <p:extLst>
      <p:ext uri="{BB962C8B-B14F-4D97-AF65-F5344CB8AC3E}">
        <p14:creationId xmlns:p14="http://schemas.microsoft.com/office/powerpoint/2010/main" val="1520206034"/>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581345959"/>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2637577762"/>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2892190405"/>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3514923920"/>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879072415"/>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14579787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theme" Target="../theme/theme10.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theme" Target="../theme/theme11.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theme" Target="../theme/theme12.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slideLayout" Target="../slideLayouts/slideLayout138.xml"/><Relationship Id="rId13" Type="http://schemas.openxmlformats.org/officeDocument/2006/relationships/slideLayout" Target="../slideLayouts/slideLayout139.xml"/><Relationship Id="rId14" Type="http://schemas.openxmlformats.org/officeDocument/2006/relationships/theme" Target="../theme/theme13.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theme" Target="../theme/theme14.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1.xml"/><Relationship Id="rId12" Type="http://schemas.openxmlformats.org/officeDocument/2006/relationships/slideLayout" Target="../slideLayouts/slideLayout162.xml"/><Relationship Id="rId13" Type="http://schemas.openxmlformats.org/officeDocument/2006/relationships/theme" Target="../theme/theme15.xml"/><Relationship Id="rId14" Type="http://schemas.openxmlformats.org/officeDocument/2006/relationships/image" Target="../media/image4.jpeg"/><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9" Type="http://schemas.openxmlformats.org/officeDocument/2006/relationships/slideLayout" Target="../slideLayouts/slideLayout159.xml"/><Relationship Id="rId10"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slideLayout" Target="../slideLayouts/slideLayout174.xml"/><Relationship Id="rId13" Type="http://schemas.openxmlformats.org/officeDocument/2006/relationships/slideLayout" Target="../slideLayouts/slideLayout175.xml"/><Relationship Id="rId14" Type="http://schemas.openxmlformats.org/officeDocument/2006/relationships/slideLayout" Target="../slideLayouts/slideLayout176.xml"/><Relationship Id="rId15" Type="http://schemas.openxmlformats.org/officeDocument/2006/relationships/theme" Target="../theme/theme16.xml"/><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slideLayout" Target="../slideLayouts/slideLayout188.xml"/><Relationship Id="rId13"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slideLayout" Target="../slideLayouts/slideLayout200.xml"/><Relationship Id="rId13" Type="http://schemas.openxmlformats.org/officeDocument/2006/relationships/theme" Target="../theme/theme18.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slideLayout" Target="../slideLayouts/slideLayout212.xml"/><Relationship Id="rId13" Type="http://schemas.openxmlformats.org/officeDocument/2006/relationships/theme" Target="../theme/theme19.xml"/><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2" Type="http://schemas.openxmlformats.org/officeDocument/2006/relationships/theme" Target="../theme/theme2.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theme" Target="../theme/theme20.xml"/><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theme" Target="../theme/theme21.xml"/><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5.xml"/><Relationship Id="rId12" Type="http://schemas.openxmlformats.org/officeDocument/2006/relationships/theme" Target="../theme/theme22.xml"/><Relationship Id="rId1" Type="http://schemas.openxmlformats.org/officeDocument/2006/relationships/slideLayout" Target="../slideLayouts/slideLayout235.xml"/><Relationship Id="rId2" Type="http://schemas.openxmlformats.org/officeDocument/2006/relationships/slideLayout" Target="../slideLayouts/slideLayout236.xml"/><Relationship Id="rId3" Type="http://schemas.openxmlformats.org/officeDocument/2006/relationships/slideLayout" Target="../slideLayouts/slideLayout237.xml"/><Relationship Id="rId4" Type="http://schemas.openxmlformats.org/officeDocument/2006/relationships/slideLayout" Target="../slideLayouts/slideLayout238.xml"/><Relationship Id="rId5" Type="http://schemas.openxmlformats.org/officeDocument/2006/relationships/slideLayout" Target="../slideLayouts/slideLayout239.xml"/><Relationship Id="rId6" Type="http://schemas.openxmlformats.org/officeDocument/2006/relationships/slideLayout" Target="../slideLayouts/slideLayout240.xml"/><Relationship Id="rId7" Type="http://schemas.openxmlformats.org/officeDocument/2006/relationships/slideLayout" Target="../slideLayouts/slideLayout241.xml"/><Relationship Id="rId8" Type="http://schemas.openxmlformats.org/officeDocument/2006/relationships/slideLayout" Target="../slideLayouts/slideLayout242.xml"/><Relationship Id="rId9" Type="http://schemas.openxmlformats.org/officeDocument/2006/relationships/slideLayout" Target="../slideLayouts/slideLayout243.xml"/><Relationship Id="rId10"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6.xml"/><Relationship Id="rId12" Type="http://schemas.openxmlformats.org/officeDocument/2006/relationships/theme" Target="../theme/theme23.xml"/><Relationship Id="rId13" Type="http://schemas.openxmlformats.org/officeDocument/2006/relationships/image" Target="../media/image4.jpeg"/><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9" Type="http://schemas.openxmlformats.org/officeDocument/2006/relationships/slideLayout" Target="../slideLayouts/slideLayout254.xml"/><Relationship Id="rId10"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7.xml"/><Relationship Id="rId12" Type="http://schemas.openxmlformats.org/officeDocument/2006/relationships/theme" Target="../theme/theme24.xml"/><Relationship Id="rId1" Type="http://schemas.openxmlformats.org/officeDocument/2006/relationships/slideLayout" Target="../slideLayouts/slideLayout257.xml"/><Relationship Id="rId2" Type="http://schemas.openxmlformats.org/officeDocument/2006/relationships/slideLayout" Target="../slideLayouts/slideLayout258.xml"/><Relationship Id="rId3" Type="http://schemas.openxmlformats.org/officeDocument/2006/relationships/slideLayout" Target="../slideLayouts/slideLayout259.xml"/><Relationship Id="rId4" Type="http://schemas.openxmlformats.org/officeDocument/2006/relationships/slideLayout" Target="../slideLayouts/slideLayout260.xml"/><Relationship Id="rId5" Type="http://schemas.openxmlformats.org/officeDocument/2006/relationships/slideLayout" Target="../slideLayouts/slideLayout261.xml"/><Relationship Id="rId6" Type="http://schemas.openxmlformats.org/officeDocument/2006/relationships/slideLayout" Target="../slideLayouts/slideLayout262.xml"/><Relationship Id="rId7" Type="http://schemas.openxmlformats.org/officeDocument/2006/relationships/slideLayout" Target="../slideLayouts/slideLayout263.xml"/><Relationship Id="rId8" Type="http://schemas.openxmlformats.org/officeDocument/2006/relationships/slideLayout" Target="../slideLayouts/slideLayout264.xml"/><Relationship Id="rId9" Type="http://schemas.openxmlformats.org/officeDocument/2006/relationships/slideLayout" Target="../slideLayouts/slideLayout265.xml"/><Relationship Id="rId10"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8.xml"/><Relationship Id="rId12" Type="http://schemas.openxmlformats.org/officeDocument/2006/relationships/slideLayout" Target="../slideLayouts/slideLayout279.xml"/><Relationship Id="rId13" Type="http://schemas.openxmlformats.org/officeDocument/2006/relationships/slideLayout" Target="../slideLayouts/slideLayout280.xml"/><Relationship Id="rId14" Type="http://schemas.openxmlformats.org/officeDocument/2006/relationships/theme" Target="../theme/theme25.xml"/><Relationship Id="rId15" Type="http://schemas.openxmlformats.org/officeDocument/2006/relationships/image" Target="../media/image5.png"/><Relationship Id="rId16" Type="http://schemas.openxmlformats.org/officeDocument/2006/relationships/image" Target="../media/image6.png"/><Relationship Id="rId17" Type="http://schemas.openxmlformats.org/officeDocument/2006/relationships/image" Target="../media/image7.png"/><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9" Type="http://schemas.openxmlformats.org/officeDocument/2006/relationships/slideLayout" Target="../slideLayouts/slideLayout276.xml"/><Relationship Id="rId10"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theme" Target="../theme/theme26.xml"/><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theme" Target="../theme/theme27.xml"/><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3.xml"/><Relationship Id="rId12" Type="http://schemas.openxmlformats.org/officeDocument/2006/relationships/theme" Target="../theme/theme28.xml"/><Relationship Id="rId1" Type="http://schemas.openxmlformats.org/officeDocument/2006/relationships/slideLayout" Target="../slideLayouts/slideLayout303.xml"/><Relationship Id="rId2" Type="http://schemas.openxmlformats.org/officeDocument/2006/relationships/slideLayout" Target="../slideLayouts/slideLayout304.xml"/><Relationship Id="rId3" Type="http://schemas.openxmlformats.org/officeDocument/2006/relationships/slideLayout" Target="../slideLayouts/slideLayout305.xml"/><Relationship Id="rId4" Type="http://schemas.openxmlformats.org/officeDocument/2006/relationships/slideLayout" Target="../slideLayouts/slideLayout306.xml"/><Relationship Id="rId5" Type="http://schemas.openxmlformats.org/officeDocument/2006/relationships/slideLayout" Target="../slideLayouts/slideLayout307.xml"/><Relationship Id="rId6" Type="http://schemas.openxmlformats.org/officeDocument/2006/relationships/slideLayout" Target="../slideLayouts/slideLayout308.xml"/><Relationship Id="rId7" Type="http://schemas.openxmlformats.org/officeDocument/2006/relationships/slideLayout" Target="../slideLayouts/slideLayout309.xml"/><Relationship Id="rId8" Type="http://schemas.openxmlformats.org/officeDocument/2006/relationships/slideLayout" Target="../slideLayouts/slideLayout310.xml"/><Relationship Id="rId9" Type="http://schemas.openxmlformats.org/officeDocument/2006/relationships/slideLayout" Target="../slideLayouts/slideLayout311.xml"/><Relationship Id="rId10" Type="http://schemas.openxmlformats.org/officeDocument/2006/relationships/slideLayout" Target="../slideLayouts/slideLayout312.xml"/></Relationships>
</file>

<file path=ppt/slideMasters/_rels/slideMaster29.xml.rels><?xml version="1.0" encoding="UTF-8" standalone="yes"?>
<Relationships xmlns="http://schemas.openxmlformats.org/package/2006/relationships"><Relationship Id="rId1" Type="http://schemas.openxmlformats.org/officeDocument/2006/relationships/slideLayout" Target="../slideLayouts/slideLayout314.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5.xml"/><Relationship Id="rId12" Type="http://schemas.openxmlformats.org/officeDocument/2006/relationships/theme" Target="../theme/theme30.xml"/><Relationship Id="rId1" Type="http://schemas.openxmlformats.org/officeDocument/2006/relationships/slideLayout" Target="../slideLayouts/slideLayout315.xml"/><Relationship Id="rId2" Type="http://schemas.openxmlformats.org/officeDocument/2006/relationships/slideLayout" Target="../slideLayouts/slideLayout316.xml"/><Relationship Id="rId3" Type="http://schemas.openxmlformats.org/officeDocument/2006/relationships/slideLayout" Target="../slideLayouts/slideLayout317.xml"/><Relationship Id="rId4" Type="http://schemas.openxmlformats.org/officeDocument/2006/relationships/slideLayout" Target="../slideLayouts/slideLayout318.xml"/><Relationship Id="rId5" Type="http://schemas.openxmlformats.org/officeDocument/2006/relationships/slideLayout" Target="../slideLayouts/slideLayout319.xml"/><Relationship Id="rId6" Type="http://schemas.openxmlformats.org/officeDocument/2006/relationships/slideLayout" Target="../slideLayouts/slideLayout320.xml"/><Relationship Id="rId7" Type="http://schemas.openxmlformats.org/officeDocument/2006/relationships/slideLayout" Target="../slideLayouts/slideLayout321.xml"/><Relationship Id="rId8" Type="http://schemas.openxmlformats.org/officeDocument/2006/relationships/slideLayout" Target="../slideLayouts/slideLayout322.xml"/><Relationship Id="rId9" Type="http://schemas.openxmlformats.org/officeDocument/2006/relationships/slideLayout" Target="../slideLayouts/slideLayout323.xml"/><Relationship Id="rId10" Type="http://schemas.openxmlformats.org/officeDocument/2006/relationships/slideLayout" Target="../slideLayouts/slideLayout324.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6.xml"/><Relationship Id="rId12" Type="http://schemas.openxmlformats.org/officeDocument/2006/relationships/slideLayout" Target="../slideLayouts/slideLayout337.xml"/><Relationship Id="rId13" Type="http://schemas.openxmlformats.org/officeDocument/2006/relationships/theme" Target="../theme/theme31.xml"/><Relationship Id="rId1" Type="http://schemas.openxmlformats.org/officeDocument/2006/relationships/slideLayout" Target="../slideLayouts/slideLayout326.xml"/><Relationship Id="rId2" Type="http://schemas.openxmlformats.org/officeDocument/2006/relationships/slideLayout" Target="../slideLayouts/slideLayout327.xml"/><Relationship Id="rId3" Type="http://schemas.openxmlformats.org/officeDocument/2006/relationships/slideLayout" Target="../slideLayouts/slideLayout328.xml"/><Relationship Id="rId4" Type="http://schemas.openxmlformats.org/officeDocument/2006/relationships/slideLayout" Target="../slideLayouts/slideLayout329.xml"/><Relationship Id="rId5" Type="http://schemas.openxmlformats.org/officeDocument/2006/relationships/slideLayout" Target="../slideLayouts/slideLayout330.xml"/><Relationship Id="rId6" Type="http://schemas.openxmlformats.org/officeDocument/2006/relationships/slideLayout" Target="../slideLayouts/slideLayout331.xml"/><Relationship Id="rId7" Type="http://schemas.openxmlformats.org/officeDocument/2006/relationships/slideLayout" Target="../slideLayouts/slideLayout332.xml"/><Relationship Id="rId8" Type="http://schemas.openxmlformats.org/officeDocument/2006/relationships/slideLayout" Target="../slideLayouts/slideLayout333.xml"/><Relationship Id="rId9" Type="http://schemas.openxmlformats.org/officeDocument/2006/relationships/slideLayout" Target="../slideLayouts/slideLayout334.xml"/><Relationship Id="rId10" Type="http://schemas.openxmlformats.org/officeDocument/2006/relationships/slideLayout" Target="../slideLayouts/slideLayout335.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8.xml"/><Relationship Id="rId12" Type="http://schemas.openxmlformats.org/officeDocument/2006/relationships/theme" Target="../theme/theme32.xml"/><Relationship Id="rId1" Type="http://schemas.openxmlformats.org/officeDocument/2006/relationships/slideLayout" Target="../slideLayouts/slideLayout338.xml"/><Relationship Id="rId2" Type="http://schemas.openxmlformats.org/officeDocument/2006/relationships/slideLayout" Target="../slideLayouts/slideLayout339.xml"/><Relationship Id="rId3" Type="http://schemas.openxmlformats.org/officeDocument/2006/relationships/slideLayout" Target="../slideLayouts/slideLayout340.xml"/><Relationship Id="rId4" Type="http://schemas.openxmlformats.org/officeDocument/2006/relationships/slideLayout" Target="../slideLayouts/slideLayout341.xml"/><Relationship Id="rId5" Type="http://schemas.openxmlformats.org/officeDocument/2006/relationships/slideLayout" Target="../slideLayouts/slideLayout342.xml"/><Relationship Id="rId6" Type="http://schemas.openxmlformats.org/officeDocument/2006/relationships/slideLayout" Target="../slideLayouts/slideLayout343.xml"/><Relationship Id="rId7" Type="http://schemas.openxmlformats.org/officeDocument/2006/relationships/slideLayout" Target="../slideLayouts/slideLayout344.xml"/><Relationship Id="rId8" Type="http://schemas.openxmlformats.org/officeDocument/2006/relationships/slideLayout" Target="../slideLayouts/slideLayout345.xml"/><Relationship Id="rId9" Type="http://schemas.openxmlformats.org/officeDocument/2006/relationships/slideLayout" Target="../slideLayouts/slideLayout346.xml"/><Relationship Id="rId10" Type="http://schemas.openxmlformats.org/officeDocument/2006/relationships/slideLayout" Target="../slideLayouts/slideLayout347.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9.xml"/><Relationship Id="rId12" Type="http://schemas.openxmlformats.org/officeDocument/2006/relationships/slideLayout" Target="../slideLayouts/slideLayout360.xml"/><Relationship Id="rId13" Type="http://schemas.openxmlformats.org/officeDocument/2006/relationships/theme" Target="../theme/theme33.xml"/><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349.xml"/><Relationship Id="rId2" Type="http://schemas.openxmlformats.org/officeDocument/2006/relationships/slideLayout" Target="../slideLayouts/slideLayout350.xml"/><Relationship Id="rId3" Type="http://schemas.openxmlformats.org/officeDocument/2006/relationships/slideLayout" Target="../slideLayouts/slideLayout351.xml"/><Relationship Id="rId4" Type="http://schemas.openxmlformats.org/officeDocument/2006/relationships/slideLayout" Target="../slideLayouts/slideLayout352.xml"/><Relationship Id="rId5" Type="http://schemas.openxmlformats.org/officeDocument/2006/relationships/slideLayout" Target="../slideLayouts/slideLayout353.xml"/><Relationship Id="rId6" Type="http://schemas.openxmlformats.org/officeDocument/2006/relationships/slideLayout" Target="../slideLayouts/slideLayout354.xml"/><Relationship Id="rId7" Type="http://schemas.openxmlformats.org/officeDocument/2006/relationships/slideLayout" Target="../slideLayouts/slideLayout355.xml"/><Relationship Id="rId8" Type="http://schemas.openxmlformats.org/officeDocument/2006/relationships/slideLayout" Target="../slideLayouts/slideLayout356.xml"/><Relationship Id="rId9" Type="http://schemas.openxmlformats.org/officeDocument/2006/relationships/slideLayout" Target="../slideLayouts/slideLayout357.xml"/><Relationship Id="rId10" Type="http://schemas.openxmlformats.org/officeDocument/2006/relationships/slideLayout" Target="../slideLayouts/slideLayout358.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1.xml"/><Relationship Id="rId12" Type="http://schemas.openxmlformats.org/officeDocument/2006/relationships/theme" Target="../theme/theme34.xml"/><Relationship Id="rId1" Type="http://schemas.openxmlformats.org/officeDocument/2006/relationships/slideLayout" Target="../slideLayouts/slideLayout361.xml"/><Relationship Id="rId2" Type="http://schemas.openxmlformats.org/officeDocument/2006/relationships/slideLayout" Target="../slideLayouts/slideLayout362.xml"/><Relationship Id="rId3" Type="http://schemas.openxmlformats.org/officeDocument/2006/relationships/slideLayout" Target="../slideLayouts/slideLayout363.xml"/><Relationship Id="rId4" Type="http://schemas.openxmlformats.org/officeDocument/2006/relationships/slideLayout" Target="../slideLayouts/slideLayout364.xml"/><Relationship Id="rId5" Type="http://schemas.openxmlformats.org/officeDocument/2006/relationships/slideLayout" Target="../slideLayouts/slideLayout365.xml"/><Relationship Id="rId6" Type="http://schemas.openxmlformats.org/officeDocument/2006/relationships/slideLayout" Target="../slideLayouts/slideLayout366.xml"/><Relationship Id="rId7" Type="http://schemas.openxmlformats.org/officeDocument/2006/relationships/slideLayout" Target="../slideLayouts/slideLayout367.xml"/><Relationship Id="rId8" Type="http://schemas.openxmlformats.org/officeDocument/2006/relationships/slideLayout" Target="../slideLayouts/slideLayout368.xml"/><Relationship Id="rId9" Type="http://schemas.openxmlformats.org/officeDocument/2006/relationships/slideLayout" Target="../slideLayouts/slideLayout369.xml"/><Relationship Id="rId10" Type="http://schemas.openxmlformats.org/officeDocument/2006/relationships/slideLayout" Target="../slideLayouts/slideLayout370.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2.xml"/><Relationship Id="rId12" Type="http://schemas.openxmlformats.org/officeDocument/2006/relationships/theme" Target="../theme/theme35.xml"/><Relationship Id="rId13" Type="http://schemas.openxmlformats.org/officeDocument/2006/relationships/image" Target="../media/image5.png"/><Relationship Id="rId14" Type="http://schemas.openxmlformats.org/officeDocument/2006/relationships/image" Target="../media/image6.png"/><Relationship Id="rId15" Type="http://schemas.openxmlformats.org/officeDocument/2006/relationships/image" Target="../media/image7.png"/><Relationship Id="rId1" Type="http://schemas.openxmlformats.org/officeDocument/2006/relationships/slideLayout" Target="../slideLayouts/slideLayout372.xml"/><Relationship Id="rId2" Type="http://schemas.openxmlformats.org/officeDocument/2006/relationships/slideLayout" Target="../slideLayouts/slideLayout373.xml"/><Relationship Id="rId3" Type="http://schemas.openxmlformats.org/officeDocument/2006/relationships/slideLayout" Target="../slideLayouts/slideLayout374.xml"/><Relationship Id="rId4" Type="http://schemas.openxmlformats.org/officeDocument/2006/relationships/slideLayout" Target="../slideLayouts/slideLayout375.xml"/><Relationship Id="rId5" Type="http://schemas.openxmlformats.org/officeDocument/2006/relationships/slideLayout" Target="../slideLayouts/slideLayout376.xml"/><Relationship Id="rId6" Type="http://schemas.openxmlformats.org/officeDocument/2006/relationships/slideLayout" Target="../slideLayouts/slideLayout377.xml"/><Relationship Id="rId7" Type="http://schemas.openxmlformats.org/officeDocument/2006/relationships/slideLayout" Target="../slideLayouts/slideLayout378.xml"/><Relationship Id="rId8" Type="http://schemas.openxmlformats.org/officeDocument/2006/relationships/slideLayout" Target="../slideLayouts/slideLayout379.xml"/><Relationship Id="rId9" Type="http://schemas.openxmlformats.org/officeDocument/2006/relationships/slideLayout" Target="../slideLayouts/slideLayout380.xml"/><Relationship Id="rId10" Type="http://schemas.openxmlformats.org/officeDocument/2006/relationships/slideLayout" Target="../slideLayouts/slideLayout381.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3.xml"/><Relationship Id="rId12" Type="http://schemas.openxmlformats.org/officeDocument/2006/relationships/slideLayout" Target="../slideLayouts/slideLayout394.xml"/><Relationship Id="rId13" Type="http://schemas.openxmlformats.org/officeDocument/2006/relationships/theme" Target="../theme/theme36.xml"/><Relationship Id="rId1" Type="http://schemas.openxmlformats.org/officeDocument/2006/relationships/slideLayout" Target="../slideLayouts/slideLayout383.xml"/><Relationship Id="rId2" Type="http://schemas.openxmlformats.org/officeDocument/2006/relationships/slideLayout" Target="../slideLayouts/slideLayout384.xml"/><Relationship Id="rId3" Type="http://schemas.openxmlformats.org/officeDocument/2006/relationships/slideLayout" Target="../slideLayouts/slideLayout385.xml"/><Relationship Id="rId4" Type="http://schemas.openxmlformats.org/officeDocument/2006/relationships/slideLayout" Target="../slideLayouts/slideLayout386.xml"/><Relationship Id="rId5" Type="http://schemas.openxmlformats.org/officeDocument/2006/relationships/slideLayout" Target="../slideLayouts/slideLayout387.xml"/><Relationship Id="rId6" Type="http://schemas.openxmlformats.org/officeDocument/2006/relationships/slideLayout" Target="../slideLayouts/slideLayout388.xml"/><Relationship Id="rId7" Type="http://schemas.openxmlformats.org/officeDocument/2006/relationships/slideLayout" Target="../slideLayouts/slideLayout389.xml"/><Relationship Id="rId8" Type="http://schemas.openxmlformats.org/officeDocument/2006/relationships/slideLayout" Target="../slideLayouts/slideLayout390.xml"/><Relationship Id="rId9" Type="http://schemas.openxmlformats.org/officeDocument/2006/relationships/slideLayout" Target="../slideLayouts/slideLayout391.xml"/><Relationship Id="rId10" Type="http://schemas.openxmlformats.org/officeDocument/2006/relationships/slideLayout" Target="../slideLayouts/slideLayout392.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5.xml"/><Relationship Id="rId12" Type="http://schemas.openxmlformats.org/officeDocument/2006/relationships/theme" Target="../theme/theme37.xml"/><Relationship Id="rId1" Type="http://schemas.openxmlformats.org/officeDocument/2006/relationships/slideLayout" Target="../slideLayouts/slideLayout395.xml"/><Relationship Id="rId2" Type="http://schemas.openxmlformats.org/officeDocument/2006/relationships/slideLayout" Target="../slideLayouts/slideLayout396.xml"/><Relationship Id="rId3" Type="http://schemas.openxmlformats.org/officeDocument/2006/relationships/slideLayout" Target="../slideLayouts/slideLayout397.xml"/><Relationship Id="rId4" Type="http://schemas.openxmlformats.org/officeDocument/2006/relationships/slideLayout" Target="../slideLayouts/slideLayout398.xml"/><Relationship Id="rId5" Type="http://schemas.openxmlformats.org/officeDocument/2006/relationships/slideLayout" Target="../slideLayouts/slideLayout399.xml"/><Relationship Id="rId6" Type="http://schemas.openxmlformats.org/officeDocument/2006/relationships/slideLayout" Target="../slideLayouts/slideLayout400.xml"/><Relationship Id="rId7" Type="http://schemas.openxmlformats.org/officeDocument/2006/relationships/slideLayout" Target="../slideLayouts/slideLayout401.xml"/><Relationship Id="rId8" Type="http://schemas.openxmlformats.org/officeDocument/2006/relationships/slideLayout" Target="../slideLayouts/slideLayout402.xml"/><Relationship Id="rId9" Type="http://schemas.openxmlformats.org/officeDocument/2006/relationships/slideLayout" Target="../slideLayouts/slideLayout403.xml"/><Relationship Id="rId10" Type="http://schemas.openxmlformats.org/officeDocument/2006/relationships/slideLayout" Target="../slideLayouts/slideLayout404.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6.xml"/><Relationship Id="rId12" Type="http://schemas.openxmlformats.org/officeDocument/2006/relationships/slideLayout" Target="../slideLayouts/slideLayout417.xml"/><Relationship Id="rId13" Type="http://schemas.openxmlformats.org/officeDocument/2006/relationships/slideLayout" Target="../slideLayouts/slideLayout418.xml"/><Relationship Id="rId14" Type="http://schemas.openxmlformats.org/officeDocument/2006/relationships/theme" Target="../theme/theme38.xml"/><Relationship Id="rId1" Type="http://schemas.openxmlformats.org/officeDocument/2006/relationships/slideLayout" Target="../slideLayouts/slideLayout406.xml"/><Relationship Id="rId2" Type="http://schemas.openxmlformats.org/officeDocument/2006/relationships/slideLayout" Target="../slideLayouts/slideLayout407.xml"/><Relationship Id="rId3" Type="http://schemas.openxmlformats.org/officeDocument/2006/relationships/slideLayout" Target="../slideLayouts/slideLayout408.xml"/><Relationship Id="rId4" Type="http://schemas.openxmlformats.org/officeDocument/2006/relationships/slideLayout" Target="../slideLayouts/slideLayout409.xml"/><Relationship Id="rId5" Type="http://schemas.openxmlformats.org/officeDocument/2006/relationships/slideLayout" Target="../slideLayouts/slideLayout410.xml"/><Relationship Id="rId6" Type="http://schemas.openxmlformats.org/officeDocument/2006/relationships/slideLayout" Target="../slideLayouts/slideLayout411.xml"/><Relationship Id="rId7" Type="http://schemas.openxmlformats.org/officeDocument/2006/relationships/slideLayout" Target="../slideLayouts/slideLayout412.xml"/><Relationship Id="rId8" Type="http://schemas.openxmlformats.org/officeDocument/2006/relationships/slideLayout" Target="../slideLayouts/slideLayout413.xml"/><Relationship Id="rId9" Type="http://schemas.openxmlformats.org/officeDocument/2006/relationships/slideLayout" Target="../slideLayouts/slideLayout414.xml"/><Relationship Id="rId10" Type="http://schemas.openxmlformats.org/officeDocument/2006/relationships/slideLayout" Target="../slideLayouts/slideLayout415.xml"/></Relationships>
</file>

<file path=ppt/slideMasters/_rels/slideMaster39.xml.rels><?xml version="1.0" encoding="UTF-8" standalone="yes"?>
<Relationships xmlns="http://schemas.openxmlformats.org/package/2006/relationships"><Relationship Id="rId1" Type="http://schemas.openxmlformats.org/officeDocument/2006/relationships/slideLayout" Target="../slideLayouts/slideLayout419.xml"/><Relationship Id="rId2" Type="http://schemas.openxmlformats.org/officeDocument/2006/relationships/theme" Target="../theme/theme39.xml"/><Relationship Id="rId3"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theme" Target="../theme/theme4.xml"/><Relationship Id="rId15" Type="http://schemas.openxmlformats.org/officeDocument/2006/relationships/image" Target="../media/image3.jpe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5.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Relationship Id="rId14" Type="http://schemas.openxmlformats.org/officeDocument/2006/relationships/theme" Target="../theme/theme6.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theme" Target="../theme/theme7.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theme" Target="../theme/theme8.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theme" Target="../theme/theme9.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029"/>
          <p:cNvSpPr>
            <a:spLocks noGrp="1" noChangeArrowheads="1"/>
          </p:cNvSpPr>
          <p:nvPr>
            <p:ph type="dt" sz="half" idx="2"/>
          </p:nvPr>
        </p:nvSpPr>
        <p:spPr bwMode="auto">
          <a:xfrm>
            <a:off x="9144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 name="Rectangle 103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1" name="Rectangle 1031"/>
          <p:cNvSpPr>
            <a:spLocks noGrp="1" noChangeArrowheads="1"/>
          </p:cNvSpPr>
          <p:nvPr>
            <p:ph type="sldNum" sz="quarter" idx="4"/>
          </p:nvPr>
        </p:nvSpPr>
        <p:spPr bwMode="auto">
          <a:xfrm>
            <a:off x="65532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defTabSz="914400" eaLnBrk="0" fontAlgn="base" hangingPunct="0">
              <a:spcBef>
                <a:spcPct val="0"/>
              </a:spcBef>
              <a:spcAft>
                <a:spcPct val="0"/>
              </a:spcAft>
              <a:defRPr/>
            </a:pPr>
            <a:fld id="{EE26C0F3-8372-514F-AB9F-A901F7DFB9B1}" type="slidenum">
              <a:rPr lang="en-US">
                <a:solidFill>
                  <a:srgbClr val="FFFFFF"/>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898481091"/>
      </p:ext>
    </p:extLst>
  </p:cSld>
  <p:clrMap bg1="lt1" tx1="dk1" bg2="lt2" tx2="dk2" accent1="accent1" accent2="accent2" accent3="accent3" accent4="accent4" accent5="accent5" accent6="accent6" hlink="hlink" folHlink="folHlink"/>
  <p:sldLayoutIdLst>
    <p:sldLayoutId id="2147483661" r:id="rId1"/>
  </p:sldLayoutIdLst>
  <p:transition xmlns:p14="http://schemas.microsoft.com/office/powerpoint/2010/main"/>
  <p:hf sldNum="0" hdr="0" ftr="0" dt="0"/>
  <p:txStyles>
    <p:titleStyle>
      <a:lvl1pPr algn="ctr" rtl="0" eaLnBrk="0" fontAlgn="base" hangingPunct="0">
        <a:spcBef>
          <a:spcPct val="0"/>
        </a:spcBef>
        <a:spcAft>
          <a:spcPct val="0"/>
        </a:spcAft>
        <a:defRPr sz="4400" b="1">
          <a:solidFill>
            <a:schemeClr val="tx1"/>
          </a:solidFill>
          <a:latin typeface="Arial" pitchFamily="-111"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111"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Arial" pitchFamily="-111" charset="0"/>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Arial" pitchFamily="-111" charset="0"/>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Arial" pitchFamily="-111" charset="0"/>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Arial" pitchFamily="-111" charset="0"/>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23392652"/>
      </p:ext>
    </p:extLst>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78962405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xmlns:p14="http://schemas.microsoft.com/office/powerpoint/2010/main"/>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18" name="Rectangle 17"/>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19" name="Rectangle 18"/>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0" name="Rectangle 19"/>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1" name="Rectangle 20"/>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4" name="Rectangle 23"/>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5" name="Rectangle 24"/>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6" name="Rectangle 25"/>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7" name="Rectangle 26"/>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8" name="Rectangle 27"/>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56011" name="Title Placeholder 21"/>
          <p:cNvSpPr>
            <a:spLocks noGrp="1"/>
          </p:cNvSpPr>
          <p:nvPr>
            <p:ph type="title"/>
          </p:nvPr>
        </p:nvSpPr>
        <p:spPr bwMode="auto">
          <a:xfrm>
            <a:off x="914400" y="512763"/>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56012"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Date Placeholder 27"/>
          <p:cNvSpPr>
            <a:spLocks noGrp="1"/>
          </p:cNvSpPr>
          <p:nvPr>
            <p:ph type="dt" sz="half" idx="2"/>
          </p:nvPr>
        </p:nvSpPr>
        <p:spPr>
          <a:xfrm>
            <a:off x="6477000" y="6416675"/>
            <a:ext cx="21336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100">
                <a:solidFill>
                  <a:srgbClr val="D6ECFF"/>
                </a:solidFill>
                <a:latin typeface="Corbel" charset="0"/>
              </a:defRPr>
            </a:lvl1pPr>
          </a:lstStyle>
          <a:p>
            <a:pPr defTabSz="914400" fontAlgn="base">
              <a:spcBef>
                <a:spcPct val="0"/>
              </a:spcBef>
              <a:spcAft>
                <a:spcPct val="0"/>
              </a:spcAft>
              <a:defRPr/>
            </a:pPr>
            <a:fld id="{25A735DD-A845-3542-812A-3CD8CB30B1C6}" type="datetime1">
              <a:rPr lang="en-US">
                <a:ea typeface="ＭＳ Ｐゴシック" charset="0"/>
                <a:cs typeface="ＭＳ Ｐゴシック" charset="0"/>
              </a:rPr>
              <a:pPr defTabSz="914400" fontAlgn="base">
                <a:spcBef>
                  <a:spcPct val="0"/>
                </a:spcBef>
                <a:spcAft>
                  <a:spcPct val="0"/>
                </a:spcAft>
                <a:defRPr/>
              </a:pPr>
              <a:t>11/12/15</a:t>
            </a:fld>
            <a:endParaRPr lang="en-US">
              <a:ea typeface="ＭＳ Ｐゴシック" charset="0"/>
              <a:cs typeface="ＭＳ Ｐゴシック" charset="0"/>
            </a:endParaRPr>
          </a:p>
        </p:txBody>
      </p:sp>
      <p:sp>
        <p:nvSpPr>
          <p:cNvPr id="30" name="Footer Placeholder 16"/>
          <p:cNvSpPr>
            <a:spLocks noGrp="1"/>
          </p:cNvSpPr>
          <p:nvPr>
            <p:ph type="ftr" sz="quarter" idx="3"/>
          </p:nvPr>
        </p:nvSpPr>
        <p:spPr>
          <a:xfrm>
            <a:off x="914400" y="6416675"/>
            <a:ext cx="55626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100">
                <a:solidFill>
                  <a:srgbClr val="D6ECFF"/>
                </a:solidFill>
                <a:latin typeface="+mn-lt"/>
                <a:ea typeface="+mn-ea"/>
                <a:cs typeface="+mn-cs"/>
              </a:defRPr>
            </a:lvl1pPr>
          </a:lstStyle>
          <a:p>
            <a:pPr defTabSz="914400" fontAlgn="base">
              <a:spcBef>
                <a:spcPct val="0"/>
              </a:spcBef>
              <a:spcAft>
                <a:spcPct val="0"/>
              </a:spcAft>
              <a:defRPr/>
            </a:pPr>
            <a:endParaRPr lang="en-US">
              <a:latin typeface="Corbel"/>
              <a:ea typeface="ＭＳ Ｐゴシック"/>
              <a:cs typeface="ＭＳ Ｐゴシック"/>
            </a:endParaRPr>
          </a:p>
        </p:txBody>
      </p:sp>
      <p:sp>
        <p:nvSpPr>
          <p:cNvPr id="31" name="Slide Number Placeholder 28"/>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rgbClr val="D6ECFF"/>
                </a:solidFill>
                <a:latin typeface="Corbel" charset="0"/>
              </a:defRPr>
            </a:lvl1pPr>
          </a:lstStyle>
          <a:p>
            <a:pPr defTabSz="914400" fontAlgn="base">
              <a:spcBef>
                <a:spcPct val="0"/>
              </a:spcBef>
              <a:spcAft>
                <a:spcPct val="0"/>
              </a:spcAft>
              <a:defRPr/>
            </a:pPr>
            <a:fld id="{990606F9-8B82-854B-8568-63B0995E52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52849495"/>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ransition xmlns:p14="http://schemas.microsoft.com/office/powerpoint/2010/main"/>
  <p:txStyles>
    <p:title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p:titleStyle>
    <p:bodyStyle>
      <a:lvl1pPr marL="411163" indent="-342900" algn="l" rtl="0" eaLnBrk="0" fontAlgn="base" hangingPunct="0">
        <a:spcBef>
          <a:spcPts val="700"/>
        </a:spcBef>
        <a:spcAft>
          <a:spcPct val="0"/>
        </a:spcAft>
        <a:buClr>
          <a:schemeClr val="tx2"/>
        </a:buClr>
        <a:buSzPct val="95000"/>
        <a:buFont typeface="Wingdings" charset="0"/>
        <a:buChar char=""/>
        <a:defRPr sz="3000">
          <a:solidFill>
            <a:schemeClr val="tx1"/>
          </a:solidFill>
          <a:latin typeface="Arial"/>
          <a:ea typeface="+mn-ea"/>
          <a:cs typeface="Arial"/>
        </a:defRPr>
      </a:lvl1pPr>
      <a:lvl2pPr marL="739775" indent="-285750" algn="l" rtl="0" eaLnBrk="0" fontAlgn="base" hangingPunct="0">
        <a:spcBef>
          <a:spcPct val="20000"/>
        </a:spcBef>
        <a:spcAft>
          <a:spcPct val="0"/>
        </a:spcAft>
        <a:buClr>
          <a:schemeClr val="accent2"/>
        </a:buClr>
        <a:buSzPct val="90000"/>
        <a:buFont typeface="Wingdings" charset="0"/>
        <a:buChar char=""/>
        <a:defRPr sz="2600">
          <a:solidFill>
            <a:schemeClr val="tx1"/>
          </a:solidFill>
          <a:latin typeface="Arial"/>
          <a:ea typeface="+mn-ea"/>
          <a:cs typeface="Arial"/>
        </a:defRPr>
      </a:lvl2pPr>
      <a:lvl3pPr marL="995363" indent="-228600" algn="l" rtl="0" eaLnBrk="0" fontAlgn="base" hangingPunct="0">
        <a:spcBef>
          <a:spcPct val="20000"/>
        </a:spcBef>
        <a:spcAft>
          <a:spcPct val="0"/>
        </a:spcAft>
        <a:buClr>
          <a:schemeClr val="accent2"/>
        </a:buClr>
        <a:buFont typeface="Wingdings 2" charset="0"/>
        <a:buChar char=""/>
        <a:defRPr sz="2400">
          <a:solidFill>
            <a:schemeClr val="tx1"/>
          </a:solidFill>
          <a:latin typeface="Arial"/>
          <a:ea typeface="ＭＳ Ｐゴシック" charset="0"/>
          <a:cs typeface="Arial"/>
        </a:defRPr>
      </a:lvl3pPr>
      <a:lvl4pPr marL="1260475" indent="-228600" algn="l" rtl="0" eaLnBrk="0" fontAlgn="base" hangingPunct="0">
        <a:spcBef>
          <a:spcPct val="20000"/>
        </a:spcBef>
        <a:spcAft>
          <a:spcPct val="0"/>
        </a:spcAft>
        <a:buClr>
          <a:srgbClr val="FEB80A"/>
        </a:buClr>
        <a:buFont typeface="Wingdings 3" charset="0"/>
        <a:buChar char=""/>
        <a:defRPr sz="2200">
          <a:solidFill>
            <a:schemeClr val="tx1"/>
          </a:solidFill>
          <a:latin typeface="Arial"/>
          <a:ea typeface="Geneva" charset="-128"/>
          <a:cs typeface="Arial"/>
        </a:defRPr>
      </a:lvl4pPr>
      <a:lvl5pPr marL="1481138" indent="-209550" algn="l" rtl="0" eaLnBrk="0" fontAlgn="base" hangingPunct="0">
        <a:spcBef>
          <a:spcPct val="20000"/>
        </a:spcBef>
        <a:spcAft>
          <a:spcPct val="0"/>
        </a:spcAft>
        <a:buClr>
          <a:srgbClr val="FEB80A"/>
        </a:buClr>
        <a:buFont typeface="Wingdings 2" charset="0"/>
        <a:buChar char=""/>
        <a:defRPr sz="2000">
          <a:solidFill>
            <a:schemeClr val="tx1"/>
          </a:solidFill>
          <a:latin typeface="Arial"/>
          <a:ea typeface="ＭＳ Ｐゴシック" charset="-128"/>
          <a:cs typeface="Arial"/>
        </a:defRPr>
      </a:lvl5pPr>
      <a:lvl6pPr marL="19383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6pPr>
      <a:lvl7pPr marL="23955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7pPr>
      <a:lvl8pPr marL="28527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8pPr>
      <a:lvl9pPr marL="33099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8827077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Lst>
  <p:transition xmlns:p14="http://schemas.microsoft.com/office/powerpoint/2010/mai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8F4AD73-C4A0-AA4E-86E0-5DD27119A5EE}"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8778453"/>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xmlns:p14="http://schemas.microsoft.com/office/powerpoint/2010/main"/>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4150812749"/>
      </p:ext>
    </p:extLst>
  </p:cSld>
  <p:clrMap bg1="dk2" tx1="lt1" bg2="dk1"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ransition xmlns:p14="http://schemas.microsoft.com/office/powerpoint/2010/main"/>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201720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smtClean="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4E849A14-6D88-1E4B-B6A7-9ABB13B14B54}"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81393995"/>
      </p:ext>
    </p:extLst>
  </p:cSld>
  <p:clrMap bg1="dk2" tx1="lt1" bg2="dk1"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kumimoji="1" lang="en-US" sz="2400" smtClean="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4E849A14-6D88-1E4B-B6A7-9ABB13B14B54}"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1154640"/>
      </p:ext>
    </p:extLst>
  </p:cSld>
  <p:clrMap bg1="dk2" tx1="lt1" bg2="dk1"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defTabSz="914400" fontAlgn="base">
              <a:spcBef>
                <a:spcPct val="0"/>
              </a:spcBef>
              <a:spcAft>
                <a:spcPct val="0"/>
              </a:spcAft>
              <a:defRPr/>
            </a:pPr>
            <a:fld id="{D7A96DE8-1364-C141-84D0-CD3D978C571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13821395"/>
      </p:ext>
    </p:extLst>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7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defTabSz="914400" fontAlgn="base">
              <a:spcBef>
                <a:spcPct val="0"/>
              </a:spcBef>
              <a:spcAft>
                <a:spcPct val="0"/>
              </a:spcAft>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60732FC-1799-7843-A00B-E32500D915C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076490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defTabSz="914400" fontAlgn="base">
              <a:spcBef>
                <a:spcPct val="0"/>
              </a:spcBef>
              <a:spcAft>
                <a:spcPct val="0"/>
              </a:spcAft>
              <a:defRPr/>
            </a:pPr>
            <a:fld id="{9CCA9E60-1481-8048-81AB-FF2123237C1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21314652"/>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BD5A5B4B-B30E-4F4F-BB91-370AD2A99F31}"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2613380"/>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5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8" charset="0"/>
                <a:ea typeface="ＭＳ Ｐゴシック" pitchFamily="8" charset="-128"/>
                <a:cs typeface="ＭＳ Ｐゴシック" pitchFamily="8" charset="-128"/>
              </a:defRPr>
            </a:lvl1pPr>
          </a:lstStyle>
          <a:p>
            <a:pPr defTabSz="914400" eaLnBrk="0" fontAlgn="base" hangingPunct="0">
              <a:spcBef>
                <a:spcPct val="0"/>
              </a:spcBef>
              <a:spcAft>
                <a:spcPct val="0"/>
              </a:spcAft>
              <a:defRPr/>
            </a:pPr>
            <a:endParaRPr lang="en-US">
              <a:solidFill>
                <a:srgbClr val="000000"/>
              </a:solidFill>
            </a:endParaRPr>
          </a:p>
        </p:txBody>
      </p:sp>
      <p:sp>
        <p:nvSpPr>
          <p:cNvPr id="475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8" charset="0"/>
                <a:ea typeface="ＭＳ Ｐゴシック" pitchFamily="8" charset="-128"/>
                <a:cs typeface="ＭＳ Ｐゴシック" pitchFamily="8" charset="-128"/>
              </a:defRPr>
            </a:lvl1pPr>
          </a:lstStyle>
          <a:p>
            <a:pPr defTabSz="914400" eaLnBrk="0" fontAlgn="base" hangingPunct="0">
              <a:spcBef>
                <a:spcPct val="0"/>
              </a:spcBef>
              <a:spcAft>
                <a:spcPct val="0"/>
              </a:spcAft>
              <a:defRPr/>
            </a:pPr>
            <a:endParaRPr lang="en-US">
              <a:solidFill>
                <a:srgbClr val="000000"/>
              </a:solidFill>
            </a:endParaRPr>
          </a:p>
        </p:txBody>
      </p:sp>
      <p:sp>
        <p:nvSpPr>
          <p:cNvPr id="475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A563C086-EDF7-6F4C-AE39-B3AA64ECE474}" type="slidenum">
              <a:rPr lang="en-US" smtClean="0">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14036902"/>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2pPr>
      <a:lvl3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3pPr>
      <a:lvl4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4pPr>
      <a:lvl5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5pPr>
      <a:lvl6pPr marL="4572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6pPr>
      <a:lvl7pPr marL="9144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7pPr>
      <a:lvl8pPr marL="13716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8pPr>
      <a:lvl9pPr marL="18288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23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23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4823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4823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pPr>
            <a:fld id="{E9B92256-53A2-F94B-B9E1-6614358EE6A6}" type="slidenum">
              <a:rPr lang="en-US" smtClean="0">
                <a:solidFill>
                  <a:srgbClr val="FFFF66"/>
                </a:solidFill>
              </a:rPr>
              <a:pPr defTabSz="914400" eaLnBrk="0" fontAlgn="base" hangingPunct="0">
                <a:spcBef>
                  <a:spcPct val="0"/>
                </a:spcBef>
                <a:spcAft>
                  <a:spcPct val="0"/>
                </a:spcAft>
              </a:pPr>
              <a:t>‹#›</a:t>
            </a:fld>
            <a:endParaRPr lang="en-US" smtClean="0">
              <a:solidFill>
                <a:srgbClr val="FFFF66"/>
              </a:solidFill>
            </a:endParaRPr>
          </a:p>
        </p:txBody>
      </p:sp>
    </p:spTree>
    <p:extLst>
      <p:ext uri="{BB962C8B-B14F-4D97-AF65-F5344CB8AC3E}">
        <p14:creationId xmlns:p14="http://schemas.microsoft.com/office/powerpoint/2010/main" val="4280930836"/>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8" charset="0"/>
          <a:ea typeface="Osaka" pitchFamily="8" charset="-128"/>
          <a:cs typeface="Osaka" pitchFamily="8" charset="-128"/>
        </a:defRPr>
      </a:lvl2pPr>
      <a:lvl3pPr algn="ctr" rtl="0" eaLnBrk="0" fontAlgn="base" hangingPunct="0">
        <a:spcBef>
          <a:spcPct val="0"/>
        </a:spcBef>
        <a:spcAft>
          <a:spcPct val="0"/>
        </a:spcAft>
        <a:defRPr sz="4400" b="1">
          <a:solidFill>
            <a:schemeClr val="tx2"/>
          </a:solidFill>
          <a:latin typeface="Trebuchet MS" pitchFamily="8" charset="0"/>
          <a:ea typeface="Osaka" pitchFamily="8" charset="-128"/>
          <a:cs typeface="Osaka" pitchFamily="8" charset="-128"/>
        </a:defRPr>
      </a:lvl3pPr>
      <a:lvl4pPr algn="ctr" rtl="0" eaLnBrk="0" fontAlgn="base" hangingPunct="0">
        <a:spcBef>
          <a:spcPct val="0"/>
        </a:spcBef>
        <a:spcAft>
          <a:spcPct val="0"/>
        </a:spcAft>
        <a:defRPr sz="4400" b="1">
          <a:solidFill>
            <a:schemeClr val="tx2"/>
          </a:solidFill>
          <a:latin typeface="Trebuchet MS" pitchFamily="8" charset="0"/>
          <a:ea typeface="Osaka" pitchFamily="8" charset="-128"/>
          <a:cs typeface="Osaka" pitchFamily="8" charset="-128"/>
        </a:defRPr>
      </a:lvl4pPr>
      <a:lvl5pPr algn="ctr" rtl="0" eaLnBrk="0" fontAlgn="base" hangingPunct="0">
        <a:spcBef>
          <a:spcPct val="0"/>
        </a:spcBef>
        <a:spcAft>
          <a:spcPct val="0"/>
        </a:spcAft>
        <a:defRPr sz="4400" b="1">
          <a:solidFill>
            <a:schemeClr val="tx2"/>
          </a:solidFill>
          <a:latin typeface="Trebuchet MS" pitchFamily="8" charset="0"/>
          <a:ea typeface="Osaka" pitchFamily="8" charset="-128"/>
          <a:cs typeface="Osaka" pitchFamily="8" charset="-128"/>
        </a:defRPr>
      </a:lvl5pPr>
      <a:lvl6pPr marL="457200" algn="ctr" rtl="0" fontAlgn="base">
        <a:spcBef>
          <a:spcPct val="0"/>
        </a:spcBef>
        <a:spcAft>
          <a:spcPct val="0"/>
        </a:spcAft>
        <a:defRPr sz="4400" b="1">
          <a:solidFill>
            <a:schemeClr val="tx2"/>
          </a:solidFill>
          <a:latin typeface="Trebuchet MS" pitchFamily="8" charset="0"/>
          <a:ea typeface="Osaka" pitchFamily="8" charset="-128"/>
          <a:cs typeface="Osaka" pitchFamily="8" charset="-128"/>
        </a:defRPr>
      </a:lvl6pPr>
      <a:lvl7pPr marL="914400" algn="ctr" rtl="0" fontAlgn="base">
        <a:spcBef>
          <a:spcPct val="0"/>
        </a:spcBef>
        <a:spcAft>
          <a:spcPct val="0"/>
        </a:spcAft>
        <a:defRPr sz="4400" b="1">
          <a:solidFill>
            <a:schemeClr val="tx2"/>
          </a:solidFill>
          <a:latin typeface="Trebuchet MS" pitchFamily="8" charset="0"/>
          <a:ea typeface="Osaka" pitchFamily="8" charset="-128"/>
          <a:cs typeface="Osaka" pitchFamily="8" charset="-128"/>
        </a:defRPr>
      </a:lvl7pPr>
      <a:lvl8pPr marL="1371600" algn="ctr" rtl="0" fontAlgn="base">
        <a:spcBef>
          <a:spcPct val="0"/>
        </a:spcBef>
        <a:spcAft>
          <a:spcPct val="0"/>
        </a:spcAft>
        <a:defRPr sz="4400" b="1">
          <a:solidFill>
            <a:schemeClr val="tx2"/>
          </a:solidFill>
          <a:latin typeface="Trebuchet MS" pitchFamily="8" charset="0"/>
          <a:ea typeface="Osaka" pitchFamily="8" charset="-128"/>
          <a:cs typeface="Osaka" pitchFamily="8" charset="-128"/>
        </a:defRPr>
      </a:lvl8pPr>
      <a:lvl9pPr marL="1828800" algn="ctr" rtl="0" fontAlgn="base">
        <a:spcBef>
          <a:spcPct val="0"/>
        </a:spcBef>
        <a:spcAft>
          <a:spcPct val="0"/>
        </a:spcAft>
        <a:defRPr sz="4400" b="1">
          <a:solidFill>
            <a:schemeClr val="tx2"/>
          </a:solidFill>
          <a:latin typeface="Trebuchet MS" pitchFamily="8" charset="0"/>
          <a:ea typeface="Osaka" pitchFamily="8" charset="-128"/>
          <a:cs typeface="Osaka" pitchFamily="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8" charset="0"/>
                <a:ea typeface="ＭＳ Ｐゴシック" pitchFamily="8" charset="-128"/>
                <a:cs typeface="ＭＳ Ｐゴシック" pitchFamily="8" charset="-128"/>
              </a:defRPr>
            </a:lvl1pPr>
          </a:lstStyle>
          <a:p>
            <a:pPr defTabSz="914400" fontAlgn="base">
              <a:spcBef>
                <a:spcPct val="0"/>
              </a:spcBef>
              <a:spcAft>
                <a:spcPct val="0"/>
              </a:spcAft>
              <a:defRPr/>
            </a:pPr>
            <a:endParaRPr lang="en-US">
              <a:solidFill>
                <a:srgbClr val="000000"/>
              </a:solidFill>
            </a:endParaRPr>
          </a:p>
        </p:txBody>
      </p:sp>
      <p:sp>
        <p:nvSpPr>
          <p:cNvPr id="4864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8" charset="0"/>
                <a:ea typeface="ＭＳ Ｐゴシック" pitchFamily="8" charset="-128"/>
                <a:cs typeface="ＭＳ Ｐゴシック" pitchFamily="8" charset="-128"/>
              </a:defRPr>
            </a:lvl1pPr>
          </a:lstStyle>
          <a:p>
            <a:pPr defTabSz="914400" fontAlgn="base">
              <a:spcBef>
                <a:spcPct val="0"/>
              </a:spcBef>
              <a:spcAft>
                <a:spcPct val="0"/>
              </a:spcAft>
              <a:defRPr/>
            </a:pPr>
            <a:endParaRPr lang="en-US">
              <a:solidFill>
                <a:srgbClr val="000000"/>
              </a:solidFill>
            </a:endParaRPr>
          </a:p>
        </p:txBody>
      </p:sp>
      <p:sp>
        <p:nvSpPr>
          <p:cNvPr id="4864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9BC1D033-4662-A541-9CB7-C2FCEB0C07D2}" type="slidenum">
              <a:rPr lang="en-US" smtClean="0">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62176045"/>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8" charset="0"/>
        </a:defRPr>
      </a:lvl6pPr>
      <a:lvl7pPr marL="914400" algn="ctr" rtl="0" fontAlgn="base">
        <a:spcBef>
          <a:spcPct val="0"/>
        </a:spcBef>
        <a:spcAft>
          <a:spcPct val="0"/>
        </a:spcAft>
        <a:defRPr sz="4400">
          <a:solidFill>
            <a:schemeClr val="tx2"/>
          </a:solidFill>
          <a:latin typeface="Arial" pitchFamily="8" charset="0"/>
        </a:defRPr>
      </a:lvl7pPr>
      <a:lvl8pPr marL="1371600" algn="ctr" rtl="0" fontAlgn="base">
        <a:spcBef>
          <a:spcPct val="0"/>
        </a:spcBef>
        <a:spcAft>
          <a:spcPct val="0"/>
        </a:spcAft>
        <a:defRPr sz="4400">
          <a:solidFill>
            <a:schemeClr val="tx2"/>
          </a:solidFill>
          <a:latin typeface="Arial" pitchFamily="8" charset="0"/>
        </a:defRPr>
      </a:lvl8pPr>
      <a:lvl9pPr marL="1828800" algn="ctr" rtl="0" fontAlgn="base">
        <a:spcBef>
          <a:spcPct val="0"/>
        </a:spcBef>
        <a:spcAft>
          <a:spcPct val="0"/>
        </a:spcAft>
        <a:defRPr sz="4400">
          <a:solidFill>
            <a:schemeClr val="tx2"/>
          </a:solidFill>
          <a:latin typeface="Arial"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407492CA-13A1-4146-945F-F2AAAA1F543F}"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36488278"/>
      </p:ext>
    </p:extLst>
  </p:cSld>
  <p:clrMap bg1="dk2" tx1="lt1" bg2="dk1"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377854042"/>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ransition xmlns:p14="http://schemas.microsoft.com/office/powerpoint/2010/mai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D73AEEF-99ED-4545-9C5E-B6F0A8966203}"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617674241"/>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826057580"/>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ransition xmlns:p14="http://schemas.microsoft.com/office/powerpoint/2010/mai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defTabSz="914400" fontAlgn="base">
              <a:spcBef>
                <a:spcPct val="0"/>
              </a:spcBef>
              <a:spcAft>
                <a:spcPct val="0"/>
              </a:spcAft>
              <a:defRPr/>
            </a:pPr>
            <a:fld id="{B3DACEF5-C0C5-5F41-A6AA-5E708E2AD426}" type="slidenum">
              <a:rPr lang="en-GB">
                <a:latin typeface="Times New Roman" charset="0"/>
                <a:ea typeface="ＭＳ Ｐゴシック" charset="0"/>
                <a:cs typeface="ＭＳ Ｐゴシック" charset="0"/>
              </a:rPr>
              <a:pPr defTabSz="914400" fontAlgn="base">
                <a:spcBef>
                  <a:spcPct val="0"/>
                </a:spcBef>
                <a:spcAft>
                  <a:spcPct val="0"/>
                </a:spcAft>
                <a:defRPr/>
              </a:pPr>
              <a:t>‹#›</a:t>
            </a:fld>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96753139"/>
      </p:ext>
    </p:extLst>
  </p:cSld>
  <p:clrMap bg1="lt1" tx1="dk1" bg2="lt2" tx2="dk2" accent1="accent1" accent2="accent2" accent3="accent3" accent4="accent4" accent5="accent5" accent6="accent6" hlink="hlink" folHlink="folHlink"/>
  <p:sldLayoutIdLst>
    <p:sldLayoutId id="214748404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211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8EC7FED1-E51C-B04F-9025-D894554C92AF}"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3221110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xmlns:p14="http://schemas.microsoft.com/office/powerpoint/2010/mai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800172793"/>
      </p:ext>
    </p:extLst>
  </p:cSld>
  <p:clrMap bg1="dk2" tx1="lt1" bg2="dk1"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smtClean="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39BF3670-C0E3-5B4B-B008-8AFA3DA67E62}"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1105109"/>
      </p:ext>
    </p:extLst>
  </p:cSld>
  <p:clrMap bg1="dk2" tx1="lt1" bg2="dk1"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11/12/15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476393562"/>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mtClean="0">
                <a:solidFill>
                  <a:srgbClr val="FFFFFF"/>
                </a:solidFill>
                <a:latin typeface="Arial" charset="0"/>
                <a:ea typeface="ＭＳ Ｐゴシック" charset="0"/>
                <a:cs typeface="ＭＳ Ｐゴシック" charset="0"/>
              </a:endParaRPr>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0" charset="0"/>
                  <a:ea typeface="ＭＳ Ｐゴシック" charset="0"/>
                  <a:cs typeface="ＭＳ Ｐゴシック"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0"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0"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84D8BD30-11AA-8F46-ADCB-9EFF88C54187}"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08576048"/>
      </p:ext>
    </p:extLst>
  </p:cSld>
  <p:clrMap bg1="dk2" tx1="lt1" bg2="dk1" tx2="lt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86055333"/>
      </p:ext>
    </p:extLst>
  </p:cSld>
  <p:clrMap bg1="dk2" tx1="lt1" bg2="dk1" tx2="lt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408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4091" name="Freeform 6"/>
            <p:cNvSpPr>
              <a:spLocks/>
            </p:cNvSpPr>
            <p:nvPr/>
          </p:nvSpPr>
          <p:spPr bwMode="hidden">
            <a:xfrm>
              <a:off x="4038" y="3577"/>
              <a:ext cx="1720" cy="65"/>
            </a:xfrm>
            <a:custGeom>
              <a:avLst/>
              <a:gdLst>
                <a:gd name="T0" fmla="*/ 1660 w 1722"/>
                <a:gd name="T1" fmla="*/ 35 h 66"/>
                <a:gd name="T2" fmla="*/ 1660 w 1722"/>
                <a:gd name="T3" fmla="*/ 33 h 66"/>
                <a:gd name="T4" fmla="*/ 0 w 1722"/>
                <a:gd name="T5" fmla="*/ 0 h 66"/>
                <a:gd name="T6" fmla="*/ 0 w 1722"/>
                <a:gd name="T7" fmla="*/ 33 h 66"/>
                <a:gd name="T8" fmla="*/ 1660 w 1722"/>
                <a:gd name="T9" fmla="*/ 35 h 66"/>
                <a:gd name="T10" fmla="*/ 1660 w 1722"/>
                <a:gd name="T11" fmla="*/ 3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4093" name="Freeform 8"/>
            <p:cNvSpPr>
              <a:spLocks/>
            </p:cNvSpPr>
            <p:nvPr/>
          </p:nvSpPr>
          <p:spPr bwMode="hidden">
            <a:xfrm>
              <a:off x="4784" y="3702"/>
              <a:ext cx="974" cy="101"/>
            </a:xfrm>
            <a:custGeom>
              <a:avLst/>
              <a:gdLst>
                <a:gd name="T0" fmla="*/ 944 w 975"/>
                <a:gd name="T1" fmla="*/ 48 h 101"/>
                <a:gd name="T2" fmla="*/ 944 w 975"/>
                <a:gd name="T3" fmla="*/ 0 h 101"/>
                <a:gd name="T4" fmla="*/ 0 w 975"/>
                <a:gd name="T5" fmla="*/ 24 h 101"/>
                <a:gd name="T6" fmla="*/ 0 w 975"/>
                <a:gd name="T7" fmla="*/ 101 h 101"/>
                <a:gd name="T8" fmla="*/ 944 w 975"/>
                <a:gd name="T9" fmla="*/ 48 h 101"/>
                <a:gd name="T10" fmla="*/ 94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74094" name="Freeform 9"/>
            <p:cNvSpPr>
              <a:spLocks/>
            </p:cNvSpPr>
            <p:nvPr/>
          </p:nvSpPr>
          <p:spPr bwMode="hidden">
            <a:xfrm>
              <a:off x="3619" y="3815"/>
              <a:ext cx="2139" cy="198"/>
            </a:xfrm>
            <a:custGeom>
              <a:avLst/>
              <a:gdLst>
                <a:gd name="T0" fmla="*/ 2079 w 2141"/>
                <a:gd name="T1" fmla="*/ 0 h 198"/>
                <a:gd name="T2" fmla="*/ 0 w 2141"/>
                <a:gd name="T3" fmla="*/ 156 h 198"/>
                <a:gd name="T4" fmla="*/ 0 w 2141"/>
                <a:gd name="T5" fmla="*/ 198 h 198"/>
                <a:gd name="T6" fmla="*/ 2079 w 2141"/>
                <a:gd name="T7" fmla="*/ 0 h 198"/>
                <a:gd name="T8" fmla="*/ 207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4096" name="Freeform 11"/>
            <p:cNvSpPr>
              <a:spLocks/>
            </p:cNvSpPr>
            <p:nvPr/>
          </p:nvSpPr>
          <p:spPr bwMode="hidden">
            <a:xfrm>
              <a:off x="2097" y="4043"/>
              <a:ext cx="2514" cy="276"/>
            </a:xfrm>
            <a:custGeom>
              <a:avLst/>
              <a:gdLst>
                <a:gd name="T0" fmla="*/ 2091 w 2517"/>
                <a:gd name="T1" fmla="*/ 276 h 276"/>
                <a:gd name="T2" fmla="*/ 2424 w 2517"/>
                <a:gd name="T3" fmla="*/ 204 h 276"/>
                <a:gd name="T4" fmla="*/ 2167 w 2517"/>
                <a:gd name="T5" fmla="*/ 0 h 276"/>
                <a:gd name="T6" fmla="*/ 0 w 2517"/>
                <a:gd name="T7" fmla="*/ 276 h 276"/>
                <a:gd name="T8" fmla="*/ 2091 w 2517"/>
                <a:gd name="T9" fmla="*/ 276 h 276"/>
                <a:gd name="T10" fmla="*/ 209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4098" name="Freeform 13"/>
            <p:cNvSpPr>
              <a:spLocks/>
            </p:cNvSpPr>
            <p:nvPr/>
          </p:nvSpPr>
          <p:spPr bwMode="hidden">
            <a:xfrm>
              <a:off x="5030" y="3151"/>
              <a:ext cx="728" cy="240"/>
            </a:xfrm>
            <a:custGeom>
              <a:avLst/>
              <a:gdLst>
                <a:gd name="T0" fmla="*/ 698 w 729"/>
                <a:gd name="T1" fmla="*/ 240 h 240"/>
                <a:gd name="T2" fmla="*/ 0 w 729"/>
                <a:gd name="T3" fmla="*/ 0 h 240"/>
                <a:gd name="T4" fmla="*/ 0 w 729"/>
                <a:gd name="T5" fmla="*/ 6 h 240"/>
                <a:gd name="T6" fmla="*/ 698 w 729"/>
                <a:gd name="T7" fmla="*/ 240 h 240"/>
                <a:gd name="T8" fmla="*/ 69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4100" name="Freeform 15"/>
            <p:cNvSpPr>
              <a:spLocks/>
            </p:cNvSpPr>
            <p:nvPr/>
          </p:nvSpPr>
          <p:spPr bwMode="hidden">
            <a:xfrm>
              <a:off x="5030" y="3049"/>
              <a:ext cx="728" cy="318"/>
            </a:xfrm>
            <a:custGeom>
              <a:avLst/>
              <a:gdLst>
                <a:gd name="T0" fmla="*/ 698 w 729"/>
                <a:gd name="T1" fmla="*/ 318 h 318"/>
                <a:gd name="T2" fmla="*/ 698 w 729"/>
                <a:gd name="T3" fmla="*/ 312 h 318"/>
                <a:gd name="T4" fmla="*/ 0 w 729"/>
                <a:gd name="T5" fmla="*/ 0 h 318"/>
                <a:gd name="T6" fmla="*/ 0 w 729"/>
                <a:gd name="T7" fmla="*/ 54 h 318"/>
                <a:gd name="T8" fmla="*/ 698 w 729"/>
                <a:gd name="T9" fmla="*/ 318 h 318"/>
                <a:gd name="T10" fmla="*/ 69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41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41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41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4113" name="Freeform 28"/>
            <p:cNvSpPr>
              <a:spLocks/>
            </p:cNvSpPr>
            <p:nvPr/>
          </p:nvSpPr>
          <p:spPr bwMode="hidden">
            <a:xfrm>
              <a:off x="5698" y="653"/>
              <a:ext cx="60" cy="311"/>
            </a:xfrm>
            <a:custGeom>
              <a:avLst/>
              <a:gdLst>
                <a:gd name="T0" fmla="*/ 0 w 60"/>
                <a:gd name="T1" fmla="*/ 144 h 312"/>
                <a:gd name="T2" fmla="*/ 60 w 60"/>
                <a:gd name="T3" fmla="*/ 28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41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7412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C03EEFBB-F2D3-0B47-A6B4-9F29DA5C950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12637716"/>
      </p:ext>
    </p:extLst>
  </p:cSld>
  <p:clrMap bg1="dk2" tx1="lt1" bg2="dk1" tx2="lt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defTabSz="914400" fontAlgn="base">
              <a:spcBef>
                <a:spcPct val="0"/>
              </a:spcBef>
              <a:spcAft>
                <a:spcPct val="0"/>
              </a:spcAft>
              <a:defRPr/>
            </a:pPr>
            <a:fld id="{1E9805F2-69FF-E544-AAE6-E3D8DAFB075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14822373"/>
      </p:ext>
    </p:extLst>
  </p:cSld>
  <p:clrMap bg1="dk2" tx1="lt1" bg2="dk1" tx2="lt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97EDDCE-08FA-F940-8964-BA89555AE6C8}"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3625723"/>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88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defTabSz="914400" fontAlgn="base">
              <a:spcBef>
                <a:spcPct val="0"/>
              </a:spcBef>
              <a:spcAft>
                <a:spcPct val="0"/>
              </a:spcAft>
            </a:pPr>
            <a:fld id="{25069A4D-6E78-47CC-A028-B7323677B667}" type="slidenum">
              <a:rPr lang="en-US" altLang="en-US">
                <a:ea typeface="MS PGothic" panose="020B0600070205080204" pitchFamily="34" charset="-128"/>
              </a:rPr>
              <a:pPr defTabSz="914400" fontAlgn="base">
                <a:spcBef>
                  <a:spcPct val="0"/>
                </a:spcBef>
                <a:spcAft>
                  <a:spcPct val="0"/>
                </a:spcAft>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4242990313"/>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 id="2147484156" r:id="rId13"/>
  </p:sldLayoutIdLst>
  <p:txStyles>
    <p:titleStyle>
      <a:lvl1pPr algn="ctr" rtl="0" eaLnBrk="0" fontAlgn="base" hangingPunct="0">
        <a:spcBef>
          <a:spcPct val="0"/>
        </a:spcBef>
        <a:spcAft>
          <a:spcPct val="0"/>
        </a:spcAft>
        <a:defRPr sz="4400">
          <a:solidFill>
            <a:schemeClr val="tx2"/>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solidFill>
                  <a:srgbClr val="000000"/>
                </a:solidFill>
                <a:latin typeface="+mn-lt"/>
                <a:ea typeface="+mn-ea"/>
                <a:cs typeface="+mn-cs"/>
              </a:defRPr>
            </a:lvl1pPr>
          </a:lstStyle>
          <a:p>
            <a:pPr defTabSz="914400"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solidFill>
                  <a:srgbClr val="000000"/>
                </a:solidFill>
                <a:cs typeface="Times New Roman" charset="0"/>
              </a:defRPr>
            </a:lvl1pPr>
          </a:lstStyle>
          <a:p>
            <a:pPr defTabSz="914400" fontAlgn="base">
              <a:spcBef>
                <a:spcPct val="0"/>
              </a:spcBef>
              <a:spcAft>
                <a:spcPct val="0"/>
              </a:spcAft>
              <a:defRPr/>
            </a:pPr>
            <a:fld id="{73A4A4DD-2A0D-8645-AD06-D0B5F8CEC04C}" type="slidenum">
              <a:rPr lang="en-GB">
                <a:ea typeface="ＭＳ Ｐゴシック" charset="0"/>
              </a:rPr>
              <a:pPr defTabSz="914400"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4102731008"/>
      </p:ext>
    </p:extLst>
  </p:cSld>
  <p:clrMap bg1="lt1" tx1="dk1" bg2="lt2" tx2="dk2" accent1="accent1" accent2="accent2" accent3="accent3" accent4="accent4" accent5="accent5" accent6="accent6" hlink="hlink" folHlink="folHlink"/>
  <p:sldLayoutIdLst>
    <p:sldLayoutId id="214748415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03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79"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5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718" indent="-228519" algn="l" rtl="0" fontAlgn="base">
        <a:spcBef>
          <a:spcPct val="20000"/>
        </a:spcBef>
        <a:spcAft>
          <a:spcPct val="0"/>
        </a:spcAft>
        <a:buChar char="»"/>
        <a:defRPr sz="2000">
          <a:solidFill>
            <a:schemeClr val="tx1"/>
          </a:solidFill>
          <a:latin typeface="+mn-lt"/>
          <a:ea typeface="+mn-ea"/>
          <a:cs typeface="+mn-cs"/>
        </a:defRPr>
      </a:lvl6pPr>
      <a:lvl7pPr marL="2970758" indent="-228519" algn="l" rtl="0" fontAlgn="base">
        <a:spcBef>
          <a:spcPct val="20000"/>
        </a:spcBef>
        <a:spcAft>
          <a:spcPct val="0"/>
        </a:spcAft>
        <a:buChar char="»"/>
        <a:defRPr sz="2000">
          <a:solidFill>
            <a:schemeClr val="tx1"/>
          </a:solidFill>
          <a:latin typeface="+mn-lt"/>
          <a:ea typeface="+mn-ea"/>
          <a:cs typeface="+mn-cs"/>
        </a:defRPr>
      </a:lvl7pPr>
      <a:lvl8pPr marL="3427797" indent="-228519" algn="l" rtl="0" fontAlgn="base">
        <a:spcBef>
          <a:spcPct val="20000"/>
        </a:spcBef>
        <a:spcAft>
          <a:spcPct val="0"/>
        </a:spcAft>
        <a:buChar char="»"/>
        <a:defRPr sz="2000">
          <a:solidFill>
            <a:schemeClr val="tx1"/>
          </a:solidFill>
          <a:latin typeface="+mn-lt"/>
          <a:ea typeface="+mn-ea"/>
          <a:cs typeface="+mn-cs"/>
        </a:defRPr>
      </a:lvl8pPr>
      <a:lvl9pPr marL="3884837" indent="-22851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8409786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403541186"/>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xmlns:p14="http://schemas.microsoft.com/office/powerpoint/2010/mai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093596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ransition xmlns:p14="http://schemas.microsoft.com/office/powerpoint/2010/mai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77079628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xmlns:p14="http://schemas.microsoft.com/office/powerpoint/2010/mai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34810392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xmlns:p14="http://schemas.microsoft.com/office/powerpoint/2010/mai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304800" y="274638"/>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1187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1187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fontAlgn="base">
              <a:spcBef>
                <a:spcPct val="0"/>
              </a:spcBef>
              <a:spcAft>
                <a:spcPct val="0"/>
              </a:spcAft>
              <a:defRPr/>
            </a:pPr>
            <a:fld id="{FB3283C1-A511-AD47-99AB-A12F7AAE778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5365513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1"/>
          </a:solidFill>
          <a:latin typeface="Arial" charset="0"/>
          <a:ea typeface="ＭＳ Ｐゴシック" charset="0"/>
        </a:defRPr>
      </a:lvl6pPr>
      <a:lvl7pPr marL="914400" algn="ctr" rtl="0" fontAlgn="base">
        <a:spcBef>
          <a:spcPct val="0"/>
        </a:spcBef>
        <a:spcAft>
          <a:spcPct val="0"/>
        </a:spcAft>
        <a:defRPr sz="4400" b="1">
          <a:solidFill>
            <a:schemeClr val="tx1"/>
          </a:solidFill>
          <a:latin typeface="Arial" charset="0"/>
          <a:ea typeface="ＭＳ Ｐゴシック" charset="0"/>
        </a:defRPr>
      </a:lvl7pPr>
      <a:lvl8pPr marL="1371600" algn="ctr" rtl="0" fontAlgn="base">
        <a:spcBef>
          <a:spcPct val="0"/>
        </a:spcBef>
        <a:spcAft>
          <a:spcPct val="0"/>
        </a:spcAft>
        <a:defRPr sz="4400" b="1">
          <a:solidFill>
            <a:schemeClr val="tx1"/>
          </a:solidFill>
          <a:latin typeface="Arial" charset="0"/>
          <a:ea typeface="ＭＳ Ｐゴシック" charset="0"/>
        </a:defRPr>
      </a:lvl8pPr>
      <a:lvl9pPr marL="1828800" algn="ctr" rtl="0" fontAlgn="base">
        <a:spcBef>
          <a:spcPct val="0"/>
        </a:spcBef>
        <a:spcAft>
          <a:spcPct val="0"/>
        </a:spcAft>
        <a:defRPr sz="4400" b="1">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image" Target="../media/image22.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image" Target="../media/image118.png"/></Relationships>
</file>

<file path=ppt/slides/_rels/slide101.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hyperlink" Target="http://images.google.com/imgres?imgurl=www.masada2000.org/refugee2.jpg&amp;imgrefurl=http://www.masada2000.org/templemount.html&amp;h=164&amp;w=250&amp;prev=/images?q=Third+Temple+of+Jerusalem&amp;svnum=10&amp;hl=en&amp;lr=&amp;ie=UTF-8&amp;oe=UTF-8" TargetMode="External"/><Relationship Id="rId5" Type="http://schemas.openxmlformats.org/officeDocument/2006/relationships/image" Target="../media/image120.jpeg"/><Relationship Id="rId1" Type="http://schemas.openxmlformats.org/officeDocument/2006/relationships/slideLayout" Target="../slideLayouts/slideLayout27.xml"/><Relationship Id="rId2" Type="http://schemas.openxmlformats.org/officeDocument/2006/relationships/notesSlide" Target="../notesSlides/notesSlide65.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5" Type="http://schemas.openxmlformats.org/officeDocument/2006/relationships/hyperlink" Target="http://images.google.com/imgres?imgurl=www.hope.edu/academic/religion/bandstra/RTOT/CH9/CH9_F3.JPG&amp;imgrefurl=http://www.hope.edu/academic/religion/bandstra/RTOT/CH9/CH9_RS.HTM&amp;h=421&amp;w=622&amp;prev=/images?q=altar+of+Solomon&amp;svnum=10&amp;hl=en&amp;lr=&amp;ie=UTF-8&amp;oe=UTF-8" TargetMode="External"/><Relationship Id="rId6" Type="http://schemas.openxmlformats.org/officeDocument/2006/relationships/image" Target="../media/image123.jpeg"/><Relationship Id="rId1" Type="http://schemas.openxmlformats.org/officeDocument/2006/relationships/slideLayout" Target="../slideLayouts/slideLayout27.xml"/><Relationship Id="rId2" Type="http://schemas.openxmlformats.org/officeDocument/2006/relationships/notesSlide" Target="../notesSlides/notesSlide6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69.xml"/><Relationship Id="rId2" Type="http://schemas.openxmlformats.org/officeDocument/2006/relationships/image" Target="../media/image124.jpeg"/><Relationship Id="rId3" Type="http://schemas.openxmlformats.org/officeDocument/2006/relationships/image" Target="../media/image125.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12.xml"/><Relationship Id="rId2" Type="http://schemas.openxmlformats.org/officeDocument/2006/relationships/image" Target="../media/image126.png"/><Relationship Id="rId3" Type="http://schemas.openxmlformats.org/officeDocument/2006/relationships/image" Target="../media/image12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12.xml"/><Relationship Id="rId2" Type="http://schemas.openxmlformats.org/officeDocument/2006/relationships/image" Target="../media/image128.jpeg"/></Relationships>
</file>

<file path=ppt/slides/_rels/slide106.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hyperlink" Target="http://images.google.com/imgres?imgurl=www.jewish-rabbi.00server.com/jewish%20rabbi%20Shah%20300.jpg&amp;imgrefurl=http://www.jewish-rabbi.00server.com/portrait_of_jewish_rabbi_shah.htm&amp;h=400&amp;w=325&amp;prev=/images?q=Jewish+rabbi&amp;svnum=10&amp;hl=en&amp;lr=&amp;ie=UTF-8&amp;oe=UTF-8" TargetMode="External"/><Relationship Id="rId5" Type="http://schemas.openxmlformats.org/officeDocument/2006/relationships/image" Target="../media/image130.jpeg"/><Relationship Id="rId6" Type="http://schemas.openxmlformats.org/officeDocument/2006/relationships/hyperlink" Target="http://images.google.com/imgres?imgurl=www.decadeofbehavior.org/launch/faces-transp.gif&amp;imgrefurl=http://www.decadeofbehavior.org/launch/&amp;h=220&amp;w=150&amp;prev=/images?q=Faces&amp;svnum=10&amp;hl=en&amp;lr=&amp;ie=UTF-8&amp;oe=UTF-8" TargetMode="External"/><Relationship Id="rId7" Type="http://schemas.openxmlformats.org/officeDocument/2006/relationships/image" Target="../media/image131.jpeg"/><Relationship Id="rId1" Type="http://schemas.openxmlformats.org/officeDocument/2006/relationships/slideLayout" Target="../slideLayouts/slideLayout36.xml"/><Relationship Id="rId2" Type="http://schemas.openxmlformats.org/officeDocument/2006/relationships/notesSlide" Target="../notesSlides/notesSlide6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hyperlink" Target="http://www.cnn.com/SPECIALS/2001/mideast/stories/issues.jerusalem/jerusalem.dome.of.rock.jpg" TargetMode="External"/><Relationship Id="rId5" Type="http://schemas.openxmlformats.org/officeDocument/2006/relationships/image" Target="../media/image133.jpeg"/><Relationship Id="rId1" Type="http://schemas.openxmlformats.org/officeDocument/2006/relationships/slideLayout" Target="../slideLayouts/slideLayout27.xml"/><Relationship Id="rId2" Type="http://schemas.openxmlformats.org/officeDocument/2006/relationships/notesSlide" Target="../notesSlides/notesSlide68.xml"/></Relationships>
</file>

<file path=ppt/slides/_rels/slide108.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1" Type="http://schemas.openxmlformats.org/officeDocument/2006/relationships/slideLayout" Target="../slideLayouts/slideLayout36.xml"/><Relationship Id="rId2" Type="http://schemas.openxmlformats.org/officeDocument/2006/relationships/notesSlide" Target="../notesSlides/notesSlide69.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image" Target="../media/image136.jpeg"/><Relationship Id="rId1" Type="http://schemas.openxmlformats.org/officeDocument/2006/relationships/themeOverride" Target="../theme/themeOverride13.xml"/><Relationship Id="rId2"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8.xml"/><Relationship Id="rId2" Type="http://schemas.openxmlformats.org/officeDocument/2006/relationships/image" Target="../media/image23.jpeg"/></Relationships>
</file>

<file path=ppt/slides/_rels/slide110.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1" Type="http://schemas.openxmlformats.org/officeDocument/2006/relationships/slideLayout" Target="../slideLayouts/slideLayout27.xml"/><Relationship Id="rId2" Type="http://schemas.openxmlformats.org/officeDocument/2006/relationships/notesSlide" Target="../notesSlides/notesSlide71.xml"/></Relationships>
</file>

<file path=ppt/slides/_rels/slide111.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hyperlink" Target="http://www.maps.com/magellan/Images/JERSUL-W1.gif" TargetMode="External"/><Relationship Id="rId5" Type="http://schemas.openxmlformats.org/officeDocument/2006/relationships/image" Target="../media/image140.png"/><Relationship Id="rId1" Type="http://schemas.openxmlformats.org/officeDocument/2006/relationships/slideLayout" Target="../slideLayouts/slideLayout27.xml"/><Relationship Id="rId2" Type="http://schemas.openxmlformats.org/officeDocument/2006/relationships/notesSlide" Target="../notesSlides/notesSlide7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41.jpeg"/><Relationship Id="rId1" Type="http://schemas.openxmlformats.org/officeDocument/2006/relationships/slideLayout" Target="../slideLayouts/slideLayout27.xml"/><Relationship Id="rId2" Type="http://schemas.openxmlformats.org/officeDocument/2006/relationships/notesSlide" Target="../notesSlides/notesSlide73.xml"/></Relationships>
</file>

<file path=ppt/slides/_rels/slide113.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Layout" Target="../slideLayouts/slideLayout49.xml"/><Relationship Id="rId3" Type="http://schemas.openxmlformats.org/officeDocument/2006/relationships/notesSlide" Target="../notesSlides/notesSlide7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8.xml"/><Relationship Id="rId3" Type="http://schemas.openxmlformats.org/officeDocument/2006/relationships/image" Target="../media/image142.jpeg"/></Relationships>
</file>

<file path=ppt/slides/_rels/slide118.xml.rels><?xml version="1.0" encoding="UTF-8" standalone="yes"?>
<Relationships xmlns="http://schemas.openxmlformats.org/package/2006/relationships"><Relationship Id="rId3" Type="http://schemas.openxmlformats.org/officeDocument/2006/relationships/hyperlink" Target="http://images.google.com/imgres?imgurl=www.tanbible.com/images/int_rvv/int_rvv_c17.jpg&amp;imgrefurl=http://www.tanbible.com/int_rvv/int_rvv_0Menu.htm&amp;h=720&amp;w=960&amp;prev=/images?q=Harlot+of+Revelation+17&amp;svnum=10&amp;hl=en&amp;lr=&amp;ie=UTF-8&amp;oe=UTF-8" TargetMode="External"/><Relationship Id="rId4" Type="http://schemas.openxmlformats.org/officeDocument/2006/relationships/image" Target="../media/image143.jpeg"/><Relationship Id="rId1" Type="http://schemas.openxmlformats.org/officeDocument/2006/relationships/slideLayout" Target="../slideLayouts/slideLayout27.xml"/><Relationship Id="rId2" Type="http://schemas.openxmlformats.org/officeDocument/2006/relationships/notesSlide" Target="../notesSlides/notesSlide7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0.xml"/><Relationship Id="rId3" Type="http://schemas.openxmlformats.org/officeDocument/2006/relationships/image" Target="../media/image1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4.xml"/><Relationship Id="rId2" Type="http://schemas.openxmlformats.org/officeDocument/2006/relationships/notesSlide" Target="../notesSlides/notesSlide5.xml"/><Relationship Id="rId3" Type="http://schemas.openxmlformats.org/officeDocument/2006/relationships/image" Target="../media/image2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44.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45.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4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4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48.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49.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1.xml"/><Relationship Id="rId3" Type="http://schemas.openxmlformats.org/officeDocument/2006/relationships/image" Target="../media/image150.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image" Target="../media/image151.png"/><Relationship Id="rId1" Type="http://schemas.openxmlformats.org/officeDocument/2006/relationships/themeOverride" Target="../theme/themeOverride15.xml"/><Relationship Id="rId2" Type="http://schemas.openxmlformats.org/officeDocument/2006/relationships/slideLayout" Target="../slideLayouts/slideLayout4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3.xml"/><Relationship Id="rId3" Type="http://schemas.openxmlformats.org/officeDocument/2006/relationships/image" Target="../media/image152.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jpeg"/></Relationships>
</file>

<file path=ppt/slides/_rels/slide130.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53.jpeg"/><Relationship Id="rId1" Type="http://schemas.openxmlformats.org/officeDocument/2006/relationships/slideLayout" Target="../slideLayouts/slideLayout25.xml"/><Relationship Id="rId2" Type="http://schemas.openxmlformats.org/officeDocument/2006/relationships/notesSlide" Target="../notesSlides/notesSlide8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154.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155.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87.xml"/><Relationship Id="rId3" Type="http://schemas.openxmlformats.org/officeDocument/2006/relationships/image" Target="../media/image156.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57.png"/><Relationship Id="rId1" Type="http://schemas.openxmlformats.org/officeDocument/2006/relationships/slideLayout" Target="../slideLayouts/slideLayout164.xml"/><Relationship Id="rId2" Type="http://schemas.openxmlformats.org/officeDocument/2006/relationships/notesSlide" Target="../notesSlides/notesSlide8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0.xml"/><Relationship Id="rId3"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8.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1.xml"/><Relationship Id="rId3" Type="http://schemas.openxmlformats.org/officeDocument/2006/relationships/image" Target="../media/image159.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2.xml"/><Relationship Id="rId4" Type="http://schemas.openxmlformats.org/officeDocument/2006/relationships/image" Target="../media/image52.jpeg"/><Relationship Id="rId1" Type="http://schemas.openxmlformats.org/officeDocument/2006/relationships/themeOverride" Target="../theme/themeOverride16.xml"/><Relationship Id="rId2"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3.xml"/><Relationship Id="rId4" Type="http://schemas.openxmlformats.org/officeDocument/2006/relationships/image" Target="../media/image160.png"/><Relationship Id="rId1" Type="http://schemas.openxmlformats.org/officeDocument/2006/relationships/themeOverride" Target="../theme/themeOverride17.xml"/><Relationship Id="rId2" Type="http://schemas.openxmlformats.org/officeDocument/2006/relationships/slideLayout" Target="../slideLayouts/slideLayout12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4.xml"/><Relationship Id="rId3" Type="http://schemas.openxmlformats.org/officeDocument/2006/relationships/image" Target="../media/image95.jpeg"/></Relationships>
</file>

<file path=ppt/slides/_rels/slide145.xml.rels><?xml version="1.0" encoding="UTF-8" standalone="yes"?>
<Relationships xmlns="http://schemas.openxmlformats.org/package/2006/relationships"><Relationship Id="rId1" Type="http://schemas.openxmlformats.org/officeDocument/2006/relationships/themeOverride" Target="../theme/themeOverride18.xml"/><Relationship Id="rId2" Type="http://schemas.openxmlformats.org/officeDocument/2006/relationships/slideLayout" Target="../slideLayouts/slideLayout53.xml"/><Relationship Id="rId3" Type="http://schemas.openxmlformats.org/officeDocument/2006/relationships/image" Target="../media/image97.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86.xml"/><Relationship Id="rId2" Type="http://schemas.openxmlformats.org/officeDocument/2006/relationships/image" Target="../media/image66.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86.xml"/><Relationship Id="rId2" Type="http://schemas.openxmlformats.org/officeDocument/2006/relationships/image" Target="../media/image65.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95.xml"/><Relationship Id="rId3" Type="http://schemas.openxmlformats.org/officeDocument/2006/relationships/image" Target="../media/image161.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98.xml"/><Relationship Id="rId2" Type="http://schemas.openxmlformats.org/officeDocument/2006/relationships/notesSlide" Target="../notesSlides/notesSlide9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97.xml"/><Relationship Id="rId3" Type="http://schemas.openxmlformats.org/officeDocument/2006/relationships/image" Target="../media/image16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08.xml"/><Relationship Id="rId2" Type="http://schemas.openxmlformats.org/officeDocument/2006/relationships/image" Target="../media/image67.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14.xml"/><Relationship Id="rId2" Type="http://schemas.openxmlformats.org/officeDocument/2006/relationships/image" Target="../media/image16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08.xml"/><Relationship Id="rId2" Type="http://schemas.openxmlformats.org/officeDocument/2006/relationships/image" Target="../media/image67.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image" Target="../media/image164.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8.xml"/><Relationship Id="rId3" Type="http://schemas.openxmlformats.org/officeDocument/2006/relationships/image" Target="../media/image159.jpe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99.xml"/><Relationship Id="rId4" Type="http://schemas.openxmlformats.org/officeDocument/2006/relationships/image" Target="../media/image165.jpeg"/><Relationship Id="rId1" Type="http://schemas.openxmlformats.org/officeDocument/2006/relationships/themeOverride" Target="../theme/themeOverride19.xml"/><Relationship Id="rId2" Type="http://schemas.openxmlformats.org/officeDocument/2006/relationships/slideLayout" Target="../slideLayouts/slideLayout4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0.xml"/><Relationship Id="rId3" Type="http://schemas.openxmlformats.org/officeDocument/2006/relationships/image" Target="../media/image61.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01.xml"/><Relationship Id="rId4" Type="http://schemas.openxmlformats.org/officeDocument/2006/relationships/image" Target="../media/image166.png"/><Relationship Id="rId1" Type="http://schemas.openxmlformats.org/officeDocument/2006/relationships/themeOverride" Target="../theme/themeOverride20.xml"/><Relationship Id="rId2" Type="http://schemas.openxmlformats.org/officeDocument/2006/relationships/slideLayout" Target="../slideLayouts/slideLayout282.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2.xml"/><Relationship Id="rId4" Type="http://schemas.openxmlformats.org/officeDocument/2006/relationships/image" Target="../media/image167.png"/><Relationship Id="rId5" Type="http://schemas.openxmlformats.org/officeDocument/2006/relationships/image" Target="../media/image168.png"/><Relationship Id="rId1" Type="http://schemas.openxmlformats.org/officeDocument/2006/relationships/themeOverride" Target="../theme/themeOverride21.xml"/><Relationship Id="rId2" Type="http://schemas.openxmlformats.org/officeDocument/2006/relationships/slideLayout" Target="../slideLayouts/slideLayout28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82.xml"/><Relationship Id="rId2" Type="http://schemas.openxmlformats.org/officeDocument/2006/relationships/notesSlide" Target="../notesSlides/notesSlide103.xml"/><Relationship Id="rId3" Type="http://schemas.openxmlformats.org/officeDocument/2006/relationships/image" Target="../media/image169.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82.xml"/><Relationship Id="rId2" Type="http://schemas.openxmlformats.org/officeDocument/2006/relationships/notesSlide" Target="../notesSlides/notesSlide104.xml"/><Relationship Id="rId3" Type="http://schemas.openxmlformats.org/officeDocument/2006/relationships/image" Target="../media/image170.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5.xml"/><Relationship Id="rId4" Type="http://schemas.openxmlformats.org/officeDocument/2006/relationships/image" Target="../media/image171.png"/><Relationship Id="rId1" Type="http://schemas.openxmlformats.org/officeDocument/2006/relationships/themeOverride" Target="../theme/themeOverride22.xml"/><Relationship Id="rId2" Type="http://schemas.openxmlformats.org/officeDocument/2006/relationships/slideLayout" Target="../slideLayouts/slideLayout28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6.xml"/><Relationship Id="rId3" Type="http://schemas.openxmlformats.org/officeDocument/2006/relationships/image" Target="../media/image172.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7.xml"/><Relationship Id="rId3" Type="http://schemas.openxmlformats.org/officeDocument/2006/relationships/image" Target="../media/image173.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16.xml"/><Relationship Id="rId2" Type="http://schemas.openxmlformats.org/officeDocument/2006/relationships/notesSlide" Target="../notesSlides/notesSlide108.xml"/><Relationship Id="rId3" Type="http://schemas.openxmlformats.org/officeDocument/2006/relationships/image" Target="../media/image174.jpeg"/></Relationships>
</file>

<file path=ppt/slides/_rels/slide166.xml.rels><?xml version="1.0" encoding="UTF-8" standalone="yes"?>
<Relationships xmlns="http://schemas.openxmlformats.org/package/2006/relationships"><Relationship Id="rId3" Type="http://schemas.openxmlformats.org/officeDocument/2006/relationships/image" Target="../media/image175.jpeg"/><Relationship Id="rId4" Type="http://schemas.openxmlformats.org/officeDocument/2006/relationships/image" Target="../media/image176.jpeg"/><Relationship Id="rId1" Type="http://schemas.openxmlformats.org/officeDocument/2006/relationships/slideLayout" Target="../slideLayouts/slideLayout332.xml"/><Relationship Id="rId2" Type="http://schemas.openxmlformats.org/officeDocument/2006/relationships/notesSlide" Target="../notesSlides/notesSlide109.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0.xml"/><Relationship Id="rId4" Type="http://schemas.openxmlformats.org/officeDocument/2006/relationships/image" Target="../media/image177.jpeg"/><Relationship Id="rId1" Type="http://schemas.openxmlformats.org/officeDocument/2006/relationships/themeOverride" Target="../theme/themeOverride23.xml"/><Relationship Id="rId2" Type="http://schemas.openxmlformats.org/officeDocument/2006/relationships/slideLayout" Target="../slideLayouts/slideLayout4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70.jpeg"/><Relationship Id="rId3" Type="http://schemas.openxmlformats.org/officeDocument/2006/relationships/image" Target="../media/image71.jpeg"/></Relationships>
</file>

<file path=ppt/slides/_rels/slide169.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9.png"/><Relationship Id="rId5" Type="http://schemas.openxmlformats.org/officeDocument/2006/relationships/image" Target="../media/image180.png"/><Relationship Id="rId1" Type="http://schemas.openxmlformats.org/officeDocument/2006/relationships/slideLayout" Target="../slideLayouts/slideLayout111.xml"/><Relationship Id="rId2" Type="http://schemas.openxmlformats.org/officeDocument/2006/relationships/notesSlide" Target="../notesSlides/notesSlide1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112.xml"/><Relationship Id="rId3" Type="http://schemas.openxmlformats.org/officeDocument/2006/relationships/image" Target="../media/image181.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113.xml"/><Relationship Id="rId3" Type="http://schemas.openxmlformats.org/officeDocument/2006/relationships/image" Target="../media/image182.png"/></Relationships>
</file>

<file path=ppt/slides/_rels/slide172.xml.rels><?xml version="1.0" encoding="UTF-8" standalone="yes"?>
<Relationships xmlns="http://schemas.openxmlformats.org/package/2006/relationships"><Relationship Id="rId1" Type="http://schemas.openxmlformats.org/officeDocument/2006/relationships/themeOverride" Target="../theme/themeOverride24.xml"/><Relationship Id="rId2" Type="http://schemas.openxmlformats.org/officeDocument/2006/relationships/slideLayout" Target="../slideLayouts/slideLayout48.xml"/><Relationship Id="rId3" Type="http://schemas.openxmlformats.org/officeDocument/2006/relationships/notesSlide" Target="../notesSlides/notesSlide11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5.xml"/><Relationship Id="rId3" Type="http://schemas.openxmlformats.org/officeDocument/2006/relationships/image" Target="../media/image183.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16.xml"/><Relationship Id="rId3" Type="http://schemas.openxmlformats.org/officeDocument/2006/relationships/image" Target="../media/image184.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17.xml"/><Relationship Id="rId3" Type="http://schemas.openxmlformats.org/officeDocument/2006/relationships/image" Target="../media/image99.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38.xml"/><Relationship Id="rId2" Type="http://schemas.openxmlformats.org/officeDocument/2006/relationships/image" Target="../media/image185.jpeg"/><Relationship Id="rId3" Type="http://schemas.openxmlformats.org/officeDocument/2006/relationships/image" Target="../media/image186.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8.xml"/><Relationship Id="rId3" Type="http://schemas.openxmlformats.org/officeDocument/2006/relationships/image" Target="../media/image61.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9.xml"/><Relationship Id="rId3" Type="http://schemas.openxmlformats.org/officeDocument/2006/relationships/image" Target="../media/image187.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0.xml"/><Relationship Id="rId3" Type="http://schemas.openxmlformats.org/officeDocument/2006/relationships/image" Target="../media/image5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1.xml"/><Relationship Id="rId3" Type="http://schemas.openxmlformats.org/officeDocument/2006/relationships/image" Target="../media/image188.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83.xml"/><Relationship Id="rId2" Type="http://schemas.openxmlformats.org/officeDocument/2006/relationships/image" Target="../media/image189.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190.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122.xml"/><Relationship Id="rId3" Type="http://schemas.openxmlformats.org/officeDocument/2006/relationships/image" Target="../media/image191.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71.xml"/><Relationship Id="rId2" Type="http://schemas.openxmlformats.org/officeDocument/2006/relationships/notesSlide" Target="../notesSlides/notesSlide123.xml"/><Relationship Id="rId3" Type="http://schemas.openxmlformats.org/officeDocument/2006/relationships/image" Target="../media/image192.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3.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3.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4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06.xml"/><Relationship Id="rId2"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4.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5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5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 Id="rId3" Type="http://schemas.openxmlformats.org/officeDocument/2006/relationships/image" Target="../media/image5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1" Type="http://schemas.openxmlformats.org/officeDocument/2006/relationships/slideLayout" Target="../slideLayouts/slideLayout25.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4.xml"/><Relationship Id="rId2" Type="http://schemas.openxmlformats.org/officeDocument/2006/relationships/notesSlide" Target="../notesSlides/notesSlide31.xml"/><Relationship Id="rId3" Type="http://schemas.openxmlformats.org/officeDocument/2006/relationships/image" Target="../media/image5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8.xml"/><Relationship Id="rId2" Type="http://schemas.openxmlformats.org/officeDocument/2006/relationships/image" Target="../media/image15.png"/><Relationship Id="rId3"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5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3.xml"/><Relationship Id="rId3" Type="http://schemas.openxmlformats.org/officeDocument/2006/relationships/image" Target="../media/image6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4.xml"/><Relationship Id="rId3"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5.xml"/><Relationship Id="rId3" Type="http://schemas.openxmlformats.org/officeDocument/2006/relationships/image" Target="../media/image6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63.jpeg"/><Relationship Id="rId3" Type="http://schemas.openxmlformats.org/officeDocument/2006/relationships/image" Target="../media/image6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6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6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6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6.xml"/><Relationship Id="rId3" Type="http://schemas.openxmlformats.org/officeDocument/2006/relationships/image" Target="../media/image6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image" Target="../media/image1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6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70.jpeg"/><Relationship Id="rId3" Type="http://schemas.openxmlformats.org/officeDocument/2006/relationships/image" Target="../media/image71.jpeg"/></Relationships>
</file>

<file path=ppt/slides/_rels/slide62.xml.rels><?xml version="1.0" encoding="UTF-8" standalone="yes"?>
<Relationships xmlns="http://schemas.openxmlformats.org/package/2006/relationships"><Relationship Id="rId9" Type="http://schemas.openxmlformats.org/officeDocument/2006/relationships/hyperlink" Target="http://images.google.com/imgres?imgurl=www.tagnet.org/davenportsda/images/hisnumbr.jpg&amp;imgrefurl=http://www.tagnet.org/davenportsda/revbeast.htm&amp;h=570&amp;w=475&amp;prev=/images?q=Beast+of+Revelation+13&amp;svnum=10&amp;hl=en&amp;lr=&amp;ie=UTF-8&amp;oe=UTF-8" TargetMode="External"/><Relationship Id="rId20" Type="http://schemas.openxmlformats.org/officeDocument/2006/relationships/image" Target="../media/image80.jpeg"/><Relationship Id="rId21" Type="http://schemas.openxmlformats.org/officeDocument/2006/relationships/hyperlink" Target="http://members.aol.com/larrypahl/us-flag.gif" TargetMode="External"/><Relationship Id="rId22" Type="http://schemas.openxmlformats.org/officeDocument/2006/relationships/image" Target="../media/image81.png"/><Relationship Id="rId23" Type="http://schemas.openxmlformats.org/officeDocument/2006/relationships/image" Target="../media/image82.jpeg"/><Relationship Id="rId24" Type="http://schemas.openxmlformats.org/officeDocument/2006/relationships/hyperlink" Target="http://images.google.com/imgres?imgurl=www.ishipress.com/gates-2.gif&amp;imgrefurl=http://www.ishipress.com/gates666.htm&amp;h=75&amp;w=75&amp;prev=/images?q=Beast+of+Revelation+13&amp;start=40&amp;svnum=10&amp;hl=en&amp;lr=&amp;ie=UTF-8&amp;oe=UTF-8&amp;sa=N" TargetMode="External"/><Relationship Id="rId25" Type="http://schemas.openxmlformats.org/officeDocument/2006/relationships/image" Target="../media/image83.jpeg"/><Relationship Id="rId26" Type="http://schemas.openxmlformats.org/officeDocument/2006/relationships/hyperlink" Target="http://images.google.com/imgres?imgurl=www.fishthe.net/image2/666-picsm.gif&amp;imgrefurl=http://www.fishthe.net/666track.htm&amp;h=61&amp;w=75&amp;prev=/images?q=Beast+of+Revelation+13&amp;start=40&amp;svnum=10&amp;hl=en&amp;lr=&amp;ie=UTF-8&amp;oe=UTF-8&amp;sa=N" TargetMode="External"/><Relationship Id="rId27" Type="http://schemas.openxmlformats.org/officeDocument/2006/relationships/image" Target="../media/image84.jpeg"/><Relationship Id="rId28" Type="http://schemas.openxmlformats.org/officeDocument/2006/relationships/hyperlink" Target="http://images.google.com/imgres?imgurl=www.rapturechrist.com/mark2.gif&amp;imgrefurl=http://www.rapturechrist.com/Mark.htm&amp;h=192&amp;w=500&amp;prev=/images?q=Beast+of+Revelation+13&amp;start=40&amp;svnum=10&amp;hl=en&amp;lr=&amp;ie=UTF-8&amp;oe=UTF-8&amp;sa=N" TargetMode="External"/><Relationship Id="rId29" Type="http://schemas.openxmlformats.org/officeDocument/2006/relationships/image" Target="../media/image85.jpeg"/><Relationship Id="rId30" Type="http://schemas.openxmlformats.org/officeDocument/2006/relationships/hyperlink" Target="http://images.google.com/imgres?imgurl=www.lunarpages.com/stargazers/endworld/fin-signs/image4.jpg&amp;imgrefurl=http://www.lunarpages.com/stargazers/endworld/fin-signs/7empires.htm&amp;h=184&amp;w=150&amp;prev=/images?q=Beast+of+Revelation+13&amp;svnum=10&amp;hl=en&amp;lr=&amp;ie=UTF-8&amp;oe=UTF-8" TargetMode="External"/><Relationship Id="rId31" Type="http://schemas.openxmlformats.org/officeDocument/2006/relationships/image" Target="../media/image86.jpeg"/><Relationship Id="rId10" Type="http://schemas.openxmlformats.org/officeDocument/2006/relationships/image" Target="../media/image75.jpeg"/><Relationship Id="rId11" Type="http://schemas.openxmlformats.org/officeDocument/2006/relationships/hyperlink" Target="http://www.multimania.com/klauswagner/beast.jpg" TargetMode="External"/><Relationship Id="rId12" Type="http://schemas.openxmlformats.org/officeDocument/2006/relationships/image" Target="../media/image76.jpeg"/><Relationship Id="rId13" Type="http://schemas.openxmlformats.org/officeDocument/2006/relationships/hyperlink" Target="http://images.google.com/imgres?imgurl=members.aol.com/larrypahl/wrldre13.gif&amp;imgrefurl=http://members.aol.com/larrypahl/prophecy.htm&amp;h=144&amp;w=271&amp;prev=/images?q=Beast+of+Revelation+13&amp;svnum=10&amp;hl=en&amp;lr=&amp;ie=UTF-8&amp;oe=UTF-8" TargetMode="External"/><Relationship Id="rId14" Type="http://schemas.openxmlformats.org/officeDocument/2006/relationships/image" Target="../media/image77.jpeg"/><Relationship Id="rId15" Type="http://schemas.openxmlformats.org/officeDocument/2006/relationships/hyperlink" Target="http://images.google.com/imgres?imgurl=momentin.com/images/chap13/13FaslseAntichrist.jpg&amp;imgrefurl=http://momentin.com/revstudy/chapter13.htm&amp;h=343&amp;w=371&amp;prev=/images?q=Beast+of+Revelation+13&amp;start=20&amp;svnum=10&amp;hl=en&amp;lr=&amp;ie=UTF-8&amp;oe=UTF-8&amp;sa=N" TargetMode="External"/><Relationship Id="rId16" Type="http://schemas.openxmlformats.org/officeDocument/2006/relationships/image" Target="../media/image78.jpeg"/><Relationship Id="rId17" Type="http://schemas.openxmlformats.org/officeDocument/2006/relationships/hyperlink" Target="http://images.google.com/imgres?imgurl=www.angelfire.com/rnb/y/images/bushfraudulency13k.jpg&amp;imgrefurl=http://www.angelfire.com/rnb/y/charts.htm&amp;h=394&amp;w=310&amp;prev=/images?q=Beast+of+Revelation+13&amp;start=20&amp;svnum=10&amp;hl=en&amp;lr=&amp;ie=UTF-8&amp;oe=UTF-8&amp;sa=N" TargetMode="External"/><Relationship Id="rId18" Type="http://schemas.openxmlformats.org/officeDocument/2006/relationships/image" Target="../media/image79.jpeg"/><Relationship Id="rId19" Type="http://schemas.openxmlformats.org/officeDocument/2006/relationships/hyperlink" Target="http://images.google.com/imgres?imgurl=seder.topcities.com/iswater2.jpg&amp;imgrefurl=http://seder.topcities.com/indexb.html&amp;h=360&amp;w=400&amp;prev=/images?q=Beast+of+Revelation+13&amp;start=20&amp;svnum=10&amp;hl=en&amp;lr=&amp;ie=UTF-8&amp;oe=UTF-8&amp;sa=N" TargetMode="External"/><Relationship Id="rId1" Type="http://schemas.openxmlformats.org/officeDocument/2006/relationships/slideLayout" Target="../slideLayouts/slideLayout35.xml"/><Relationship Id="rId2" Type="http://schemas.openxmlformats.org/officeDocument/2006/relationships/notesSlide" Target="../notesSlides/notesSlide37.xml"/><Relationship Id="rId3" Type="http://schemas.openxmlformats.org/officeDocument/2006/relationships/hyperlink" Target="http://images.google.com/imgres?imgurl=www.bprc.org/images/revbeast.jpg&amp;imgrefurl=http://www.bprc.org/gallery/revbeast.html&amp;h=450&amp;w=600&amp;prev=/images?q=Beast+of+Revelation+13&amp;svnum=10&amp;hl=en&amp;lr=&amp;ie=UTF-8&amp;oe=UTF-8" TargetMode="External"/><Relationship Id="rId4" Type="http://schemas.openxmlformats.org/officeDocument/2006/relationships/image" Target="../media/image72.jpeg"/><Relationship Id="rId5" Type="http://schemas.openxmlformats.org/officeDocument/2006/relationships/hyperlink" Target="http://images.google.com/imgres?imgurl=www.dreamwater.net/bibletruth/TheBeastoftheEarth.jpg&amp;imgrefurl=http://www.dreamwater.net/bibletruth/delusion2.html&amp;h=173&amp;w=200&amp;prev=/images?q=Beast+of+Revelation+13&amp;svnum=10&amp;hl=en&amp;lr=&amp;ie=UTF-8&amp;oe=UTF-8" TargetMode="External"/><Relationship Id="rId6" Type="http://schemas.openxmlformats.org/officeDocument/2006/relationships/image" Target="../media/image73.jpeg"/><Relationship Id="rId7" Type="http://schemas.openxmlformats.org/officeDocument/2006/relationships/hyperlink" Target="http://images.google.com/imgres?imgurl=www.historicist.com/graphics/vatican8.JPG&amp;imgrefurl=http://www.historicist.com/horae.htm&amp;h=180&amp;w=240&amp;prev=/images?q=Beast+of+Revelation+13&amp;svnum=10&amp;hl=en&amp;lr=&amp;ie=UTF-8&amp;oe=UTF-8" TargetMode="External"/><Relationship Id="rId8" Type="http://schemas.openxmlformats.org/officeDocument/2006/relationships/image" Target="../media/image74.jpeg"/></Relationships>
</file>

<file path=ppt/slides/_rels/slide6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53.xml"/><Relationship Id="rId3" Type="http://schemas.openxmlformats.org/officeDocument/2006/relationships/image" Target="../media/image8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38.xml"/><Relationship Id="rId3" Type="http://schemas.openxmlformats.org/officeDocument/2006/relationships/image" Target="../media/image8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image" Target="../media/image89.jpeg"/></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1" Type="http://schemas.openxmlformats.org/officeDocument/2006/relationships/themeOverride" Target="../theme/themeOverride2.xml"/><Relationship Id="rId2"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54.xml"/><Relationship Id="rId3" Type="http://schemas.openxmlformats.org/officeDocument/2006/relationships/notesSlide" Target="../notesSlides/notesSlide39.xml"/></Relationships>
</file>

<file path=ppt/slides/_rels/slide68.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53.xml"/><Relationship Id="rId3" Type="http://schemas.openxmlformats.org/officeDocument/2006/relationships/image" Target="../media/image92.jpeg"/></Relationships>
</file>

<file path=ppt/slides/_rels/slide69.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53.xml"/><Relationship Id="rId3" Type="http://schemas.openxmlformats.org/officeDocument/2006/relationships/image" Target="../media/image93.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388.xml"/><Relationship Id="rId2"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94.png"/><Relationship Id="rId1" Type="http://schemas.openxmlformats.org/officeDocument/2006/relationships/themeOverride" Target="../theme/themeOverride6.xml"/><Relationship Id="rId2"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xml"/><Relationship Id="rId3" Type="http://schemas.openxmlformats.org/officeDocument/2006/relationships/image" Target="../media/image95.jpeg"/></Relationships>
</file>

<file path=ppt/slides/_rels/slide72.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53.xml"/><Relationship Id="rId3" Type="http://schemas.openxmlformats.org/officeDocument/2006/relationships/image" Target="../media/image96.jpeg"/></Relationships>
</file>

<file path=ppt/slides/_rels/slide73.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53.xml"/><Relationship Id="rId3" Type="http://schemas.openxmlformats.org/officeDocument/2006/relationships/image" Target="../media/image97.jpeg"/></Relationships>
</file>

<file path=ppt/slides/_rels/slide74.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53.xml"/><Relationship Id="rId3" Type="http://schemas.openxmlformats.org/officeDocument/2006/relationships/image" Target="../media/image9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2.xml"/><Relationship Id="rId3" Type="http://schemas.openxmlformats.org/officeDocument/2006/relationships/image" Target="../media/image99.jpeg"/></Relationships>
</file>

<file path=ppt/slides/_rels/slide76.xml.rels><?xml version="1.0" encoding="UTF-8" standalone="yes"?>
<Relationships xmlns="http://schemas.openxmlformats.org/package/2006/relationships"><Relationship Id="rId3" Type="http://schemas.openxmlformats.org/officeDocument/2006/relationships/image" Target="../media/image100.gif"/><Relationship Id="rId4" Type="http://schemas.openxmlformats.org/officeDocument/2006/relationships/image" Target="../media/image101.png"/><Relationship Id="rId1" Type="http://schemas.openxmlformats.org/officeDocument/2006/relationships/slideLayout" Target="../slideLayouts/slideLayout24.xml"/><Relationship Id="rId2" Type="http://schemas.openxmlformats.org/officeDocument/2006/relationships/notesSlide" Target="../notesSlides/notesSlide4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 Id="rId3" Type="http://schemas.openxmlformats.org/officeDocument/2006/relationships/image" Target="../media/image102.jpeg"/></Relationships>
</file>

<file path=ppt/slides/_rels/slide78.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jpeg"/><Relationship Id="rId6" Type="http://schemas.openxmlformats.org/officeDocument/2006/relationships/image" Target="../media/image106.jpeg"/><Relationship Id="rId1" Type="http://schemas.openxmlformats.org/officeDocument/2006/relationships/slideLayout" Target="../slideLayouts/slideLayout25.xml"/><Relationship Id="rId2" Type="http://schemas.openxmlformats.org/officeDocument/2006/relationships/notesSlide" Target="../notesSlides/notesSlide4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 Id="rId3" Type="http://schemas.openxmlformats.org/officeDocument/2006/relationships/image" Target="../media/image10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image" Target="../media/image18.jpeg"/></Relationships>
</file>

<file path=ppt/slides/_rels/slide80.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49.xml"/><Relationship Id="rId3" Type="http://schemas.openxmlformats.org/officeDocument/2006/relationships/notesSlide" Target="../notesSlides/notesSlide4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notesSlide" Target="../notesSlides/notesSlide4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notesSlide" Target="../notesSlides/notesSlide4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notesSlide" Target="../notesSlides/notesSlide5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notesSlide" Target="../notesSlides/notesSlide5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8.xml"/><Relationship Id="rId2" Type="http://schemas.openxmlformats.org/officeDocument/2006/relationships/notesSlide" Target="../notesSlides/notesSlide5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4.xml"/><Relationship Id="rId3" Type="http://schemas.openxmlformats.org/officeDocument/2006/relationships/image" Target="../media/image108.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108.png"/><Relationship Id="rId1" Type="http://schemas.openxmlformats.org/officeDocument/2006/relationships/themeOverride" Target="../theme/themeOverride11.xml"/><Relationship Id="rId2" Type="http://schemas.openxmlformats.org/officeDocument/2006/relationships/slideLayout" Target="../slideLayouts/slideLayout5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5.xml"/><Relationship Id="rId2" Type="http://schemas.openxmlformats.org/officeDocument/2006/relationships/notesSlide" Target="../notesSlides/notesSlide4.xml"/><Relationship Id="rId3" Type="http://schemas.openxmlformats.org/officeDocument/2006/relationships/image" Target="../media/image21.jpeg"/></Relationships>
</file>

<file path=ppt/slides/_rels/slide90.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1" Type="http://schemas.openxmlformats.org/officeDocument/2006/relationships/slideLayout" Target="../slideLayouts/slideLayout48.xml"/><Relationship Id="rId2" Type="http://schemas.openxmlformats.org/officeDocument/2006/relationships/notesSlide" Target="../notesSlides/notesSlide57.xml"/></Relationships>
</file>

<file path=ppt/slides/_rels/slide91.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54.xml"/><Relationship Id="rId3" Type="http://schemas.openxmlformats.org/officeDocument/2006/relationships/notesSlide" Target="../notesSlides/notesSlide5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1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9.xml"/><Relationship Id="rId3" Type="http://schemas.openxmlformats.org/officeDocument/2006/relationships/image" Target="../media/image11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60.xml"/><Relationship Id="rId3" Type="http://schemas.openxmlformats.org/officeDocument/2006/relationships/image" Target="../media/image11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61.xml"/><Relationship Id="rId3" Type="http://schemas.openxmlformats.org/officeDocument/2006/relationships/image" Target="../media/image11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2.xml"/><Relationship Id="rId3" Type="http://schemas.openxmlformats.org/officeDocument/2006/relationships/image" Target="../media/image113.jpeg"/></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hyperlink" Target="http://images.google.com/imgres?imgurl=www.phoenicia.org/pics/leverdoor.jpg&amp;imgrefurl=http://www.phoenicia.org/temple.html&amp;h=360&amp;w=198&amp;prev=/images?q=Solomon's+temple&amp;svnum=10&amp;hl=en&amp;lr=&amp;ie=UTF-8&amp;oe=UTF-8&amp;sa=G" TargetMode="External"/><Relationship Id="rId5" Type="http://schemas.openxmlformats.org/officeDocument/2006/relationships/image" Target="../media/image115.jpeg"/><Relationship Id="rId1" Type="http://schemas.openxmlformats.org/officeDocument/2006/relationships/slideLayout" Target="../slideLayouts/slideLayout27.xml"/><Relationship Id="rId2" Type="http://schemas.openxmlformats.org/officeDocument/2006/relationships/notesSlide" Target="../notesSlides/notesSlide63.xml"/></Relationships>
</file>

<file path=ppt/slides/_rels/slide99.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hyperlink" Target="http://images.google.com/imgres?imgurl=www.scythesupply.com/Images/CarrieG-2.jpg&amp;imgrefurl=http://www.scythesupply.com/workshop5.html&amp;h=548&amp;w=335&amp;prev=/images?q=cubit+measure&amp;svnum=10&amp;hl=en&amp;lr=&amp;ie=UTF-8&amp;oe=UTF-8" TargetMode="External"/><Relationship Id="rId5" Type="http://schemas.openxmlformats.org/officeDocument/2006/relationships/image" Target="../media/image117.jpeg"/><Relationship Id="rId1" Type="http://schemas.openxmlformats.org/officeDocument/2006/relationships/slideLayout" Target="../slideLayouts/slideLayout27.xml"/><Relationship Id="rId2" Type="http://schemas.openxmlformats.org/officeDocument/2006/relationships/notesSlide" Target="../notesSlides/notesSlide6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6450" name="Picture 3" descr="John Rev 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08"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i="1" dirty="0" smtClean="0">
                <a:solidFill>
                  <a:srgbClr val="E5E5FF"/>
                </a:solidFill>
                <a:effectLst>
                  <a:outerShdw blurRad="38100" dist="38100" dir="2700000" algn="tl">
                    <a:srgbClr val="000000"/>
                  </a:outerShdw>
                </a:effectLst>
                <a:latin typeface="Arial" charset="0"/>
                <a:cs typeface="Arial" charset="0"/>
              </a:rPr>
              <a:t>Dr. Rick Griffith • Singapore Bible College • </a:t>
            </a:r>
            <a:r>
              <a:rPr lang="en-US" sz="1600" b="1" i="1" dirty="0" err="1" smtClean="0">
                <a:solidFill>
                  <a:srgbClr val="E5E5FF"/>
                </a:solidFill>
                <a:effectLst>
                  <a:outerShdw blurRad="38100" dist="38100" dir="2700000" algn="tl">
                    <a:srgbClr val="000000"/>
                  </a:outerShdw>
                </a:effectLst>
                <a:latin typeface="Arial" charset="0"/>
                <a:cs typeface="Arial" charset="0"/>
              </a:rPr>
              <a:t>biblestudydownloads.com</a:t>
            </a:r>
            <a:endParaRPr lang="en-US" sz="1600" b="1" i="1" dirty="0" smtClean="0">
              <a:solidFill>
                <a:srgbClr val="E5E5FF"/>
              </a:solidFill>
              <a:effectLst>
                <a:outerShdw blurRad="38100" dist="38100" dir="2700000" algn="tl">
                  <a:srgbClr val="000000"/>
                </a:outerShdw>
              </a:effectLst>
              <a:latin typeface="Arial"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err="1" smtClean="0">
                <a:latin typeface="Arial" charset="0"/>
                <a:ea typeface="ＭＳ Ｐゴシック" charset="0"/>
                <a:cs typeface="Arial Rounded MT Bold" charset="0"/>
              </a:rPr>
              <a:t>Sự</a:t>
            </a:r>
            <a:r>
              <a:rPr lang="en-US" sz="8000" dirty="0" smtClean="0">
                <a:latin typeface="Arial" charset="0"/>
                <a:ea typeface="ＭＳ Ｐゴシック" charset="0"/>
                <a:cs typeface="Arial Rounded MT Bold" charset="0"/>
              </a:rPr>
              <a:t> </a:t>
            </a:r>
            <a:r>
              <a:rPr lang="en-US" sz="8000" dirty="0" err="1" smtClean="0">
                <a:latin typeface="Arial" charset="0"/>
                <a:ea typeface="ＭＳ Ｐゴシック" charset="0"/>
                <a:cs typeface="Arial Rounded MT Bold" charset="0"/>
              </a:rPr>
              <a:t>mặc</a:t>
            </a:r>
            <a:r>
              <a:rPr lang="en-US" sz="8000" dirty="0" smtClean="0">
                <a:latin typeface="Arial" charset="0"/>
                <a:ea typeface="ＭＳ Ｐゴシック" charset="0"/>
                <a:cs typeface="Arial Rounded MT Bold" charset="0"/>
              </a:rPr>
              <a:t> </a:t>
            </a:r>
            <a:r>
              <a:rPr lang="en-US" sz="8000" dirty="0" err="1" smtClean="0">
                <a:latin typeface="Arial" charset="0"/>
                <a:ea typeface="ＭＳ Ｐゴシック" charset="0"/>
                <a:cs typeface="Arial Rounded MT Bold" charset="0"/>
              </a:rPr>
              <a:t>thị</a:t>
            </a:r>
            <a:endParaRPr lang="en-US" dirty="0">
              <a:solidFill>
                <a:srgbClr val="FF0000"/>
              </a:solidFill>
              <a:latin typeface="Arial Rounded MT Bold" charset="0"/>
              <a:ea typeface="ＭＳ Ｐゴシック" charset="0"/>
              <a:cs typeface="Arial Rounded MT Bold" charset="0"/>
            </a:endParaRPr>
          </a:p>
        </p:txBody>
      </p:sp>
    </p:spTree>
    <p:extLst>
      <p:ext uri="{BB962C8B-B14F-4D97-AF65-F5344CB8AC3E}">
        <p14:creationId xmlns:p14="http://schemas.microsoft.com/office/powerpoint/2010/main" val="1386393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3777" name="Picture 2" descr="IMG_15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76250"/>
            <a:ext cx="9144000" cy="1143000"/>
          </a:xfrm>
        </p:spPr>
        <p:txBody>
          <a:bodyPr/>
          <a:lstStyle/>
          <a:p>
            <a:pPr>
              <a:defRPr/>
            </a:pPr>
            <a:r>
              <a:rPr lang="en-US" sz="5400" b="1" dirty="0">
                <a:solidFill>
                  <a:schemeClr val="tx1"/>
                </a:solidFill>
                <a:effectLst>
                  <a:glow rad="266700">
                    <a:schemeClr val="bg1">
                      <a:alpha val="75000"/>
                    </a:schemeClr>
                  </a:glow>
                </a:effectLst>
              </a:rPr>
              <a:t>John at Biola University</a:t>
            </a:r>
          </a:p>
        </p:txBody>
      </p:sp>
    </p:spTree>
    <p:extLst>
      <p:ext uri="{BB962C8B-B14F-4D97-AF65-F5344CB8AC3E}">
        <p14:creationId xmlns:p14="http://schemas.microsoft.com/office/powerpoint/2010/main" val="22875716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2">
            <a:lum bright="-30000"/>
            <a:extLst>
              <a:ext uri="{28A0092B-C50C-407E-A947-70E740481C1C}">
                <a14:useLocalDpi xmlns:a14="http://schemas.microsoft.com/office/drawing/2010/main" val="0"/>
              </a:ext>
            </a:extLst>
          </a:blip>
          <a:srcRect t="4260"/>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4067944" y="4149080"/>
            <a:ext cx="5076056" cy="2099320"/>
          </a:xfrm>
          <a:effectLst>
            <a:outerShdw blurRad="63500" dist="35921" dir="2700000" algn="ctr" rotWithShape="0">
              <a:schemeClr val="bg2">
                <a:alpha val="74998"/>
              </a:schemeClr>
            </a:outerShdw>
          </a:effectLst>
        </p:spPr>
        <p:txBody>
          <a:bodyPr/>
          <a:lstStyle/>
          <a:p>
            <a:pPr eaLnBrk="1" hangingPunct="1">
              <a:defRPr/>
            </a:pPr>
            <a:r>
              <a:rPr lang="en-US" sz="4000" dirty="0" smtClean="0">
                <a:effectLst>
                  <a:outerShdw blurRad="38100" dist="38100" dir="2700000" algn="tl">
                    <a:srgbClr val="000000"/>
                  </a:outerShdw>
                </a:effectLst>
                <a:latin typeface="Arial" charset="0"/>
                <a:ea typeface="ＭＳ Ｐゴシック" charset="0"/>
                <a:cs typeface="Times New Roman" charset="0"/>
              </a:rPr>
              <a:t>A Measuring Rod for Jerusalem (Zech. </a:t>
            </a:r>
            <a:r>
              <a:rPr lang="en-US" sz="4000" dirty="0">
                <a:effectLst>
                  <a:outerShdw blurRad="38100" dist="38100" dir="2700000" algn="tl">
                    <a:srgbClr val="000000"/>
                  </a:outerShdw>
                </a:effectLst>
                <a:latin typeface="Arial" charset="0"/>
                <a:ea typeface="ＭＳ Ｐゴシック" charset="0"/>
                <a:cs typeface="Times New Roman" charset="0"/>
              </a:rPr>
              <a:t>2:1-</a:t>
            </a:r>
            <a:r>
              <a:rPr lang="en-US" sz="4000" dirty="0" smtClean="0">
                <a:effectLst>
                  <a:outerShdw blurRad="38100" dist="38100" dir="2700000" algn="tl">
                    <a:srgbClr val="000000"/>
                  </a:outerShdw>
                </a:effectLst>
                <a:latin typeface="Arial" charset="0"/>
                <a:ea typeface="ＭＳ Ｐゴシック" charset="0"/>
                <a:cs typeface="Times New Roman" charset="0"/>
              </a:rPr>
              <a:t>4 </a:t>
            </a:r>
            <a:r>
              <a:rPr lang="en-US" sz="3600" dirty="0" smtClean="0">
                <a:effectLst>
                  <a:outerShdw blurRad="38100" dist="38100" dir="2700000" algn="tl">
                    <a:srgbClr val="000000"/>
                  </a:outerShdw>
                </a:effectLst>
                <a:latin typeface="Arial" charset="0"/>
                <a:ea typeface="ＭＳ Ｐゴシック" charset="0"/>
                <a:cs typeface="Times New Roman" charset="0"/>
              </a:rPr>
              <a:t>NLT</a:t>
            </a:r>
            <a:r>
              <a:rPr lang="en-US" sz="4000" dirty="0" smtClean="0">
                <a:effectLst>
                  <a:outerShdw blurRad="38100" dist="38100" dir="2700000" algn="tl">
                    <a:srgbClr val="000000"/>
                  </a:outerShdw>
                </a:effectLst>
                <a:latin typeface="Arial" charset="0"/>
                <a:ea typeface="ＭＳ Ｐゴシック" charset="0"/>
                <a:cs typeface="Times New Roman" charset="0"/>
              </a:rPr>
              <a:t>)</a:t>
            </a:r>
            <a:endParaRPr lang="en-US" sz="4000" dirty="0">
              <a:effectLst>
                <a:outerShdw blurRad="38100" dist="38100" dir="2700000" algn="tl">
                  <a:srgbClr val="000000"/>
                </a:outerShdw>
              </a:effectLst>
              <a:latin typeface="Arial" charset="0"/>
              <a:ea typeface="ＭＳ Ｐゴシック" charset="0"/>
              <a:cs typeface="Times New Roman" charset="0"/>
            </a:endParaRPr>
          </a:p>
        </p:txBody>
      </p:sp>
      <p:sp>
        <p:nvSpPr>
          <p:cNvPr id="4" name="Rectangle 3"/>
          <p:cNvSpPr txBox="1">
            <a:spLocks noChangeArrowheads="1"/>
          </p:cNvSpPr>
          <p:nvPr/>
        </p:nvSpPr>
        <p:spPr bwMode="auto">
          <a:xfrm>
            <a:off x="3779912" y="188640"/>
            <a:ext cx="5257056" cy="3096344"/>
          </a:xfrm>
          <a:prstGeom prst="rect">
            <a:avLst/>
          </a:prstGeom>
          <a:noFill/>
          <a:ln w="9525">
            <a:noFill/>
            <a:miter lim="800000"/>
            <a:headEnd/>
            <a:tailEnd/>
          </a:ln>
          <a:effectLst>
            <a:outerShdw blurRad="63500" dist="35921"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l" defTabSz="914400" eaLnBrk="1" hangingPunct="1">
              <a:defRPr/>
            </a:pPr>
            <a:r>
              <a:rPr lang="vi-VN" sz="2800" dirty="0" smtClean="0">
                <a:solidFill>
                  <a:srgbClr val="FFFFCC"/>
                </a:solidFill>
                <a:effectLst>
                  <a:outerShdw blurRad="38100" dist="38100" dir="2700000" algn="tl">
                    <a:srgbClr val="000000"/>
                  </a:outerShdw>
                </a:effectLst>
                <a:latin typeface="Arial" charset="0"/>
                <a:ea typeface="ＭＳ Ｐゴシック" charset="0"/>
                <a:cs typeface="Times New Roman" charset="0"/>
              </a:rPr>
              <a:t>Ta lại ngước mắt lên và nhìn xem; kìa, một người cầm dây đo trong tay. </a:t>
            </a:r>
          </a:p>
          <a:p>
            <a:pPr algn="l" defTabSz="914400" eaLnBrk="1" hangingPunct="1">
              <a:defRPr/>
            </a:pPr>
            <a:r>
              <a:rPr lang="vi-VN" sz="2800" dirty="0" smtClean="0">
                <a:solidFill>
                  <a:srgbClr val="FFFFCC"/>
                </a:solidFill>
                <a:effectLst>
                  <a:outerShdw blurRad="38100" dist="38100" dir="2700000" algn="tl">
                    <a:srgbClr val="000000"/>
                  </a:outerShdw>
                </a:effectLst>
                <a:latin typeface="Arial" charset="0"/>
                <a:ea typeface="ＭＳ Ｐゴシック" charset="0"/>
                <a:cs typeface="Times New Roman" charset="0"/>
              </a:rPr>
              <a:t>Zec người rằng: Ông đi đâu? Người đáp rằng: T</a:t>
            </a:r>
            <a:r>
              <a:rPr lang="en-US" sz="2800" dirty="0" smtClean="0">
                <a:solidFill>
                  <a:srgbClr val="FFFFCC"/>
                </a:solidFill>
                <a:effectLst>
                  <a:outerShdw blurRad="38100" dist="38100" dir="2700000" algn="tl">
                    <a:srgbClr val="000000"/>
                  </a:outerShdw>
                </a:effectLst>
                <a:latin typeface="Arial" charset="0"/>
                <a:ea typeface="ＭＳ Ｐゴシック" charset="0"/>
                <a:cs typeface="Times New Roman" charset="0"/>
              </a:rPr>
              <a:t>a</a:t>
            </a:r>
            <a:r>
              <a:rPr lang="vi-VN" sz="2800" dirty="0" smtClean="0">
                <a:solidFill>
                  <a:srgbClr val="FFFFCC"/>
                </a:solidFill>
                <a:effectLst>
                  <a:outerShdw blurRad="38100" dist="38100" dir="2700000" algn="tl">
                    <a:srgbClr val="000000"/>
                  </a:outerShdw>
                </a:effectLst>
                <a:latin typeface="Arial" charset="0"/>
                <a:ea typeface="ＭＳ Ｐゴシック" charset="0"/>
                <a:cs typeface="Times New Roman" charset="0"/>
              </a:rPr>
              <a:t>a đi đo Giê-ru-sa-lem, để xem bề rộng và bề dài nó là bao nhiêu. </a:t>
            </a:r>
            <a:endParaRPr lang="vi-VN" sz="2800" dirty="0">
              <a:solidFill>
                <a:srgbClr val="FFFFCC"/>
              </a:solidFill>
              <a:effectLst>
                <a:outerShdw blurRad="38100" dist="38100" dir="2700000" algn="tl">
                  <a:srgbClr val="000000"/>
                </a:outerShd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308579417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7586" name="Rectangle 47"/>
          <p:cNvSpPr>
            <a:spLocks noGrp="1" noChangeArrowheads="1"/>
          </p:cNvSpPr>
          <p:nvPr>
            <p:ph type="title"/>
          </p:nvPr>
        </p:nvSpPr>
        <p:spPr>
          <a:xfrm>
            <a:off x="685800" y="1143000"/>
            <a:ext cx="7772400" cy="1143000"/>
          </a:xfrm>
        </p:spPr>
        <p:txBody>
          <a:bodyPr/>
          <a:lstStyle/>
          <a:p>
            <a:r>
              <a:rPr lang="en-US">
                <a:latin typeface="Times New Roman" charset="0"/>
                <a:ea typeface="ＭＳ Ｐゴシック" charset="0"/>
                <a:cs typeface="ＭＳ Ｐゴシック" charset="0"/>
              </a:rPr>
              <a:t>11:1 Temple</a:t>
            </a:r>
          </a:p>
        </p:txBody>
      </p:sp>
      <p:graphicFrame>
        <p:nvGraphicFramePr>
          <p:cNvPr id="644140" name="Group 44"/>
          <p:cNvGraphicFramePr>
            <a:graphicFrameLocks noGrp="1"/>
          </p:cNvGraphicFramePr>
          <p:nvPr>
            <p:ph sz="half" idx="1"/>
          </p:nvPr>
        </p:nvGraphicFramePr>
        <p:xfrm>
          <a:off x="0" y="1052513"/>
          <a:ext cx="9109076" cy="5838825"/>
        </p:xfrm>
        <a:graphic>
          <a:graphicData uri="http://schemas.openxmlformats.org/drawingml/2006/table">
            <a:tbl>
              <a:tblPr/>
              <a:tblGrid>
                <a:gridCol w="2277269"/>
                <a:gridCol w="2278978"/>
                <a:gridCol w="2275560"/>
                <a:gridCol w="2277269"/>
              </a:tblGrid>
              <a:tr h="14591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r>
              <a:tr h="437972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400" b="1" i="0" u="none" strike="noStrike" cap="none" normalizeH="0" baseline="0" dirty="0">
                          <a:ln>
                            <a:noFill/>
                          </a:ln>
                          <a:solidFill>
                            <a:schemeClr val="bg1"/>
                          </a:solidFill>
                          <a:effectLst/>
                          <a:latin typeface="Arial"/>
                          <a:ea typeface="ＭＳ Ｐゴシック" charset="0"/>
                          <a:cs typeface="Arial"/>
                        </a:rPr>
                        <a:t>temple (</a:t>
                      </a:r>
                      <a:r>
                        <a:rPr kumimoji="0" lang="en-US" altLang="zh-CN" sz="2400" b="1" i="1" u="none" strike="noStrike" cap="none" normalizeH="0" baseline="0" dirty="0" err="1">
                          <a:ln>
                            <a:noFill/>
                          </a:ln>
                          <a:solidFill>
                            <a:schemeClr val="bg1"/>
                          </a:solidFill>
                          <a:effectLst/>
                          <a:latin typeface="Arial"/>
                          <a:ea typeface="ＭＳ Ｐゴシック" charset="0"/>
                          <a:cs typeface="Arial"/>
                        </a:rPr>
                        <a:t>naon</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a:t>
                      </a:r>
                      <a:endParaRPr kumimoji="0" lang="en-US" altLang="zh-CN" sz="2400" b="1" i="0"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(11:1)</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400" b="1" i="0" u="none" strike="noStrike" cap="none" normalizeH="0" baseline="0" dirty="0">
                          <a:ln>
                            <a:noFill/>
                          </a:ln>
                          <a:solidFill>
                            <a:schemeClr val="bg1"/>
                          </a:solidFill>
                          <a:effectLst/>
                          <a:latin typeface="Arial"/>
                          <a:ea typeface="ＭＳ Ｐゴシック" charset="0"/>
                          <a:cs typeface="Arial"/>
                        </a:rPr>
                        <a:t>temple of the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church"; "Christians"; "the </a:t>
                      </a:r>
                      <a:r>
                        <a:rPr kumimoji="0" lang="en-US" altLang="zh-CN" sz="2400" b="1" i="0" u="none" strike="noStrike" cap="none" normalizeH="0" baseline="0" dirty="0">
                          <a:ln>
                            <a:noFill/>
                          </a:ln>
                          <a:solidFill>
                            <a:schemeClr val="bg1"/>
                          </a:solidFill>
                          <a:effectLst/>
                          <a:latin typeface="Arial"/>
                          <a:ea typeface="ＭＳ Ｐゴシック" charset="0"/>
                          <a:cs typeface="Arial"/>
                        </a:rPr>
                        <a:t>whole covenant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community"; "…believers </a:t>
                      </a:r>
                      <a:r>
                        <a:rPr kumimoji="0" lang="en-US" altLang="zh-CN" sz="2400" b="1" i="0" u="none" strike="noStrike" cap="none" normalizeH="0" baseline="0" dirty="0">
                          <a:ln>
                            <a:noFill/>
                          </a:ln>
                          <a:solidFill>
                            <a:schemeClr val="bg1"/>
                          </a:solidFill>
                          <a:effectLst/>
                          <a:latin typeface="Arial"/>
                          <a:ea typeface="ＭＳ Ｐゴシック" charset="0"/>
                          <a:cs typeface="Arial"/>
                        </a:rPr>
                        <a:t>undergoing persecution yet protected by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God"</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heavenly temple depicting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400" b="1" i="0" u="none" strike="noStrike" cap="none" normalizeH="0" baseline="0" dirty="0">
                          <a:ln>
                            <a:noFill/>
                          </a:ln>
                          <a:solidFill>
                            <a:schemeClr val="bg1"/>
                          </a:solidFill>
                          <a:effectLst/>
                          <a:latin typeface="Arial"/>
                          <a:ea typeface="ＭＳ Ｐゴシック" charset="0"/>
                          <a:cs typeface="Arial"/>
                        </a:rPr>
                        <a:t>church, primarily the saints of this final period but secondarily the church of all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ages"</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"a </a:t>
                      </a:r>
                      <a:r>
                        <a:rPr kumimoji="0" lang="en-US" altLang="zh-CN" sz="2400" b="1" i="0" u="none" strike="noStrike" cap="none" normalizeH="0" baseline="0" dirty="0">
                          <a:ln>
                            <a:noFill/>
                          </a:ln>
                          <a:solidFill>
                            <a:schemeClr val="bg1"/>
                          </a:solidFill>
                          <a:effectLst/>
                          <a:latin typeface="Arial"/>
                          <a:ea typeface="ＭＳ Ｐゴシック" charset="0"/>
                          <a:cs typeface="Arial"/>
                        </a:rPr>
                        <a:t>future temple in Jerusalem during the period just before Christ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returns"</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99" marB="46799"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pic>
        <p:nvPicPr>
          <p:cNvPr id="707605" name="Picture 39" descr="refugee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0" y="5300663"/>
            <a:ext cx="2301875" cy="1512887"/>
          </a:xfrm>
        </p:spPr>
      </p:pic>
      <p:sp>
        <p:nvSpPr>
          <p:cNvPr id="707604"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2183" name="Text Box 33"/>
          <p:cNvSpPr txBox="1">
            <a:spLocks noChangeArrowheads="1"/>
          </p:cNvSpPr>
          <p:nvPr/>
        </p:nvSpPr>
        <p:spPr bwMode="auto">
          <a:xfrm>
            <a:off x="8378853"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39709321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9634" name="Rectangle 34"/>
          <p:cNvSpPr>
            <a:spLocks noGrp="1" noChangeArrowheads="1"/>
          </p:cNvSpPr>
          <p:nvPr>
            <p:ph type="title"/>
          </p:nvPr>
        </p:nvSpPr>
        <p:spPr>
          <a:xfrm>
            <a:off x="685800" y="1143000"/>
            <a:ext cx="7772400" cy="1143000"/>
          </a:xfrm>
        </p:spPr>
        <p:txBody>
          <a:bodyPr/>
          <a:lstStyle/>
          <a:p>
            <a:r>
              <a:rPr lang="en-US">
                <a:latin typeface="Times New Roman" charset="0"/>
                <a:ea typeface="ＭＳ Ｐゴシック" charset="0"/>
                <a:cs typeface="ＭＳ Ｐゴシック" charset="0"/>
              </a:rPr>
              <a:t>11:1 Altar</a:t>
            </a:r>
          </a:p>
        </p:txBody>
      </p:sp>
      <p:graphicFrame>
        <p:nvGraphicFramePr>
          <p:cNvPr id="646176" name="Group 32"/>
          <p:cNvGraphicFramePr>
            <a:graphicFrameLocks noGrp="1"/>
          </p:cNvGraphicFramePr>
          <p:nvPr>
            <p:ph sz="half" idx="1"/>
          </p:nvPr>
        </p:nvGraphicFramePr>
        <p:xfrm>
          <a:off x="-36513" y="1196975"/>
          <a:ext cx="9180513" cy="5184775"/>
        </p:xfrm>
        <a:graphic>
          <a:graphicData uri="http://schemas.openxmlformats.org/drawingml/2006/table">
            <a:tbl>
              <a:tblPr/>
              <a:tblGrid>
                <a:gridCol w="2235285"/>
                <a:gridCol w="198887"/>
                <a:gridCol w="2156083"/>
                <a:gridCol w="2295129"/>
                <a:gridCol w="2295129"/>
              </a:tblGrid>
              <a:tr h="1560513">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r>
              <a:tr h="36242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3</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altar" </a:t>
                      </a:r>
                      <a:endParaRPr kumimoji="0" lang="en-US" altLang="zh-CN" sz="2800" b="1" i="0" u="none" strike="noStrike" cap="none" normalizeH="0" baseline="0" dirty="0">
                        <a:ln>
                          <a:noFill/>
                        </a:ln>
                        <a:solidFill>
                          <a:schemeClr val="tx2"/>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(11:1)</a:t>
                      </a:r>
                      <a:r>
                        <a:rPr kumimoji="0" lang="en-US" altLang="zh-CN" sz="2800" b="0" i="0" u="none" strike="noStrike" cap="none" normalizeH="0" baseline="0" dirty="0">
                          <a:ln>
                            <a:noFill/>
                          </a:ln>
                          <a:solidFill>
                            <a:schemeClr val="tx2"/>
                          </a:solidFill>
                          <a:effectLst/>
                          <a:latin typeface="Arial"/>
                          <a:ea typeface="ＭＳ Ｐゴシック" charset="0"/>
                          <a:cs typeface="Arial"/>
                        </a:rPr>
                        <a:t> </a:t>
                      </a: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suffering covenant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community"</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[heavenly] altar of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incense"</a:t>
                      </a:r>
                      <a:endParaRPr kumimoji="0" lang="en-US" sz="2800" b="0" i="0" u="none" strike="noStrike" cap="none" normalizeH="0" baseline="0" dirty="0">
                        <a:ln>
                          <a:noFill/>
                        </a:ln>
                        <a:solidFill>
                          <a:schemeClr val="tx2"/>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brazen altar of sacrifice in the court outside the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sanctuary"</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4"/>
                      <a:srcRect/>
                      <a:tile tx="0" ty="0" sx="100000" sy="100000" flip="none" algn="tl"/>
                    </a:blipFill>
                  </a:tcPr>
                </a:tc>
              </a:tr>
            </a:tbl>
          </a:graphicData>
        </a:graphic>
      </p:graphicFrame>
      <p:pic>
        <p:nvPicPr>
          <p:cNvPr id="709654" name="Picture 26" descr="CH9_F3">
            <a:hlinkClick r:id="rId5"/>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179388" y="5072063"/>
            <a:ext cx="2449512" cy="1670050"/>
          </a:xfrm>
          <a:ln>
            <a:solidFill>
              <a:schemeClr val="tx1"/>
            </a:solidFill>
            <a:miter lim="800000"/>
            <a:headEnd/>
            <a:tailEnd/>
          </a:ln>
        </p:spPr>
      </p:pic>
      <p:sp>
        <p:nvSpPr>
          <p:cNvPr id="709653"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4231" name="Text Box 33"/>
          <p:cNvSpPr txBox="1">
            <a:spLocks noChangeArrowheads="1"/>
          </p:cNvSpPr>
          <p:nvPr/>
        </p:nvSpPr>
        <p:spPr bwMode="auto">
          <a:xfrm>
            <a:off x="8378853" y="4763"/>
            <a:ext cx="695270" cy="463846"/>
          </a:xfrm>
          <a:prstGeom prst="rect">
            <a:avLst/>
          </a:prstGeom>
          <a:solidFill>
            <a:schemeClr val="tx1"/>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2165955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876800" y="277813"/>
            <a:ext cx="3810000" cy="2389187"/>
          </a:xfrm>
        </p:spPr>
        <p:txBody>
          <a:bodyPr/>
          <a:lstStyle/>
          <a:p>
            <a:pPr eaLnBrk="1" hangingPunct="1">
              <a:defRPr/>
            </a:pPr>
            <a:r>
              <a:rPr lang="en-US">
                <a:latin typeface="Arial" charset="0"/>
                <a:ea typeface="ＭＳ Ｐゴシック" charset="0"/>
                <a:cs typeface="ＭＳ Ｐゴシック" charset="0"/>
              </a:rPr>
              <a:t>The Tabernacle</a:t>
            </a:r>
          </a:p>
        </p:txBody>
      </p:sp>
      <p:pic>
        <p:nvPicPr>
          <p:cNvPr id="193538" name="Picture 5" descr="Tabernacle"/>
          <p:cNvPicPr>
            <a:picLocks noChangeAspect="1" noChangeArrowheads="1"/>
          </p:cNvPicPr>
          <p:nvPr/>
        </p:nvPicPr>
        <p:blipFill>
          <a:blip r:embed="rId2">
            <a:extLst>
              <a:ext uri="{28A0092B-C50C-407E-A947-70E740481C1C}">
                <a14:useLocalDpi xmlns:a14="http://schemas.microsoft.com/office/drawing/2010/main" val="0"/>
              </a:ext>
            </a:extLst>
          </a:blip>
          <a:srcRect l="3273"/>
          <a:stretch>
            <a:fillRect/>
          </a:stretch>
        </p:blipFill>
        <p:spPr bwMode="auto">
          <a:xfrm>
            <a:off x="-7938" y="0"/>
            <a:ext cx="4503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39" name="Picture 4" descr="Temple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938588"/>
            <a:ext cx="53340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3963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3527" y="564005"/>
            <a:ext cx="8449968"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defTabSz="914400" fontAlgn="base">
              <a:spcBef>
                <a:spcPct val="0"/>
              </a:spcBef>
              <a:spcAft>
                <a:spcPct val="0"/>
              </a:spcAft>
            </a:pPr>
            <a:r>
              <a:rPr lang="en-US" sz="1600"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Cherubim</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584776"/>
          </a:xfrm>
          <a:prstGeom prst="rect">
            <a:avLst/>
          </a:prstGeom>
          <a:noFill/>
        </p:spPr>
        <p:txBody>
          <a:bodyPr wrap="square" rtlCol="0">
            <a:spAutoFit/>
          </a:bodyPr>
          <a:lstStyle/>
          <a:p>
            <a:pPr algn="ctr" defTabSz="914400" fontAlgn="base">
              <a:spcBef>
                <a:spcPct val="0"/>
              </a:spcBef>
              <a:spcAft>
                <a:spcPct val="0"/>
              </a:spcAft>
            </a:pPr>
            <a:r>
              <a:rPr lang="en-US" sz="1600" dirty="0" smtClean="0">
                <a:solidFill>
                  <a:srgbClr val="C00000"/>
                </a:solidFill>
                <a:latin typeface="Arial" panose="020B0604020202020204" pitchFamily="34" charset="0"/>
                <a:ea typeface="MS PGothic" panose="020B0600070205080204" pitchFamily="34" charset="-128"/>
                <a:cs typeface="Arial" panose="020B0604020202020204" pitchFamily="34" charset="0"/>
              </a:rPr>
              <a:t>Court of Priests</a:t>
            </a:r>
            <a:endPar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en-US" altLang="en-US" sz="5400" b="1" dirty="0" smtClean="0">
                <a:solidFill>
                  <a:schemeClr val="bg1"/>
                </a:solidFill>
                <a:effectLst>
                  <a:outerShdw blurRad="38100" dist="38100" dir="2700000" algn="tl">
                    <a:srgbClr val="000000"/>
                  </a:outerShdw>
                </a:effectLst>
                <a:latin typeface="Arial" panose="020B0604020202020204" pitchFamily="34" charset="0"/>
              </a:rPr>
              <a:t>Solomon</a:t>
            </a:r>
            <a:r>
              <a:rPr lang="fr-FR" altLang="en-US" sz="5400" b="1" dirty="0" smtClean="0">
                <a:solidFill>
                  <a:schemeClr val="bg1"/>
                </a:solidFill>
                <a:effectLst>
                  <a:outerShdw blurRad="38100" dist="38100" dir="2700000" algn="tl">
                    <a:srgbClr val="000000"/>
                  </a:outerShdw>
                </a:effectLst>
                <a:latin typeface="Arial" panose="020B0604020202020204" pitchFamily="34" charset="0"/>
              </a:rPr>
              <a:t>'</a:t>
            </a:r>
            <a:r>
              <a:rPr lang="en-US" altLang="en-US" sz="5400" b="1" dirty="0" smtClean="0">
                <a:solidFill>
                  <a:schemeClr val="bg1"/>
                </a:solidFill>
                <a:effectLst>
                  <a:outerShdw blurRad="38100" dist="38100" dir="2700000" algn="tl">
                    <a:srgbClr val="000000"/>
                  </a:outerShdw>
                </a:effectLst>
                <a:latin typeface="Arial" panose="020B0604020202020204" pitchFamily="34" charset="0"/>
              </a:rPr>
              <a:t>s Temple</a:t>
            </a:r>
            <a:endParaRPr lang="en-US" altLang="en-US" sz="5400" b="1" dirty="0" smtClean="0">
              <a:solidFill>
                <a:schemeClr val="bg1"/>
              </a:solidFill>
              <a:latin typeface="Arial" panose="020B0604020202020204" pitchFamily="34" charset="0"/>
            </a:endParaRPr>
          </a:p>
        </p:txBody>
      </p:sp>
      <p:sp>
        <p:nvSpPr>
          <p:cNvPr id="14" name="TextBox 13"/>
          <p:cNvSpPr txBox="1"/>
          <p:nvPr/>
        </p:nvSpPr>
        <p:spPr>
          <a:xfrm>
            <a:off x="2819400" y="1185446"/>
            <a:ext cx="838200" cy="338554"/>
          </a:xfrm>
          <a:prstGeom prst="rect">
            <a:avLst/>
          </a:prstGeom>
          <a:noFill/>
        </p:spPr>
        <p:txBody>
          <a:bodyPr wrap="square" rtlCol="0">
            <a:spAutoFit/>
          </a:bodyPr>
          <a:lstStyle/>
          <a:p>
            <a:pPr defTabSz="914400" fontAlgn="base">
              <a:spcBef>
                <a:spcPct val="0"/>
              </a:spcBef>
              <a:spcAft>
                <a:spcPct val="0"/>
              </a:spcAft>
            </a:pPr>
            <a:r>
              <a:rPr lang="en-US" sz="1600"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Lavers</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539635"/>
          </a:xfrm>
          <a:prstGeom prst="rect">
            <a:avLst/>
          </a:prstGeom>
          <a:noFill/>
        </p:spPr>
        <p:txBody>
          <a:bodyPr wrap="square" rtlCol="0">
            <a:spAutoFit/>
          </a:bodyPr>
          <a:lstStyle/>
          <a:p>
            <a:pPr algn="ctr" defTabSz="914400" fontAlgn="base">
              <a:lnSpc>
                <a:spcPct val="90000"/>
              </a:lnSpc>
              <a:spcBef>
                <a:spcPct val="0"/>
              </a:spcBef>
              <a:spcAft>
                <a:spcPct val="0"/>
              </a:spcAft>
            </a:pPr>
            <a:r>
              <a:rPr lang="en-US" sz="1600"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Ark of the Covenant</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algn="ctr" defTabSz="914400" fontAlgn="base">
              <a:spcBef>
                <a:spcPct val="0"/>
              </a:spcBef>
              <a:spcAft>
                <a:spcPct val="0"/>
              </a:spcAft>
            </a:pPr>
            <a:r>
              <a:rPr lang="en-US" sz="1600"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Candlesticks</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defTabSz="914400" fontAlgn="base">
              <a:spcBef>
                <a:spcPct val="0"/>
              </a:spcBef>
              <a:spcAft>
                <a:spcPct val="0"/>
              </a:spcAft>
            </a:pPr>
            <a:r>
              <a:rPr lang="en-US" sz="1600" dirty="0" smtClean="0">
                <a:solidFill>
                  <a:srgbClr val="C00000"/>
                </a:solidFill>
                <a:latin typeface="Arial" panose="020B0604020202020204" pitchFamily="34" charset="0"/>
                <a:ea typeface="MS PGothic" panose="020B0600070205080204" pitchFamily="34" charset="-128"/>
                <a:cs typeface="Arial" panose="020B0604020202020204" pitchFamily="34" charset="0"/>
              </a:rPr>
              <a:t>Boaz</a:t>
            </a:r>
          </a:p>
        </p:txBody>
      </p:sp>
      <p:sp>
        <p:nvSpPr>
          <p:cNvPr id="3" name="TextBox 2"/>
          <p:cNvSpPr txBox="1"/>
          <p:nvPr/>
        </p:nvSpPr>
        <p:spPr>
          <a:xfrm>
            <a:off x="6240563" y="4018048"/>
            <a:ext cx="846289" cy="338554"/>
          </a:xfrm>
          <a:prstGeom prst="rect">
            <a:avLst/>
          </a:prstGeom>
          <a:noFill/>
        </p:spPr>
        <p:txBody>
          <a:bodyPr wrap="square" rtlCol="0">
            <a:spAutoFit/>
          </a:bodyPr>
          <a:lstStyle/>
          <a:p>
            <a:pPr defTabSz="914400" fontAlgn="base">
              <a:spcBef>
                <a:spcPct val="0"/>
              </a:spcBef>
              <a:spcAft>
                <a:spcPct val="0"/>
              </a:spcAft>
            </a:pPr>
            <a:r>
              <a:rPr lang="en-US" sz="1600" dirty="0" err="1" smtClean="0">
                <a:solidFill>
                  <a:srgbClr val="C00000"/>
                </a:solidFill>
                <a:latin typeface="Arial" panose="020B0604020202020204" pitchFamily="34" charset="0"/>
                <a:ea typeface="MS PGothic" panose="020B0600070205080204" pitchFamily="34" charset="-128"/>
                <a:cs typeface="Arial" panose="020B0604020202020204" pitchFamily="34" charset="0"/>
              </a:rPr>
              <a:t>Jachin</a:t>
            </a:r>
            <a:endPar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defTabSz="914400" fontAlgn="base">
              <a:spcBef>
                <a:spcPct val="0"/>
              </a:spcBef>
              <a:spcAft>
                <a:spcPct val="0"/>
              </a:spcAft>
            </a:pPr>
            <a:r>
              <a:rPr lang="en-US" sz="1600"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Altar</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6"/>
          </a:xfrm>
          <a:prstGeom prst="rect">
            <a:avLst/>
          </a:prstGeom>
          <a:noFill/>
        </p:spPr>
        <p:txBody>
          <a:bodyPr wrap="square" rtlCol="0">
            <a:spAutoFit/>
          </a:bodyPr>
          <a:lstStyle/>
          <a:p>
            <a:pPr algn="ctr" defTabSz="914400" fontAlgn="base">
              <a:spcBef>
                <a:spcPct val="0"/>
              </a:spcBef>
              <a:spcAft>
                <a:spcPct val="0"/>
              </a:spcAft>
            </a:pPr>
            <a:r>
              <a:rPr lang="en-US" sz="1600" dirty="0" smtClean="0">
                <a:solidFill>
                  <a:srgbClr val="FFFFFF"/>
                </a:solidFill>
                <a:latin typeface="Arial" panose="020B0604020202020204" pitchFamily="34" charset="0"/>
                <a:ea typeface="MS PGothic" panose="020B0600070205080204" pitchFamily="34" charset="-128"/>
                <a:cs typeface="Arial" panose="020B0604020202020204" pitchFamily="34" charset="0"/>
              </a:rPr>
              <a:t>Bronze Sea</a:t>
            </a:r>
            <a:endParaRPr lang="en-US" sz="160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defTabSz="914400" fontAlgn="base">
              <a:spcBef>
                <a:spcPct val="0"/>
              </a:spcBef>
              <a:spcAft>
                <a:spcPct val="0"/>
              </a:spcAft>
            </a:pPr>
            <a:r>
              <a:rPr lang="en-US" sz="1600"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Table of Showbread</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defTabSz="914400" fontAlgn="base">
              <a:spcBef>
                <a:spcPct val="0"/>
              </a:spcBef>
              <a:spcAft>
                <a:spcPct val="0"/>
              </a:spcAft>
            </a:pPr>
            <a:r>
              <a:rPr lang="en-US" sz="1600"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Incense Altar</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defTabSz="914400" fontAlgn="base">
              <a:spcBef>
                <a:spcPct val="0"/>
              </a:spcBef>
              <a:spcAft>
                <a:spcPct val="0"/>
              </a:spcAft>
            </a:pPr>
            <a:r>
              <a:rPr lang="en-US" dirty="0" smtClean="0">
                <a:solidFill>
                  <a:srgbClr val="C00000"/>
                </a:solidFill>
                <a:latin typeface="Arial" panose="020B0604020202020204" pitchFamily="34" charset="0"/>
                <a:ea typeface="MS PGothic" panose="020B0600070205080204" pitchFamily="34" charset="-128"/>
                <a:cs typeface="Arial" panose="020B0604020202020204" pitchFamily="34" charset="0"/>
              </a:rPr>
              <a:t>Holy Place</a:t>
            </a:r>
            <a:endParaRPr lang="en-US"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3"/>
            <a:ext cx="1477052" cy="584776"/>
          </a:xfrm>
          <a:prstGeom prst="rect">
            <a:avLst/>
          </a:prstGeom>
          <a:noFill/>
        </p:spPr>
        <p:txBody>
          <a:bodyPr wrap="square" rtlCol="0">
            <a:spAutoFit/>
          </a:bodyPr>
          <a:lstStyle/>
          <a:p>
            <a:pPr algn="ctr" defTabSz="914400" fontAlgn="base">
              <a:spcBef>
                <a:spcPct val="0"/>
              </a:spcBef>
              <a:spcAft>
                <a:spcPct val="0"/>
              </a:spcAft>
            </a:pPr>
            <a:r>
              <a:rPr lang="en-US" sz="1600" dirty="0" smtClean="0">
                <a:solidFill>
                  <a:srgbClr val="C00000"/>
                </a:solidFill>
                <a:latin typeface="Arial" panose="020B0604020202020204" pitchFamily="34" charset="0"/>
                <a:ea typeface="MS PGothic" panose="020B0600070205080204" pitchFamily="34" charset="-128"/>
                <a:cs typeface="Arial" panose="020B0604020202020204" pitchFamily="34" charset="0"/>
              </a:rPr>
              <a:t>Holy of </a:t>
            </a:r>
            <a:br>
              <a:rPr lang="en-US" sz="1600" dirty="0" smtClean="0">
                <a:solidFill>
                  <a:srgbClr val="C00000"/>
                </a:solidFill>
                <a:latin typeface="Arial" panose="020B0604020202020204" pitchFamily="34" charset="0"/>
                <a:ea typeface="MS PGothic" panose="020B0600070205080204" pitchFamily="34" charset="-128"/>
                <a:cs typeface="Arial" panose="020B0604020202020204" pitchFamily="34" charset="0"/>
              </a:rPr>
            </a:br>
            <a:r>
              <a:rPr lang="en-US" sz="1600" dirty="0" smtClean="0">
                <a:solidFill>
                  <a:srgbClr val="C00000"/>
                </a:solidFill>
                <a:latin typeface="Arial" panose="020B0604020202020204" pitchFamily="34" charset="0"/>
                <a:ea typeface="MS PGothic" panose="020B0600070205080204" pitchFamily="34" charset="-128"/>
                <a:cs typeface="Arial" panose="020B0604020202020204" pitchFamily="34" charset="0"/>
              </a:rPr>
              <a:t>Holies</a:t>
            </a:r>
            <a:endPar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algn="ctr" defTabSz="914400" fontAlgn="base">
              <a:spcBef>
                <a:spcPct val="0"/>
              </a:spcBef>
              <a:spcAft>
                <a:spcPct val="0"/>
              </a:spcAft>
            </a:pPr>
            <a:r>
              <a:rPr lang="en-US" sz="1600" dirty="0" smtClean="0">
                <a:solidFill>
                  <a:srgbClr val="C00000"/>
                </a:solidFill>
                <a:latin typeface="Arial" panose="020B0604020202020204" pitchFamily="34" charset="0"/>
                <a:ea typeface="MS PGothic" panose="020B0600070205080204" pitchFamily="34" charset="-128"/>
                <a:cs typeface="Arial" panose="020B0604020202020204" pitchFamily="34" charset="0"/>
              </a:rPr>
              <a:t>Porch</a:t>
            </a:r>
            <a:endPar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algn="ctr" defTabSz="914400" fontAlgn="base">
              <a:spcBef>
                <a:spcPct val="0"/>
              </a:spcBef>
              <a:spcAft>
                <a:spcPct val="0"/>
              </a:spcAft>
            </a:pPr>
            <a:r>
              <a:rPr lang="en-US" sz="1600" dirty="0" smtClean="0">
                <a:solidFill>
                  <a:srgbClr val="C00000"/>
                </a:solidFill>
                <a:latin typeface="Arial" panose="020B0604020202020204" pitchFamily="34" charset="0"/>
                <a:ea typeface="MS PGothic" panose="020B0600070205080204" pitchFamily="34" charset="-128"/>
                <a:cs typeface="Arial" panose="020B0604020202020204" pitchFamily="34" charset="0"/>
              </a:rPr>
              <a:t>Storerooms</a:t>
            </a:r>
            <a:endParaRPr lang="en-US" sz="24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792578" cy="338554"/>
          </a:xfrm>
          <a:prstGeom prst="rect">
            <a:avLst/>
          </a:prstGeom>
          <a:noFill/>
        </p:spPr>
        <p:txBody>
          <a:bodyPr wrap="none" rtlCol="0">
            <a:spAutoFit/>
          </a:bodyPr>
          <a:lstStyle/>
          <a:p>
            <a:pPr defTabSz="914400" fontAlgn="base">
              <a:spcBef>
                <a:spcPct val="0"/>
              </a:spcBef>
              <a:spcAft>
                <a:spcPct val="0"/>
              </a:spcAft>
            </a:pPr>
            <a:r>
              <a:rPr lang="en-US" sz="1600" dirty="0" smtClean="0">
                <a:solidFill>
                  <a:srgbClr val="C00000"/>
                </a:solidFill>
                <a:latin typeface="Arial" panose="020B0604020202020204" pitchFamily="34" charset="0"/>
                <a:ea typeface="MS PGothic" panose="020B0600070205080204" pitchFamily="34" charset="-128"/>
                <a:cs typeface="Arial" panose="020B0604020202020204" pitchFamily="34" charset="0"/>
              </a:rPr>
              <a:t>Court of Israelites</a:t>
            </a:r>
            <a:endParaRPr lang="en-US" sz="24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algn="ctr" defTabSz="914400" fontAlgn="base">
              <a:spcBef>
                <a:spcPct val="0"/>
              </a:spcBef>
              <a:spcAft>
                <a:spcPct val="0"/>
              </a:spcAft>
            </a:pPr>
            <a:r>
              <a:rPr lang="en-US" sz="1600"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Cubits</a:t>
            </a:r>
            <a:endParaRPr lang="en-US" sz="2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55416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6385" name="Picture 2" descr="023-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023-0800"/>
          <p:cNvPicPr>
            <a:picLocks noChangeAspect="1" noChangeArrowheads="1"/>
          </p:cNvPicPr>
          <p:nvPr/>
        </p:nvPicPr>
        <p:blipFill rotWithShape="1">
          <a:blip r:embed="rId2">
            <a:extLst>
              <a:ext uri="{28A0092B-C50C-407E-A947-70E740481C1C}">
                <a14:useLocalDpi xmlns:a14="http://schemas.microsoft.com/office/drawing/2010/main" val="0"/>
              </a:ext>
            </a:extLst>
          </a:blip>
          <a:srcRect l="80694" t="22037" r="1667" b="68704"/>
          <a:stretch/>
        </p:blipFill>
        <p:spPr bwMode="auto">
          <a:xfrm>
            <a:off x="7302500" y="1955800"/>
            <a:ext cx="16129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023-0800"/>
          <p:cNvPicPr>
            <a:picLocks noChangeAspect="1" noChangeArrowheads="1"/>
          </p:cNvPicPr>
          <p:nvPr/>
        </p:nvPicPr>
        <p:blipFill rotWithShape="1">
          <a:blip r:embed="rId2">
            <a:extLst>
              <a:ext uri="{28A0092B-C50C-407E-A947-70E740481C1C}">
                <a14:useLocalDpi xmlns:a14="http://schemas.microsoft.com/office/drawing/2010/main" val="0"/>
              </a:ext>
            </a:extLst>
          </a:blip>
          <a:srcRect l="13750" t="92778" r="11666" b="2407"/>
          <a:stretch/>
        </p:blipFill>
        <p:spPr bwMode="auto">
          <a:xfrm>
            <a:off x="1676400" y="5638800"/>
            <a:ext cx="7162800" cy="34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023-0800"/>
          <p:cNvPicPr>
            <a:picLocks noChangeAspect="1" noChangeArrowheads="1"/>
          </p:cNvPicPr>
          <p:nvPr/>
        </p:nvPicPr>
        <p:blipFill rotWithShape="1">
          <a:blip r:embed="rId2">
            <a:extLst>
              <a:ext uri="{28A0092B-C50C-407E-A947-70E740481C1C}">
                <a14:useLocalDpi xmlns:a14="http://schemas.microsoft.com/office/drawing/2010/main" val="0"/>
              </a:ext>
            </a:extLst>
          </a:blip>
          <a:srcRect l="13750" t="92778" r="11666" b="2407"/>
          <a:stretch/>
        </p:blipFill>
        <p:spPr bwMode="auto">
          <a:xfrm>
            <a:off x="1295400" y="5715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86" name="Rectangle 3"/>
          <p:cNvSpPr>
            <a:spLocks noGrp="1" noChangeArrowheads="1"/>
          </p:cNvSpPr>
          <p:nvPr>
            <p:ph type="title" idx="4294967295"/>
          </p:nvPr>
        </p:nvSpPr>
        <p:spPr>
          <a:xfrm>
            <a:off x="609600" y="609600"/>
            <a:ext cx="7772400" cy="990600"/>
          </a:xfrm>
          <a:solidFill>
            <a:schemeClr val="tx2"/>
          </a:solidFill>
        </p:spPr>
        <p:txBody>
          <a:bodyPr/>
          <a:lstStyle/>
          <a:p>
            <a:pPr eaLnBrk="1" hangingPunct="1"/>
            <a:r>
              <a:rPr lang="en-US" altLang="en-US" sz="4800" b="1" dirty="0" smtClean="0">
                <a:solidFill>
                  <a:schemeClr val="bg1"/>
                </a:solidFill>
                <a:latin typeface="Arial" panose="020B0604020202020204" pitchFamily="34" charset="0"/>
              </a:rPr>
              <a:t>Solomon</a:t>
            </a:r>
            <a:r>
              <a:rPr lang="fr-FR" altLang="en-US" sz="4800" b="1" dirty="0" smtClean="0">
                <a:solidFill>
                  <a:schemeClr val="bg1"/>
                </a:solidFill>
                <a:latin typeface="Arial" panose="020B0604020202020204" pitchFamily="34" charset="0"/>
              </a:rPr>
              <a:t>'</a:t>
            </a:r>
            <a:r>
              <a:rPr lang="en-US" altLang="en-US" sz="4800" b="1" dirty="0" smtClean="0">
                <a:solidFill>
                  <a:schemeClr val="bg1"/>
                </a:solidFill>
                <a:latin typeface="Arial" panose="020B0604020202020204" pitchFamily="34" charset="0"/>
              </a:rPr>
              <a:t>s Temple</a:t>
            </a:r>
          </a:p>
        </p:txBody>
      </p:sp>
      <p:pic>
        <p:nvPicPr>
          <p:cNvPr id="4" name="Picture 2" descr="023-0800"/>
          <p:cNvPicPr>
            <a:picLocks noChangeAspect="1" noChangeArrowheads="1"/>
          </p:cNvPicPr>
          <p:nvPr/>
        </p:nvPicPr>
        <p:blipFill rotWithShape="1">
          <a:blip r:embed="rId2">
            <a:extLst>
              <a:ext uri="{28A0092B-C50C-407E-A947-70E740481C1C}">
                <a14:useLocalDpi xmlns:a14="http://schemas.microsoft.com/office/drawing/2010/main" val="0"/>
              </a:ext>
            </a:extLst>
          </a:blip>
          <a:srcRect l="4583" t="66852" r="43750" b="24815"/>
          <a:stretch/>
        </p:blipFill>
        <p:spPr bwMode="auto">
          <a:xfrm>
            <a:off x="2743200" y="3276600"/>
            <a:ext cx="325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023-0800"/>
          <p:cNvPicPr>
            <a:picLocks noChangeAspect="1" noChangeArrowheads="1"/>
          </p:cNvPicPr>
          <p:nvPr/>
        </p:nvPicPr>
        <p:blipFill rotWithShape="1">
          <a:blip r:embed="rId2">
            <a:extLst>
              <a:ext uri="{28A0092B-C50C-407E-A947-70E740481C1C}">
                <a14:useLocalDpi xmlns:a14="http://schemas.microsoft.com/office/drawing/2010/main" val="0"/>
              </a:ext>
            </a:extLst>
          </a:blip>
          <a:srcRect l="4583" t="66852" r="43750" b="24815"/>
          <a:stretch/>
        </p:blipFill>
        <p:spPr bwMode="auto">
          <a:xfrm>
            <a:off x="1676400" y="2133600"/>
            <a:ext cx="3251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023-0800"/>
          <p:cNvPicPr>
            <a:picLocks noChangeAspect="1" noChangeArrowheads="1"/>
          </p:cNvPicPr>
          <p:nvPr/>
        </p:nvPicPr>
        <p:blipFill rotWithShape="1">
          <a:blip r:embed="rId2">
            <a:extLst>
              <a:ext uri="{28A0092B-C50C-407E-A947-70E740481C1C}">
                <a14:useLocalDpi xmlns:a14="http://schemas.microsoft.com/office/drawing/2010/main" val="0"/>
              </a:ext>
            </a:extLst>
          </a:blip>
          <a:srcRect l="4583" t="66852" r="43750" b="24815"/>
          <a:stretch/>
        </p:blipFill>
        <p:spPr bwMode="auto">
          <a:xfrm>
            <a:off x="7721600" y="3200400"/>
            <a:ext cx="88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023-0800"/>
          <p:cNvPicPr>
            <a:picLocks noChangeAspect="1" noChangeArrowheads="1"/>
          </p:cNvPicPr>
          <p:nvPr/>
        </p:nvPicPr>
        <p:blipFill rotWithShape="1">
          <a:blip r:embed="rId2">
            <a:extLst>
              <a:ext uri="{28A0092B-C50C-407E-A947-70E740481C1C}">
                <a14:useLocalDpi xmlns:a14="http://schemas.microsoft.com/office/drawing/2010/main" val="0"/>
              </a:ext>
            </a:extLst>
          </a:blip>
          <a:srcRect l="10784" t="66852" r="43749" b="27315"/>
          <a:stretch/>
        </p:blipFill>
        <p:spPr bwMode="auto">
          <a:xfrm>
            <a:off x="7391399" y="4800600"/>
            <a:ext cx="63862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971800" y="3276600"/>
            <a:ext cx="2895600" cy="584775"/>
          </a:xfrm>
          <a:prstGeom prst="rect">
            <a:avLst/>
          </a:prstGeom>
          <a:noFill/>
        </p:spPr>
        <p:txBody>
          <a:bodyPr wrap="square" rtlCol="0">
            <a:spAutoFit/>
          </a:bodyPr>
          <a:lstStyle/>
          <a:p>
            <a:pPr defTabSz="914400" fontAlgn="base">
              <a:spcBef>
                <a:spcPct val="0"/>
              </a:spcBef>
              <a:spcAft>
                <a:spcPct val="0"/>
              </a:spcAft>
            </a:pPr>
            <a:r>
              <a:rPr lang="en-US" sz="3200" dirty="0" smtClean="0">
                <a:solidFill>
                  <a:srgbClr val="FFFFFF"/>
                </a:solidFill>
                <a:latin typeface="Arial" panose="020B0604020202020204" pitchFamily="34" charset="0"/>
                <a:ea typeface="MS PGothic" panose="020B0600070205080204" pitchFamily="34" charset="-128"/>
                <a:cs typeface="Arial" panose="020B0604020202020204" pitchFamily="34" charset="0"/>
              </a:rPr>
              <a:t>Holy Place</a:t>
            </a:r>
            <a:endParaRPr lang="en-US" sz="320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a:off x="914400" y="2895600"/>
            <a:ext cx="1676400" cy="1569660"/>
          </a:xfrm>
          <a:prstGeom prst="rect">
            <a:avLst/>
          </a:prstGeom>
          <a:solidFill>
            <a:srgbClr val="FAFD00"/>
          </a:solidFill>
        </p:spPr>
        <p:txBody>
          <a:bodyPr wrap="square" rtlCol="0">
            <a:spAutoFit/>
          </a:bodyPr>
          <a:lstStyle/>
          <a:p>
            <a:pPr algn="ctr" defTabSz="914400" fontAlgn="base">
              <a:spcBef>
                <a:spcPct val="0"/>
              </a:spcBef>
              <a:spcAft>
                <a:spcPct val="0"/>
              </a:spcAft>
            </a:pPr>
            <a:r>
              <a:rPr lang="en-US" sz="3200" b="1"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Most Holy Place</a:t>
            </a:r>
            <a:endParaRPr lang="en-US" sz="3200" b="1"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1828800" y="2133600"/>
            <a:ext cx="3048000" cy="523220"/>
          </a:xfrm>
          <a:prstGeom prst="rect">
            <a:avLst/>
          </a:prstGeom>
          <a:noFill/>
        </p:spPr>
        <p:txBody>
          <a:bodyPr wrap="square" rtlCol="0">
            <a:spAutoFit/>
          </a:bodyPr>
          <a:lstStyle/>
          <a:p>
            <a:pPr defTabSz="914400" fontAlgn="base">
              <a:spcBef>
                <a:spcPct val="0"/>
              </a:spcBef>
              <a:spcAft>
                <a:spcPct val="0"/>
              </a:spcAft>
            </a:pPr>
            <a:r>
              <a:rPr lang="en-US" sz="2800" dirty="0" smtClean="0">
                <a:solidFill>
                  <a:srgbClr val="FFFFFF"/>
                </a:solidFill>
                <a:latin typeface="Arial" panose="020B0604020202020204" pitchFamily="34" charset="0"/>
                <a:ea typeface="MS PGothic" panose="020B0600070205080204" pitchFamily="34" charset="-128"/>
                <a:cs typeface="Arial" panose="020B0604020202020204" pitchFamily="34" charset="0"/>
              </a:rPr>
              <a:t>Store Rooms</a:t>
            </a:r>
            <a:endParaRPr lang="en-US" sz="280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11" name="TextBox 10"/>
          <p:cNvSpPr txBox="1"/>
          <p:nvPr/>
        </p:nvSpPr>
        <p:spPr>
          <a:xfrm>
            <a:off x="7421880" y="2133601"/>
            <a:ext cx="1493520" cy="523220"/>
          </a:xfrm>
          <a:prstGeom prst="rect">
            <a:avLst/>
          </a:prstGeom>
          <a:noFill/>
        </p:spPr>
        <p:txBody>
          <a:bodyPr wrap="square" rtlCol="0">
            <a:spAutoFit/>
          </a:bodyPr>
          <a:lstStyle/>
          <a:p>
            <a:pPr algn="ctr" defTabSz="914400" fontAlgn="base">
              <a:spcBef>
                <a:spcPct val="0"/>
              </a:spcBef>
              <a:spcAft>
                <a:spcPct val="0"/>
              </a:spcAft>
            </a:pPr>
            <a:r>
              <a:rPr lang="en-US" sz="1400" dirty="0" smtClean="0">
                <a:solidFill>
                  <a:srgbClr val="FFFFFF"/>
                </a:solidFill>
                <a:latin typeface="Arial" panose="020B0604020202020204" pitchFamily="34" charset="0"/>
                <a:ea typeface="MS PGothic" panose="020B0600070205080204" pitchFamily="34" charset="-128"/>
                <a:cs typeface="Arial" panose="020B0604020202020204" pitchFamily="34" charset="0"/>
              </a:rPr>
              <a:t>20  cu.</a:t>
            </a:r>
          </a:p>
          <a:p>
            <a:pPr algn="ctr" defTabSz="914400" fontAlgn="base">
              <a:spcBef>
                <a:spcPct val="0"/>
              </a:spcBef>
              <a:spcAft>
                <a:spcPct val="0"/>
              </a:spcAft>
            </a:pPr>
            <a:r>
              <a:rPr lang="en-US" sz="1400" dirty="0" smtClean="0">
                <a:solidFill>
                  <a:srgbClr val="FFFFFF"/>
                </a:solidFill>
                <a:latin typeface="Arial" panose="020B0604020202020204" pitchFamily="34" charset="0"/>
                <a:ea typeface="MS PGothic" panose="020B0600070205080204" pitchFamily="34" charset="-128"/>
                <a:cs typeface="Arial" panose="020B0604020202020204" pitchFamily="34" charset="0"/>
              </a:rPr>
              <a:t>(30 ft.)</a:t>
            </a:r>
            <a:endParaRPr lang="en-US" sz="140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6858000" y="5638800"/>
            <a:ext cx="1943100" cy="338554"/>
          </a:xfrm>
          <a:prstGeom prst="rect">
            <a:avLst/>
          </a:prstGeom>
          <a:noFill/>
        </p:spPr>
        <p:txBody>
          <a:bodyPr wrap="square" rtlCol="0">
            <a:spAutoFit/>
          </a:bodyPr>
          <a:lstStyle/>
          <a:p>
            <a:pPr algn="ctr" defTabSz="914400" fontAlgn="base">
              <a:spcBef>
                <a:spcPct val="0"/>
              </a:spcBef>
              <a:spcAft>
                <a:spcPct val="0"/>
              </a:spcAft>
            </a:pPr>
            <a:r>
              <a:rPr lang="en-US" sz="1600" dirty="0" smtClean="0">
                <a:solidFill>
                  <a:srgbClr val="FFFFFF"/>
                </a:solidFill>
                <a:latin typeface="Arial" panose="020B0604020202020204" pitchFamily="34" charset="0"/>
                <a:ea typeface="MS PGothic" panose="020B0600070205080204" pitchFamily="34" charset="-128"/>
                <a:cs typeface="Arial" panose="020B0604020202020204" pitchFamily="34" charset="0"/>
              </a:rPr>
              <a:t>10 cu.(15 ft.)</a:t>
            </a:r>
            <a:endParaRPr lang="en-US" sz="240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13" name="TextBox 12"/>
          <p:cNvSpPr txBox="1"/>
          <p:nvPr/>
        </p:nvSpPr>
        <p:spPr>
          <a:xfrm>
            <a:off x="7404100" y="4765021"/>
            <a:ext cx="762000" cy="400110"/>
          </a:xfrm>
          <a:prstGeom prst="rect">
            <a:avLst/>
          </a:prstGeom>
          <a:noFill/>
        </p:spPr>
        <p:txBody>
          <a:bodyPr wrap="square" rtlCol="0">
            <a:spAutoFit/>
          </a:bodyPr>
          <a:lstStyle/>
          <a:p>
            <a:pPr algn="ctr" defTabSz="914400" fontAlgn="base">
              <a:spcBef>
                <a:spcPct val="0"/>
              </a:spcBef>
              <a:spcAft>
                <a:spcPct val="0"/>
              </a:spcAft>
            </a:pPr>
            <a:r>
              <a:rPr lang="en-US" sz="2000" dirty="0" smtClean="0">
                <a:solidFill>
                  <a:srgbClr val="FFFFFF"/>
                </a:solidFill>
                <a:latin typeface="Arial" panose="020B0604020202020204" pitchFamily="34" charset="0"/>
                <a:ea typeface="MS PGothic" panose="020B0600070205080204" pitchFamily="34" charset="-128"/>
                <a:cs typeface="Arial" panose="020B0604020202020204" pitchFamily="34" charset="0"/>
              </a:rPr>
              <a:t>Sea</a:t>
            </a:r>
            <a:endParaRPr lang="en-US" sz="200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14" name="TextBox 13"/>
          <p:cNvSpPr txBox="1"/>
          <p:nvPr/>
        </p:nvSpPr>
        <p:spPr>
          <a:xfrm>
            <a:off x="1155011" y="5626100"/>
            <a:ext cx="4541628" cy="584776"/>
          </a:xfrm>
          <a:prstGeom prst="rect">
            <a:avLst/>
          </a:prstGeom>
          <a:noFill/>
        </p:spPr>
        <p:txBody>
          <a:bodyPr wrap="none" rtlCol="0">
            <a:spAutoFit/>
          </a:bodyPr>
          <a:lstStyle/>
          <a:p>
            <a:pPr defTabSz="914400" fontAlgn="base">
              <a:spcBef>
                <a:spcPct val="0"/>
              </a:spcBef>
              <a:spcAft>
                <a:spcPct val="0"/>
              </a:spcAft>
            </a:pPr>
            <a:r>
              <a:rPr lang="en-US" sz="3200" dirty="0" smtClean="0">
                <a:solidFill>
                  <a:srgbClr val="FFFFFF"/>
                </a:solidFill>
                <a:latin typeface="Arial" panose="020B0604020202020204" pitchFamily="34" charset="0"/>
                <a:ea typeface="MS PGothic" panose="020B0600070205080204" pitchFamily="34" charset="-128"/>
                <a:cs typeface="Arial" panose="020B0604020202020204" pitchFamily="34" charset="0"/>
              </a:rPr>
              <a:t>About 90 cubits (135 ft.)</a:t>
            </a:r>
            <a:endParaRPr lang="en-US" sz="240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7620000" y="3200400"/>
            <a:ext cx="990600" cy="461665"/>
          </a:xfrm>
          <a:prstGeom prst="rect">
            <a:avLst/>
          </a:prstGeom>
          <a:noFill/>
        </p:spPr>
        <p:txBody>
          <a:bodyPr wrap="square" rtlCol="0">
            <a:spAutoFit/>
          </a:bodyPr>
          <a:lstStyle/>
          <a:p>
            <a:pPr algn="ctr" defTabSz="914400" fontAlgn="base">
              <a:spcBef>
                <a:spcPct val="0"/>
              </a:spcBef>
              <a:spcAft>
                <a:spcPct val="0"/>
              </a:spcAft>
            </a:pPr>
            <a:r>
              <a:rPr lang="en-US" sz="2400" dirty="0" smtClean="0">
                <a:solidFill>
                  <a:srgbClr val="FFFFFF"/>
                </a:solidFill>
                <a:latin typeface="Arial" panose="020B0604020202020204" pitchFamily="34" charset="0"/>
                <a:ea typeface="MS PGothic" panose="020B0600070205080204" pitchFamily="34" charset="-128"/>
                <a:cs typeface="Arial" panose="020B0604020202020204" pitchFamily="34" charset="0"/>
              </a:rPr>
              <a:t>Altar</a:t>
            </a:r>
            <a:endParaRPr lang="en-US" sz="240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618005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1682" name="Rectangle 43"/>
          <p:cNvSpPr>
            <a:spLocks noGrp="1" noChangeArrowheads="1"/>
          </p:cNvSpPr>
          <p:nvPr>
            <p:ph type="title"/>
          </p:nvPr>
        </p:nvSpPr>
        <p:spPr>
          <a:xfrm>
            <a:off x="685800" y="1676400"/>
            <a:ext cx="7772400" cy="1143000"/>
          </a:xfrm>
        </p:spPr>
        <p:txBody>
          <a:bodyPr/>
          <a:lstStyle/>
          <a:p>
            <a:r>
              <a:rPr lang="en-US">
                <a:latin typeface="Times New Roman" charset="0"/>
                <a:ea typeface="ＭＳ Ｐゴシック" charset="0"/>
                <a:cs typeface="ＭＳ Ｐゴシック" charset="0"/>
              </a:rPr>
              <a:t>11:2 Gentiles</a:t>
            </a:r>
          </a:p>
        </p:txBody>
      </p:sp>
      <p:graphicFrame>
        <p:nvGraphicFramePr>
          <p:cNvPr id="127000" name="Group 24"/>
          <p:cNvGraphicFramePr>
            <a:graphicFrameLocks noGrp="1"/>
          </p:cNvGraphicFramePr>
          <p:nvPr>
            <p:ph sz="half" idx="1"/>
          </p:nvPr>
        </p:nvGraphicFramePr>
        <p:xfrm>
          <a:off x="0" y="1700213"/>
          <a:ext cx="9144000" cy="5157787"/>
        </p:xfrm>
        <a:graphic>
          <a:graphicData uri="http://schemas.openxmlformats.org/drawingml/2006/table">
            <a:tbl>
              <a:tblPr/>
              <a:tblGrid>
                <a:gridCol w="2286415"/>
                <a:gridCol w="2286415"/>
                <a:gridCol w="2284755"/>
                <a:gridCol w="2286415"/>
              </a:tblGrid>
              <a:tr h="151530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6" marB="4678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r>
              <a:tr h="364248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8</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"the Gentiles" </a:t>
                      </a: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
                      </a:r>
                      <a:b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b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(11:2)</a:t>
                      </a:r>
                    </a:p>
                  </a:txBody>
                  <a:tcPr marL="90000" marR="90000" marT="46786" marB="4678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"the </a:t>
                      </a: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Gentiles and </a:t>
                      </a: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Jews"</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"the </a:t>
                      </a: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church handed over to the Gentiles/ nations for a </a:t>
                      </a: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time"</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"a </a:t>
                      </a:r>
                      <a:r>
                        <a:rPr kumimoji="0" lang="en-US" altLang="zh-CN"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rPr>
                        <a:t>group [of non-Jews] in rebellion against God who will oppress the Jewish </a:t>
                      </a:r>
                      <a:r>
                        <a:rPr kumimoji="0" lang="en-US" altLang="zh-CN"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a:ea typeface="ＭＳ Ｐゴシック" charset="0"/>
                          <a:cs typeface="Arial"/>
                        </a:rPr>
                        <a:t>remnant"</a:t>
                      </a:r>
                      <a:endPar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charset="0"/>
                        <a:cs typeface="Arial"/>
                      </a:endParaRPr>
                    </a:p>
                  </a:txBody>
                  <a:tcPr marL="90000" marR="90000" marT="46786" marB="4678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pic>
        <p:nvPicPr>
          <p:cNvPr id="711700" name="Picture 27" descr="jewish%2520rabbi%2520Shah%2520300">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900113" y="0"/>
            <a:ext cx="1231900" cy="1511300"/>
          </a:xfrm>
        </p:spPr>
      </p:pic>
      <p:pic>
        <p:nvPicPr>
          <p:cNvPr id="711702" name="Picture 32" descr="faces-transp">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6807200" y="0"/>
            <a:ext cx="1162050" cy="1700213"/>
          </a:xfrm>
        </p:spPr>
      </p:pic>
      <p:sp>
        <p:nvSpPr>
          <p:cNvPr id="711701"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6280" name="Text Box 33"/>
          <p:cNvSpPr txBox="1">
            <a:spLocks noChangeArrowheads="1"/>
          </p:cNvSpPr>
          <p:nvPr/>
        </p:nvSpPr>
        <p:spPr bwMode="auto">
          <a:xfrm>
            <a:off x="8401872" y="4763"/>
            <a:ext cx="695270" cy="463846"/>
          </a:xfrm>
          <a:prstGeom prst="rect">
            <a:avLst/>
          </a:prstGeom>
          <a:solidFill>
            <a:srgbClr val="000000"/>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9884734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3730" name="Rectangle 40"/>
          <p:cNvSpPr>
            <a:spLocks noGrp="1" noChangeArrowheads="1"/>
          </p:cNvSpPr>
          <p:nvPr>
            <p:ph type="title"/>
          </p:nvPr>
        </p:nvSpPr>
        <p:spPr>
          <a:xfrm>
            <a:off x="685800" y="762000"/>
            <a:ext cx="7772400" cy="1143000"/>
          </a:xfrm>
        </p:spPr>
        <p:txBody>
          <a:bodyPr/>
          <a:lstStyle/>
          <a:p>
            <a:r>
              <a:rPr lang="en-US">
                <a:latin typeface="Times New Roman" charset="0"/>
                <a:ea typeface="ＭＳ Ｐゴシック" charset="0"/>
                <a:cs typeface="ＭＳ Ｐゴシック" charset="0"/>
              </a:rPr>
              <a:t>11:2 Holy City</a:t>
            </a:r>
          </a:p>
        </p:txBody>
      </p:sp>
      <p:graphicFrame>
        <p:nvGraphicFramePr>
          <p:cNvPr id="129047" name="Group 23"/>
          <p:cNvGraphicFramePr>
            <a:graphicFrameLocks noGrp="1"/>
          </p:cNvGraphicFramePr>
          <p:nvPr>
            <p:ph sz="half" idx="1"/>
          </p:nvPr>
        </p:nvGraphicFramePr>
        <p:xfrm>
          <a:off x="0" y="1052513"/>
          <a:ext cx="9180513" cy="5862638"/>
        </p:xfrm>
        <a:graphic>
          <a:graphicData uri="http://schemas.openxmlformats.org/drawingml/2006/table">
            <a:tbl>
              <a:tblPr/>
              <a:tblGrid>
                <a:gridCol w="2267743"/>
                <a:gridCol w="2325101"/>
                <a:gridCol w="2291246"/>
                <a:gridCol w="2296423"/>
              </a:tblGrid>
              <a:tr h="1501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1" marB="46781"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66"/>
                    </a:solidFill>
                  </a:tcPr>
                </a:tc>
              </a:tr>
              <a:tr h="436076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10</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holy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city" </a:t>
                      </a:r>
                      <a:endParaRPr kumimoji="0" lang="en-US" altLang="zh-CN" sz="2800" b="1" i="0" u="none" strike="noStrike" cap="none" normalizeH="0" baseline="0" dirty="0">
                        <a:ln>
                          <a:noFill/>
                        </a:ln>
                        <a:solidFill>
                          <a:schemeClr val="tx2"/>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(11:2)</a:t>
                      </a:r>
                    </a:p>
                  </a:txBody>
                  <a:tcPr marL="90000" marR="90000" marT="46781" marB="46781"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initial form of the heavenly city, part of which is identified with believers living on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earth"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people of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God"</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literal city of Jerusalem on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earth"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90000" marR="90000" marT="46781" marB="46781"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r>
            </a:tbl>
          </a:graphicData>
        </a:graphic>
      </p:graphicFrame>
      <p:pic>
        <p:nvPicPr>
          <p:cNvPr id="713749" name="Picture 27" descr="jerusalem">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l="15930" r="15930"/>
          <a:stretch>
            <a:fillRect/>
          </a:stretch>
        </p:blipFill>
        <p:spPr/>
      </p:pic>
      <p:sp>
        <p:nvSpPr>
          <p:cNvPr id="713748"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8327" name="Text Box 33"/>
          <p:cNvSpPr txBox="1">
            <a:spLocks noChangeArrowheads="1"/>
          </p:cNvSpPr>
          <p:nvPr/>
        </p:nvSpPr>
        <p:spPr bwMode="auto">
          <a:xfrm>
            <a:off x="8378853" y="4763"/>
            <a:ext cx="695270" cy="463846"/>
          </a:xfrm>
          <a:prstGeom prst="rect">
            <a:avLst/>
          </a:prstGeom>
          <a:solidFill>
            <a:srgbClr val="000000"/>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947788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13749"/>
                                        </p:tgtEl>
                                        <p:attrNameLst>
                                          <p:attrName>style.visibility</p:attrName>
                                        </p:attrNameLst>
                                      </p:cBhvr>
                                      <p:to>
                                        <p:strVal val="visible"/>
                                      </p:to>
                                    </p:set>
                                    <p:anim calcmode="lin" valueType="num">
                                      <p:cBhvr additive="base">
                                        <p:cTn id="7" dur="500" fill="hold"/>
                                        <p:tgtEl>
                                          <p:spTgt spid="713749"/>
                                        </p:tgtEl>
                                        <p:attrNameLst>
                                          <p:attrName>ppt_x</p:attrName>
                                        </p:attrNameLst>
                                      </p:cBhvr>
                                      <p:tavLst>
                                        <p:tav tm="0">
                                          <p:val>
                                            <p:strVal val="1+#ppt_w/2"/>
                                          </p:val>
                                        </p:tav>
                                        <p:tav tm="100000">
                                          <p:val>
                                            <p:strVal val="#ppt_x"/>
                                          </p:val>
                                        </p:tav>
                                      </p:tavLst>
                                    </p:anim>
                                    <p:anim calcmode="lin" valueType="num">
                                      <p:cBhvr additive="base">
                                        <p:cTn id="8" dur="500" fill="hold"/>
                                        <p:tgtEl>
                                          <p:spTgt spid="7137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5778" name="Rectangle 60"/>
          <p:cNvSpPr>
            <a:spLocks noGrp="1" noChangeArrowheads="1"/>
          </p:cNvSpPr>
          <p:nvPr>
            <p:ph type="title"/>
          </p:nvPr>
        </p:nvSpPr>
        <p:spPr>
          <a:xfrm>
            <a:off x="685800" y="838200"/>
            <a:ext cx="7772400" cy="1143000"/>
          </a:xfrm>
        </p:spPr>
        <p:txBody>
          <a:bodyPr/>
          <a:lstStyle/>
          <a:p>
            <a:r>
              <a:rPr lang="en-US">
                <a:latin typeface="Times New Roman" charset="0"/>
                <a:ea typeface="ＭＳ Ｐゴシック" charset="0"/>
                <a:cs typeface="ＭＳ Ｐゴシック" charset="0"/>
              </a:rPr>
              <a:t>11:2 Forty-Two Months</a:t>
            </a:r>
          </a:p>
        </p:txBody>
      </p:sp>
      <p:graphicFrame>
        <p:nvGraphicFramePr>
          <p:cNvPr id="131095" name="Group 23"/>
          <p:cNvGraphicFramePr>
            <a:graphicFrameLocks noGrp="1"/>
          </p:cNvGraphicFramePr>
          <p:nvPr>
            <p:ph sz="half" idx="1"/>
          </p:nvPr>
        </p:nvGraphicFramePr>
        <p:xfrm>
          <a:off x="0" y="1052513"/>
          <a:ext cx="9109075" cy="5819836"/>
        </p:xfrm>
        <a:graphic>
          <a:graphicData uri="http://schemas.openxmlformats.org/drawingml/2006/table">
            <a:tbl>
              <a:tblPr/>
              <a:tblGrid>
                <a:gridCol w="2267744"/>
                <a:gridCol w="2783681"/>
                <a:gridCol w="2066925"/>
                <a:gridCol w="1990725"/>
              </a:tblGrid>
              <a:tr h="1459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r>
              <a:tr h="43607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11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"forty</a:t>
                      </a:r>
                      <a:r>
                        <a:rPr kumimoji="0" lang="en-US" altLang="zh-CN" sz="2800" b="1" i="0" u="none" strike="noStrike" cap="none" normalizeH="0" baseline="0" dirty="0">
                          <a:ln>
                            <a:noFill/>
                          </a:ln>
                          <a:solidFill>
                            <a:schemeClr val="bg1"/>
                          </a:solidFill>
                          <a:effectLst/>
                          <a:latin typeface="Arial"/>
                          <a:ea typeface="ＭＳ Ｐゴシック" charset="0"/>
                          <a:cs typeface="Arial"/>
                        </a:rPr>
                        <a:t>-two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months" </a:t>
                      </a:r>
                      <a:r>
                        <a:rPr kumimoji="0" lang="en-US" altLang="zh-CN" sz="2800" b="1" i="0" u="none" strike="noStrike" cap="none" normalizeH="0" baseline="0" dirty="0">
                          <a:ln>
                            <a:noFill/>
                          </a:ln>
                          <a:solidFill>
                            <a:schemeClr val="bg1"/>
                          </a:solidFill>
                          <a:effectLst/>
                          <a:latin typeface="Arial"/>
                          <a:ea typeface="ＭＳ Ｐゴシック" charset="0"/>
                          <a:cs typeface="Arial"/>
                        </a:rPr>
                        <a:t/>
                      </a:r>
                      <a:br>
                        <a:rPr kumimoji="0" lang="en-US" altLang="zh-CN" sz="2800" b="1" i="0" u="none" strike="noStrike" cap="none" normalizeH="0" baseline="0" dirty="0">
                          <a:ln>
                            <a:noFill/>
                          </a:ln>
                          <a:solidFill>
                            <a:schemeClr val="bg1"/>
                          </a:solidFill>
                          <a:effectLst/>
                          <a:latin typeface="Arial"/>
                          <a:ea typeface="ＭＳ Ｐゴシック" charset="0"/>
                          <a:cs typeface="Arial"/>
                        </a:rPr>
                      </a:br>
                      <a:r>
                        <a:rPr kumimoji="0" lang="en-US" altLang="zh-CN" sz="2800" b="1" i="0" u="none" strike="noStrike" cap="none" normalizeH="0" baseline="0" dirty="0">
                          <a:ln>
                            <a:noFill/>
                          </a:ln>
                          <a:solidFill>
                            <a:schemeClr val="bg1"/>
                          </a:solidFill>
                          <a:effectLst/>
                          <a:latin typeface="Arial"/>
                          <a:ea typeface="ＭＳ Ｐゴシック" charset="0"/>
                          <a:cs typeface="Arial"/>
                        </a:rPr>
                        <a:t>(11:2)</a:t>
                      </a:r>
                    </a:p>
                  </a:txBody>
                  <a:tcPr marL="90000" marR="90000"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"figurative </a:t>
                      </a:r>
                      <a:r>
                        <a:rPr kumimoji="0" lang="en-US" altLang="zh-CN" sz="2800" b="1" i="0" u="none" strike="noStrike" cap="none" normalizeH="0" baseline="0" dirty="0">
                          <a:ln>
                            <a:noFill/>
                          </a:ln>
                          <a:solidFill>
                            <a:schemeClr val="bg1"/>
                          </a:solidFill>
                          <a:effectLst/>
                          <a:latin typeface="Arial"/>
                          <a:ea typeface="ＭＳ Ｐゴシック" charset="0"/>
                          <a:cs typeface="Arial"/>
                        </a:rPr>
                        <a:t>for the eschatological period of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tribulation"; "attack </a:t>
                      </a:r>
                      <a:r>
                        <a:rPr kumimoji="0" lang="en-US" altLang="zh-CN" sz="2800" b="1" i="0" u="none" strike="noStrike" cap="none" normalizeH="0" baseline="0" dirty="0">
                          <a:ln>
                            <a:noFill/>
                          </a:ln>
                          <a:solidFill>
                            <a:schemeClr val="bg1"/>
                          </a:solidFill>
                          <a:effectLst/>
                          <a:latin typeface="Arial"/>
                          <a:ea typeface="ＭＳ Ｐゴシック" charset="0"/>
                          <a:cs typeface="Arial"/>
                        </a:rPr>
                        <a:t>on the community of faith throughout the church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age"</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800" b="1" i="0" u="none" strike="noStrike" cap="none" normalizeH="0" baseline="0" dirty="0">
                          <a:ln>
                            <a:noFill/>
                          </a:ln>
                          <a:solidFill>
                            <a:schemeClr val="bg1"/>
                          </a:solidFill>
                          <a:effectLst/>
                          <a:latin typeface="Arial"/>
                          <a:ea typeface="ＭＳ Ｐゴシック" charset="0"/>
                          <a:cs typeface="Arial"/>
                        </a:rPr>
                        <a:t>great tribulation at the end of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history"</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800" b="1" i="0" u="none" strike="noStrike" cap="none" normalizeH="0" baseline="0" dirty="0">
                          <a:ln>
                            <a:noFill/>
                          </a:ln>
                          <a:solidFill>
                            <a:schemeClr val="bg1"/>
                          </a:solidFill>
                          <a:effectLst/>
                          <a:latin typeface="Arial"/>
                          <a:ea typeface="ＭＳ Ｐゴシック" charset="0"/>
                          <a:cs typeface="Arial"/>
                        </a:rPr>
                        <a:t>last half of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Daniel</a:t>
                      </a:r>
                      <a:r>
                        <a:rPr kumimoji="0" lang="fr-FR" altLang="zh-CN" sz="2800" b="1" i="0" u="none" strike="noStrike" cap="none" normalizeH="0" baseline="0" dirty="0" smtClean="0">
                          <a:ln>
                            <a:noFill/>
                          </a:ln>
                          <a:solidFill>
                            <a:schemeClr val="bg1"/>
                          </a:solidFill>
                          <a:effectLst/>
                          <a:latin typeface="Arial"/>
                          <a:ea typeface="ＭＳ Ｐゴシック" charset="0"/>
                          <a:cs typeface="Arial"/>
                        </a:rPr>
                        <a:t>'</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s </a:t>
                      </a:r>
                      <a:r>
                        <a:rPr kumimoji="0" lang="en-US" altLang="zh-CN" sz="2800" b="1" i="0" u="none" strike="noStrike" cap="none" normalizeH="0" baseline="0" dirty="0">
                          <a:ln>
                            <a:noFill/>
                          </a:ln>
                          <a:solidFill>
                            <a:schemeClr val="bg1"/>
                          </a:solidFill>
                          <a:effectLst/>
                          <a:latin typeface="Arial"/>
                          <a:ea typeface="ＭＳ Ｐゴシック" charset="0"/>
                          <a:cs typeface="Arial"/>
                        </a:rPr>
                        <a:t>seventieth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week"</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sp>
        <p:nvSpPr>
          <p:cNvPr id="715796"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pic>
        <p:nvPicPr>
          <p:cNvPr id="715797" name="Picture 61" descr="real_backward_c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4749800"/>
            <a:ext cx="2376488"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77"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spTree>
    <p:extLst>
      <p:ext uri="{BB962C8B-B14F-4D97-AF65-F5344CB8AC3E}">
        <p14:creationId xmlns:p14="http://schemas.microsoft.com/office/powerpoint/2010/main" val="7110773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17825" name="Picture 1" descr="rev 11 The-Ministry-Of-The-Two-Witness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26988"/>
            <a:ext cx="9109075"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6610" name="Rectangle 2"/>
          <p:cNvSpPr>
            <a:spLocks noGrp="1" noChangeArrowheads="1"/>
          </p:cNvSpPr>
          <p:nvPr>
            <p:ph type="ctrTitle"/>
          </p:nvPr>
        </p:nvSpPr>
        <p:spPr>
          <a:xfrm>
            <a:off x="0" y="152400"/>
            <a:ext cx="9144000" cy="75565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The Two Olive Trees </a:t>
            </a:r>
            <a:r>
              <a:rPr lang="en-US" sz="3600" b="1" dirty="0">
                <a:latin typeface="Arial" charset="0"/>
                <a:ea typeface="ＭＳ Ｐゴシック" charset="0"/>
                <a:cs typeface="ＭＳ Ｐゴシック" charset="0"/>
              </a:rPr>
              <a:t>(11:4)</a:t>
            </a:r>
            <a:endParaRPr lang="en-US" b="1" dirty="0">
              <a:latin typeface="Arial" charset="0"/>
              <a:ea typeface="ＭＳ Ｐゴシック" charset="0"/>
              <a:cs typeface="ＭＳ Ｐゴシック" charset="0"/>
            </a:endParaRPr>
          </a:p>
        </p:txBody>
      </p:sp>
      <p:sp>
        <p:nvSpPr>
          <p:cNvPr id="4"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330</a:t>
            </a:r>
          </a:p>
        </p:txBody>
      </p:sp>
    </p:spTree>
    <p:extLst>
      <p:ext uri="{BB962C8B-B14F-4D97-AF65-F5344CB8AC3E}">
        <p14:creationId xmlns:p14="http://schemas.microsoft.com/office/powerpoint/2010/main" val="1296031005"/>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5153" name="Picture 3" descr="Joe Jared Logan Joh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080454"/>
            <a:ext cx="9144000" cy="1143000"/>
          </a:xfrm>
        </p:spPr>
        <p:txBody>
          <a:bodyPr/>
          <a:lstStyle/>
          <a:p>
            <a:pPr>
              <a:defRPr/>
            </a:pPr>
            <a:r>
              <a:rPr lang="en-US" sz="5400" b="1" dirty="0">
                <a:solidFill>
                  <a:schemeClr val="tx1"/>
                </a:solidFill>
                <a:effectLst>
                  <a:glow rad="266700">
                    <a:schemeClr val="bg1">
                      <a:alpha val="75000"/>
                    </a:schemeClr>
                  </a:glow>
                </a:effectLst>
              </a:rPr>
              <a:t>John </a:t>
            </a:r>
            <a:r>
              <a:rPr lang="en-US" sz="5400" b="1" dirty="0" smtClean="0">
                <a:solidFill>
                  <a:schemeClr val="tx1"/>
                </a:solidFill>
                <a:effectLst>
                  <a:glow rad="266700">
                    <a:schemeClr val="bg1">
                      <a:alpha val="75000"/>
                    </a:schemeClr>
                  </a:glow>
                </a:effectLst>
              </a:rPr>
              <a:t>is a graphic design major at </a:t>
            </a:r>
            <a:r>
              <a:rPr lang="en-US" sz="5400" b="1" dirty="0">
                <a:solidFill>
                  <a:schemeClr val="tx1"/>
                </a:solidFill>
                <a:effectLst>
                  <a:glow rad="266700">
                    <a:schemeClr val="bg1">
                      <a:alpha val="75000"/>
                    </a:schemeClr>
                  </a:glow>
                </a:effectLst>
              </a:rPr>
              <a:t>Biola </a:t>
            </a:r>
            <a:r>
              <a:rPr lang="en-US" sz="5400" b="1" dirty="0" smtClean="0">
                <a:solidFill>
                  <a:schemeClr val="tx1"/>
                </a:solidFill>
                <a:effectLst>
                  <a:glow rad="266700">
                    <a:schemeClr val="bg1">
                      <a:alpha val="75000"/>
                    </a:schemeClr>
                  </a:glow>
                </a:effectLst>
              </a:rPr>
              <a:t>University in California</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1547548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9874" name="Rectangle 34"/>
          <p:cNvSpPr>
            <a:spLocks noGrp="1" noChangeArrowheads="1"/>
          </p:cNvSpPr>
          <p:nvPr>
            <p:ph type="title"/>
          </p:nvPr>
        </p:nvSpPr>
        <p:spPr>
          <a:xfrm>
            <a:off x="685800" y="1066800"/>
            <a:ext cx="7772400" cy="1143000"/>
          </a:xfrm>
        </p:spPr>
        <p:txBody>
          <a:bodyPr/>
          <a:lstStyle/>
          <a:p>
            <a:r>
              <a:rPr lang="en-US">
                <a:latin typeface="Times New Roman" charset="0"/>
                <a:ea typeface="ＭＳ Ｐゴシック" charset="0"/>
                <a:cs typeface="ＭＳ Ｐゴシック" charset="0"/>
              </a:rPr>
              <a:t>11:3 Two Witnesses</a:t>
            </a:r>
          </a:p>
        </p:txBody>
      </p:sp>
      <p:graphicFrame>
        <p:nvGraphicFramePr>
          <p:cNvPr id="650272" name="Group 32"/>
          <p:cNvGraphicFramePr>
            <a:graphicFrameLocks noGrp="1"/>
          </p:cNvGraphicFramePr>
          <p:nvPr>
            <p:ph sz="half" idx="1"/>
            <p:extLst>
              <p:ext uri="{D42A27DB-BD31-4B8C-83A1-F6EECF244321}">
                <p14:modId xmlns:p14="http://schemas.microsoft.com/office/powerpoint/2010/main" val="811832592"/>
              </p:ext>
            </p:extLst>
          </p:nvPr>
        </p:nvGraphicFramePr>
        <p:xfrm>
          <a:off x="34925" y="1125538"/>
          <a:ext cx="9109075" cy="5616575"/>
        </p:xfrm>
        <a:graphic>
          <a:graphicData uri="http://schemas.openxmlformats.org/drawingml/2006/table">
            <a:tbl>
              <a:tblPr/>
              <a:tblGrid>
                <a:gridCol w="2160905"/>
                <a:gridCol w="2160211"/>
                <a:gridCol w="2664260"/>
                <a:gridCol w="2123699"/>
              </a:tblGrid>
              <a:tr h="16256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89999" marR="89999" marT="46806" marB="468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Thomas</a:t>
                      </a:r>
                      <a:endParaRPr kumimoji="0" lang="en-US" altLang="zh-CN" sz="2800" b="1" i="1"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bg1"/>
                          </a:solidFill>
                          <a:effectLst/>
                          <a:latin typeface="Arial"/>
                          <a:ea typeface="ＭＳ Ｐゴシック" charset="0"/>
                          <a:cs typeface="Arial"/>
                        </a:rPr>
                        <a:t>Literal</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r>
              <a:tr h="399090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12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two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witnesses" </a:t>
                      </a:r>
                      <a:r>
                        <a:rPr kumimoji="0" lang="en-US" altLang="zh-CN" sz="2800" b="1" i="0" u="none" strike="noStrike" cap="none" normalizeH="0" baseline="0" dirty="0">
                          <a:ln>
                            <a:noFill/>
                          </a:ln>
                          <a:solidFill>
                            <a:schemeClr val="tx2"/>
                          </a:solidFill>
                          <a:effectLst/>
                          <a:latin typeface="Arial"/>
                          <a:ea typeface="ＭＳ Ｐゴシック" charset="0"/>
                          <a:cs typeface="Arial"/>
                        </a:rPr>
                        <a:t/>
                      </a:r>
                      <a:br>
                        <a:rPr kumimoji="0" lang="en-US" altLang="zh-CN" sz="2800" b="1" i="0" u="none" strike="noStrike" cap="none" normalizeH="0" baseline="0" dirty="0">
                          <a:ln>
                            <a:noFill/>
                          </a:ln>
                          <a:solidFill>
                            <a:schemeClr val="tx2"/>
                          </a:solidFill>
                          <a:effectLst/>
                          <a:latin typeface="Arial"/>
                          <a:ea typeface="ＭＳ Ｐゴシック" charset="0"/>
                          <a:cs typeface="Arial"/>
                        </a:rPr>
                      </a:br>
                      <a:r>
                        <a:rPr kumimoji="0" lang="en-US" altLang="zh-CN" sz="2800" b="1" i="0" u="none" strike="noStrike" cap="none" normalizeH="0" baseline="0" dirty="0">
                          <a:ln>
                            <a:noFill/>
                          </a:ln>
                          <a:solidFill>
                            <a:schemeClr val="tx2"/>
                          </a:solidFill>
                          <a:effectLst/>
                          <a:latin typeface="Arial"/>
                          <a:ea typeface="ＭＳ Ｐゴシック" charset="0"/>
                          <a:cs typeface="Arial"/>
                        </a:rPr>
                        <a:t>(11:3)</a:t>
                      </a:r>
                    </a:p>
                  </a:txBody>
                  <a:tcPr marL="89999" marR="89999" marT="46806" marB="46806"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the church;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"the </a:t>
                      </a:r>
                      <a:r>
                        <a:rPr kumimoji="0" lang="en-US" altLang="zh-CN" sz="2800" b="1" i="0" u="none" strike="noStrike" cap="none" normalizeH="0" baseline="0" dirty="0">
                          <a:ln>
                            <a:noFill/>
                          </a:ln>
                          <a:solidFill>
                            <a:schemeClr val="tx2"/>
                          </a:solidFill>
                          <a:effectLst/>
                          <a:latin typeface="Arial"/>
                          <a:ea typeface="ＭＳ Ｐゴシック" charset="0"/>
                          <a:cs typeface="Arial"/>
                        </a:rPr>
                        <a:t>whole community of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faith"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2"/>
                          </a:solidFill>
                          <a:effectLst/>
                          <a:latin typeface="Arial"/>
                          <a:ea typeface="ＭＳ Ｐゴシック" charset="0"/>
                          <a:cs typeface="Arial"/>
                        </a:rPr>
                        <a:t>"two </a:t>
                      </a:r>
                      <a:r>
                        <a:rPr kumimoji="0" lang="en-US" altLang="zh-CN" sz="2800" b="1" i="0" u="none" strike="noStrike" cap="none" normalizeH="0" baseline="0" dirty="0">
                          <a:ln>
                            <a:noFill/>
                          </a:ln>
                          <a:solidFill>
                            <a:schemeClr val="tx2"/>
                          </a:solidFill>
                          <a:effectLst/>
                          <a:latin typeface="Arial"/>
                          <a:ea typeface="ＭＳ Ｐゴシック" charset="0"/>
                          <a:cs typeface="Arial"/>
                        </a:rPr>
                        <a:t>major eschatological figures… as a symbol for the witnessing </a:t>
                      </a:r>
                      <a:r>
                        <a:rPr kumimoji="0" lang="en-US" altLang="zh-CN" sz="2800" b="1" i="0" u="none" strike="noStrike" cap="none" normalizeH="0" baseline="0" dirty="0" smtClean="0">
                          <a:ln>
                            <a:noFill/>
                          </a:ln>
                          <a:solidFill>
                            <a:schemeClr val="tx2"/>
                          </a:solidFill>
                          <a:effectLst/>
                          <a:latin typeface="Arial"/>
                          <a:ea typeface="ＭＳ Ｐゴシック" charset="0"/>
                          <a:cs typeface="Arial"/>
                        </a:rPr>
                        <a:t>church"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Arial"/>
                          <a:ea typeface="ＭＳ Ｐゴシック" charset="0"/>
                          <a:cs typeface="Arial"/>
                        </a:rPr>
                        <a:t>two future prophets, probably Moses and Elijah</a:t>
                      </a:r>
                      <a:endParaRPr kumimoji="0" lang="en-US" sz="2800" b="1" i="0" u="none" strike="noStrike" cap="none" normalizeH="0" baseline="0" dirty="0">
                        <a:ln>
                          <a:noFill/>
                        </a:ln>
                        <a:solidFill>
                          <a:schemeClr val="tx2"/>
                        </a:solidFill>
                        <a:effectLst/>
                        <a:latin typeface="Arial"/>
                        <a:ea typeface="ＭＳ Ｐゴシック" charset="0"/>
                        <a:cs typeface="Arial"/>
                      </a:endParaRPr>
                    </a:p>
                  </a:txBody>
                  <a:tcPr marL="89999" marR="89999" marT="46806" marB="46806"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accent3">
                        <a:lumMod val="85000"/>
                      </a:schemeClr>
                    </a:solidFill>
                  </a:tcPr>
                </a:tc>
              </a:tr>
            </a:tbl>
          </a:graphicData>
        </a:graphic>
      </p:graphicFrame>
      <p:sp>
        <p:nvSpPr>
          <p:cNvPr id="719892"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104472" name="Text Box 33"/>
          <p:cNvSpPr txBox="1">
            <a:spLocks noChangeArrowheads="1"/>
          </p:cNvSpPr>
          <p:nvPr/>
        </p:nvSpPr>
        <p:spPr bwMode="auto">
          <a:xfrm>
            <a:off x="8379647" y="4763"/>
            <a:ext cx="695270" cy="463846"/>
          </a:xfrm>
          <a:prstGeom prst="rect">
            <a:avLst/>
          </a:prstGeom>
          <a:solidFill>
            <a:srgbClr val="000000"/>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pic>
        <p:nvPicPr>
          <p:cNvPr id="719894" name="Picture 2" descr="rev 11 800-Ezra 8 Haggai_Zecharia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562475"/>
            <a:ext cx="30591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9551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1922" name="Rectangle 40"/>
          <p:cNvSpPr>
            <a:spLocks noGrp="1" noChangeArrowheads="1"/>
          </p:cNvSpPr>
          <p:nvPr>
            <p:ph type="title"/>
          </p:nvPr>
        </p:nvSpPr>
        <p:spPr>
          <a:xfrm>
            <a:off x="685800" y="1066800"/>
            <a:ext cx="7772400" cy="1143000"/>
          </a:xfrm>
        </p:spPr>
        <p:txBody>
          <a:bodyPr/>
          <a:lstStyle/>
          <a:p>
            <a:r>
              <a:rPr lang="en-US">
                <a:latin typeface="Times New Roman" charset="0"/>
                <a:ea typeface="ＭＳ Ｐゴシック" charset="0"/>
                <a:cs typeface="ＭＳ Ｐゴシック" charset="0"/>
              </a:rPr>
              <a:t>11:8 Great City</a:t>
            </a:r>
          </a:p>
        </p:txBody>
      </p:sp>
      <p:graphicFrame>
        <p:nvGraphicFramePr>
          <p:cNvPr id="106521" name="Group 25"/>
          <p:cNvGraphicFramePr>
            <a:graphicFrameLocks noGrp="1"/>
          </p:cNvGraphicFramePr>
          <p:nvPr>
            <p:ph sz="half" idx="1"/>
            <p:extLst>
              <p:ext uri="{D42A27DB-BD31-4B8C-83A1-F6EECF244321}">
                <p14:modId xmlns:p14="http://schemas.microsoft.com/office/powerpoint/2010/main" val="1684479401"/>
              </p:ext>
            </p:extLst>
          </p:nvPr>
        </p:nvGraphicFramePr>
        <p:xfrm>
          <a:off x="0" y="1268413"/>
          <a:ext cx="9144000" cy="4681537"/>
        </p:xfrm>
        <a:graphic>
          <a:graphicData uri="http://schemas.openxmlformats.org/drawingml/2006/table">
            <a:tbl>
              <a:tblPr/>
              <a:tblGrid>
                <a:gridCol w="2195737"/>
                <a:gridCol w="1944216"/>
                <a:gridCol w="2232248"/>
                <a:gridCol w="2771799"/>
              </a:tblGrid>
              <a:tr h="150467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tx1"/>
                          </a:solidFill>
                          <a:effectLst/>
                          <a:latin typeface="Arial"/>
                          <a:ea typeface="ＭＳ Ｐゴシック" charset="0"/>
                          <a:cs typeface="Arial"/>
                        </a:rPr>
                        <a:t> </a:t>
                      </a:r>
                      <a:endParaRPr kumimoji="0" lang="en-US" sz="2800" b="0" i="0" u="none" strike="noStrike" cap="none" normalizeH="0" baseline="0" dirty="0">
                        <a:ln>
                          <a:noFill/>
                        </a:ln>
                        <a:solidFill>
                          <a:schemeClr val="tx1"/>
                        </a:solidFill>
                        <a:effectLst/>
                        <a:latin typeface="Arial"/>
                        <a:ea typeface="ＭＳ Ｐゴシック" charset="0"/>
                        <a:cs typeface="Arial"/>
                      </a:endParaRPr>
                    </a:p>
                  </a:txBody>
                  <a:tcPr marL="90000" marR="90000" marT="46803" marB="4680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1"/>
                          </a:solidFill>
                          <a:effectLst/>
                          <a:latin typeface="Arial"/>
                          <a:ea typeface="ＭＳ Ｐゴシック" charset="0"/>
                          <a:cs typeface="Arial"/>
                        </a:rPr>
                        <a:t>Beale</a:t>
                      </a:r>
                      <a:endParaRPr kumimoji="0" lang="en-US" altLang="zh-CN" sz="2800" b="1" i="1" u="none" strike="noStrike" cap="none" normalizeH="0" baseline="0">
                        <a:ln>
                          <a:noFill/>
                        </a:ln>
                        <a:solidFill>
                          <a:schemeClr val="tx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tx1"/>
                          </a:solidFill>
                          <a:effectLst/>
                          <a:latin typeface="Arial"/>
                          <a:ea typeface="ＭＳ Ｐゴシック" charset="0"/>
                          <a:cs typeface="Arial"/>
                        </a:rPr>
                        <a:t>Symbolic</a:t>
                      </a:r>
                      <a:r>
                        <a:rPr kumimoji="0" lang="en-US" altLang="zh-CN" sz="2800" b="0" i="0" u="none" strike="noStrike" cap="none" normalizeH="0" baseline="0">
                          <a:ln>
                            <a:noFill/>
                          </a:ln>
                          <a:solidFill>
                            <a:schemeClr val="tx1"/>
                          </a:solidFill>
                          <a:effectLst/>
                          <a:latin typeface="Arial"/>
                          <a:ea typeface="ＭＳ Ｐゴシック" charset="0"/>
                          <a:cs typeface="Arial"/>
                        </a:rPr>
                        <a:t> </a:t>
                      </a:r>
                      <a:endParaRPr kumimoji="0" lang="en-US" sz="2800" b="0" i="0" u="none" strike="noStrike" cap="none" normalizeH="0" baseline="0">
                        <a:ln>
                          <a:noFill/>
                        </a:ln>
                        <a:solidFill>
                          <a:schemeClr val="tx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1"/>
                          </a:solidFill>
                          <a:effectLst/>
                          <a:latin typeface="Arial"/>
                          <a:ea typeface="ＭＳ Ｐゴシック" charset="0"/>
                          <a:cs typeface="Arial"/>
                        </a:rPr>
                        <a:t>Osborne</a:t>
                      </a:r>
                      <a:endParaRPr kumimoji="0" lang="en-US" altLang="zh-CN" sz="2800" b="1" i="1" u="none" strike="noStrike" cap="none" normalizeH="0" baseline="0">
                        <a:ln>
                          <a:noFill/>
                        </a:ln>
                        <a:solidFill>
                          <a:schemeClr val="tx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tx1"/>
                          </a:solidFill>
                          <a:effectLst/>
                          <a:latin typeface="Arial"/>
                          <a:ea typeface="ＭＳ Ｐゴシック" charset="0"/>
                          <a:cs typeface="Arial"/>
                        </a:rPr>
                        <a:t>Symbolic-Literal</a:t>
                      </a:r>
                      <a:r>
                        <a:rPr kumimoji="0" lang="en-US" altLang="zh-CN" sz="2800" b="0" i="0" u="none" strike="noStrike" cap="none" normalizeH="0" baseline="0">
                          <a:ln>
                            <a:noFill/>
                          </a:ln>
                          <a:solidFill>
                            <a:schemeClr val="tx1"/>
                          </a:solidFill>
                          <a:effectLst/>
                          <a:latin typeface="Arial"/>
                          <a:ea typeface="ＭＳ Ｐゴシック" charset="0"/>
                          <a:cs typeface="Arial"/>
                        </a:rPr>
                        <a:t> </a:t>
                      </a:r>
                      <a:endParaRPr kumimoji="0" lang="en-US" sz="2800" b="0" i="0" u="none" strike="noStrike" cap="none" normalizeH="0" baseline="0">
                        <a:ln>
                          <a:noFill/>
                        </a:ln>
                        <a:solidFill>
                          <a:schemeClr val="tx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1"/>
                          </a:solidFill>
                          <a:effectLst/>
                          <a:latin typeface="Arial"/>
                          <a:ea typeface="ＭＳ Ｐゴシック" charset="0"/>
                          <a:cs typeface="Arial"/>
                        </a:rPr>
                        <a:t>Thomas</a:t>
                      </a:r>
                      <a:endParaRPr kumimoji="0" lang="en-US" altLang="zh-CN" sz="2800" b="1" i="1" u="none" strike="noStrike" cap="none" normalizeH="0" baseline="0" dirty="0">
                        <a:ln>
                          <a:noFill/>
                        </a:ln>
                        <a:solidFill>
                          <a:schemeClr val="tx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tx1"/>
                          </a:solidFill>
                          <a:effectLst/>
                          <a:latin typeface="Arial"/>
                          <a:ea typeface="ＭＳ Ｐゴシック" charset="0"/>
                          <a:cs typeface="Arial"/>
                        </a:rPr>
                        <a:t>Literal</a:t>
                      </a:r>
                      <a:r>
                        <a:rPr kumimoji="0" lang="en-US" altLang="zh-CN" sz="2800" b="0" i="0" u="none" strike="noStrike" cap="none" normalizeH="0" baseline="0" dirty="0">
                          <a:ln>
                            <a:noFill/>
                          </a:ln>
                          <a:solidFill>
                            <a:schemeClr val="tx1"/>
                          </a:solidFill>
                          <a:effectLst/>
                          <a:latin typeface="Arial"/>
                          <a:ea typeface="ＭＳ Ｐゴシック" charset="0"/>
                          <a:cs typeface="Arial"/>
                        </a:rPr>
                        <a:t> </a:t>
                      </a:r>
                      <a:endParaRPr kumimoji="0" lang="en-US" sz="2800" b="0" i="0" u="none" strike="noStrike" cap="none" normalizeH="0" baseline="0" dirty="0">
                        <a:ln>
                          <a:noFill/>
                        </a:ln>
                        <a:solidFill>
                          <a:schemeClr val="tx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bg2">
                        <a:lumMod val="20000"/>
                        <a:lumOff val="80000"/>
                      </a:schemeClr>
                    </a:solidFill>
                  </a:tcPr>
                </a:tc>
              </a:tr>
              <a:tr h="31768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13</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800" b="1" i="0" u="none" strike="noStrike" cap="none" normalizeH="0" baseline="0" dirty="0">
                          <a:ln>
                            <a:noFill/>
                          </a:ln>
                          <a:solidFill>
                            <a:schemeClr val="bg1"/>
                          </a:solidFill>
                          <a:effectLst/>
                          <a:latin typeface="Arial"/>
                          <a:ea typeface="ＭＳ Ｐゴシック" charset="0"/>
                          <a:cs typeface="Arial"/>
                        </a:rPr>
                        <a:t>great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city" </a:t>
                      </a:r>
                      <a:endParaRPr kumimoji="0" lang="en-US" altLang="zh-CN" sz="2800" b="1" i="0"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(11:8)</a:t>
                      </a:r>
                    </a:p>
                  </a:txBody>
                  <a:tcPr marL="90000" marR="90000" marT="46803" marB="4680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"Babylon" </a:t>
                      </a:r>
                      <a:r>
                        <a:rPr kumimoji="0" lang="en-US" altLang="zh-CN" sz="2800" b="1" i="0" u="none" strike="noStrike" cap="none" normalizeH="0" baseline="0" dirty="0">
                          <a:ln>
                            <a:noFill/>
                          </a:ln>
                          <a:solidFill>
                            <a:schemeClr val="bg1"/>
                          </a:solidFill>
                          <a:effectLst/>
                          <a:latin typeface="Arial"/>
                          <a:ea typeface="ＭＳ Ｐゴシック" charset="0"/>
                          <a:cs typeface="Arial"/>
                        </a:rPr>
                        <a:t>=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"Rome" </a:t>
                      </a:r>
                      <a:r>
                        <a:rPr kumimoji="0" lang="en-US" altLang="zh-CN" sz="2800" b="1" i="0" u="none" strike="noStrike" cap="none" normalizeH="0" baseline="0" dirty="0">
                          <a:ln>
                            <a:noFill/>
                          </a:ln>
                          <a:solidFill>
                            <a:schemeClr val="bg1"/>
                          </a:solidFill>
                          <a:effectLst/>
                          <a:latin typeface="Arial"/>
                          <a:ea typeface="ＭＳ Ｐゴシック" charset="0"/>
                          <a:cs typeface="Arial"/>
                        </a:rPr>
                        <a:t>=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800" b="1" i="0" u="none" strike="noStrike" cap="none" normalizeH="0" baseline="0" dirty="0">
                          <a:ln>
                            <a:noFill/>
                          </a:ln>
                          <a:solidFill>
                            <a:schemeClr val="bg1"/>
                          </a:solidFill>
                          <a:effectLst/>
                          <a:latin typeface="Arial"/>
                          <a:ea typeface="ＭＳ Ｐゴシック" charset="0"/>
                          <a:cs typeface="Arial"/>
                        </a:rPr>
                        <a:t>ungodly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world"</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Jerusalem and Rome; secondarily, all cities that oppose God</a:t>
                      </a:r>
                      <a:endParaRPr kumimoji="0" lang="en-US" sz="2800" b="1" i="0" u="none" strike="noStrike" cap="none" normalizeH="0" baseline="0">
                        <a:ln>
                          <a:noFill/>
                        </a:ln>
                        <a:solidFill>
                          <a:schemeClr val="bg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Jerusalem</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3" marB="4680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r>
            </a:tbl>
          </a:graphicData>
        </a:graphic>
      </p:graphicFrame>
      <p:pic>
        <p:nvPicPr>
          <p:cNvPr id="721941" name="Picture 36" descr="JERSUL-W1">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t="323" b="323"/>
          <a:stretch>
            <a:fillRect/>
          </a:stretch>
        </p:blipFill>
        <p:spPr/>
      </p:pic>
      <p:sp>
        <p:nvSpPr>
          <p:cNvPr id="721940"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106520" name="Text Box 33"/>
          <p:cNvSpPr txBox="1">
            <a:spLocks noChangeArrowheads="1"/>
          </p:cNvSpPr>
          <p:nvPr/>
        </p:nvSpPr>
        <p:spPr bwMode="auto">
          <a:xfrm>
            <a:off x="8379647" y="4763"/>
            <a:ext cx="695270" cy="463846"/>
          </a:xfrm>
          <a:prstGeom prst="rect">
            <a:avLst/>
          </a:prstGeom>
          <a:solidFill>
            <a:schemeClr val="tx2"/>
          </a:solid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spTree>
    <p:extLst>
      <p:ext uri="{BB962C8B-B14F-4D97-AF65-F5344CB8AC3E}">
        <p14:creationId xmlns:p14="http://schemas.microsoft.com/office/powerpoint/2010/main" val="9596599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21941"/>
                                        </p:tgtEl>
                                        <p:attrNameLst>
                                          <p:attrName>style.visibility</p:attrName>
                                        </p:attrNameLst>
                                      </p:cBhvr>
                                      <p:to>
                                        <p:strVal val="visible"/>
                                      </p:to>
                                    </p:set>
                                    <p:anim calcmode="lin" valueType="num">
                                      <p:cBhvr additive="base">
                                        <p:cTn id="7" dur="500"/>
                                        <p:tgtEl>
                                          <p:spTgt spid="721941"/>
                                        </p:tgtEl>
                                        <p:attrNameLst>
                                          <p:attrName>ppt_y</p:attrName>
                                        </p:attrNameLst>
                                      </p:cBhvr>
                                      <p:tavLst>
                                        <p:tav tm="0">
                                          <p:val>
                                            <p:strVal val="#ppt_y+#ppt_h*1.125000"/>
                                          </p:val>
                                        </p:tav>
                                        <p:tav tm="100000">
                                          <p:val>
                                            <p:strVal val="#ppt_y"/>
                                          </p:val>
                                        </p:tav>
                                      </p:tavLst>
                                    </p:anim>
                                    <p:animEffect transition="in" filter="wipe(up)">
                                      <p:cBhvr>
                                        <p:cTn id="8" dur="500"/>
                                        <p:tgtEl>
                                          <p:spTgt spid="721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3970" name="Rectangle 43"/>
          <p:cNvSpPr>
            <a:spLocks noGrp="1" noChangeArrowheads="1"/>
          </p:cNvSpPr>
          <p:nvPr>
            <p:ph type="title"/>
          </p:nvPr>
        </p:nvSpPr>
        <p:spPr>
          <a:xfrm>
            <a:off x="685800" y="1447800"/>
            <a:ext cx="7772400" cy="1143000"/>
          </a:xfrm>
        </p:spPr>
        <p:txBody>
          <a:bodyPr/>
          <a:lstStyle/>
          <a:p>
            <a:r>
              <a:rPr lang="en-US">
                <a:latin typeface="Times New Roman" charset="0"/>
                <a:ea typeface="ＭＳ Ｐゴシック" charset="0"/>
                <a:cs typeface="ＭＳ Ｐゴシック" charset="0"/>
              </a:rPr>
              <a:t>11:11-12 Resurrect Two Witnesses</a:t>
            </a:r>
          </a:p>
        </p:txBody>
      </p:sp>
      <p:graphicFrame>
        <p:nvGraphicFramePr>
          <p:cNvPr id="652329" name="Group 41"/>
          <p:cNvGraphicFramePr>
            <a:graphicFrameLocks noGrp="1"/>
          </p:cNvGraphicFramePr>
          <p:nvPr>
            <p:ph sz="half" idx="1"/>
          </p:nvPr>
        </p:nvGraphicFramePr>
        <p:xfrm>
          <a:off x="0" y="1484313"/>
          <a:ext cx="9144000" cy="5373687"/>
        </p:xfrm>
        <a:graphic>
          <a:graphicData uri="http://schemas.openxmlformats.org/drawingml/2006/table">
            <a:tbl>
              <a:tblPr/>
              <a:tblGrid>
                <a:gridCol w="2195736"/>
                <a:gridCol w="2160240"/>
                <a:gridCol w="2448272"/>
                <a:gridCol w="2339752"/>
              </a:tblGrid>
              <a:tr h="155106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Beale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Osborne</a:t>
                      </a:r>
                      <a:endParaRPr kumimoji="0" lang="en-US" altLang="zh-CN" sz="2800" b="1" i="1"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r>
              <a:tr h="38226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14</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the </a:t>
                      </a:r>
                      <a:r>
                        <a:rPr kumimoji="0" lang="en-US" altLang="zh-CN" sz="2800" b="1" i="0" u="none" strike="noStrike" cap="none" normalizeH="0" baseline="0" dirty="0" err="1">
                          <a:ln>
                            <a:noFill/>
                          </a:ln>
                          <a:solidFill>
                            <a:schemeClr val="bg1"/>
                          </a:solidFill>
                          <a:effectLst/>
                          <a:latin typeface="Arial"/>
                          <a:ea typeface="ＭＳ Ｐゴシック" charset="0"/>
                          <a:cs typeface="Arial"/>
                        </a:rPr>
                        <a:t>resurrec-tion</a:t>
                      </a:r>
                      <a:r>
                        <a:rPr kumimoji="0" lang="en-US" altLang="zh-CN" sz="2800" b="1" i="0" u="none" strike="noStrike" cap="none" normalizeH="0" baseline="0" dirty="0">
                          <a:ln>
                            <a:noFill/>
                          </a:ln>
                          <a:solidFill>
                            <a:schemeClr val="bg1"/>
                          </a:solidFill>
                          <a:effectLst/>
                          <a:latin typeface="Arial"/>
                          <a:ea typeface="ＭＳ Ｐゴシック" charset="0"/>
                          <a:cs typeface="Arial"/>
                        </a:rPr>
                        <a:t> and ascension of the two witnesses (11:11-12)</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"divine </a:t>
                      </a:r>
                      <a:r>
                        <a:rPr kumimoji="0" lang="en-US" altLang="zh-CN" sz="2800" b="1" i="0" u="none" strike="noStrike" cap="none" normalizeH="0" baseline="0" dirty="0" err="1" smtClean="0">
                          <a:ln>
                            <a:noFill/>
                          </a:ln>
                          <a:solidFill>
                            <a:schemeClr val="bg1"/>
                          </a:solidFill>
                          <a:effectLst/>
                          <a:latin typeface="Arial"/>
                          <a:ea typeface="ＭＳ Ｐゴシック" charset="0"/>
                          <a:cs typeface="Arial"/>
                        </a:rPr>
                        <a:t>legitimiza-tion</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 </a:t>
                      </a:r>
                      <a:r>
                        <a:rPr kumimoji="0" lang="en-US" altLang="zh-CN" sz="2800" b="1" i="0" u="none" strike="noStrike" cap="none" normalizeH="0" baseline="0" dirty="0">
                          <a:ln>
                            <a:noFill/>
                          </a:ln>
                          <a:solidFill>
                            <a:schemeClr val="bg1"/>
                          </a:solidFill>
                          <a:effectLst/>
                          <a:latin typeface="Arial"/>
                          <a:ea typeface="ＭＳ Ｐゴシック" charset="0"/>
                          <a:cs typeface="Arial"/>
                        </a:rPr>
                        <a:t>of a prophetic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call"</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bg1"/>
                          </a:solidFill>
                          <a:effectLst/>
                          <a:latin typeface="Arial"/>
                          <a:ea typeface="ＭＳ Ｐゴシック" charset="0"/>
                          <a:cs typeface="Arial"/>
                        </a:rPr>
                        <a:t>"A </a:t>
                      </a:r>
                      <a:r>
                        <a:rPr kumimoji="0" lang="en-US" altLang="zh-CN" sz="2800" b="1" i="0" u="none" strike="noStrike" cap="none" normalizeH="0" baseline="0" dirty="0">
                          <a:ln>
                            <a:noFill/>
                          </a:ln>
                          <a:solidFill>
                            <a:schemeClr val="bg1"/>
                          </a:solidFill>
                          <a:effectLst/>
                          <a:latin typeface="Arial"/>
                          <a:ea typeface="ＭＳ Ｐゴシック" charset="0"/>
                          <a:cs typeface="Arial"/>
                        </a:rPr>
                        <a:t>proleptic anticipation of the </a:t>
                      </a:r>
                      <a:r>
                        <a:rPr kumimoji="0" lang="fr-FR" altLang="zh-CN" sz="2800" b="1" i="0" u="none" strike="noStrike" cap="none" normalizeH="0" baseline="0" dirty="0" smtClean="0">
                          <a:ln>
                            <a:noFill/>
                          </a:ln>
                          <a:solidFill>
                            <a:schemeClr val="bg1"/>
                          </a:solidFill>
                          <a:effectLst/>
                          <a:latin typeface="Arial"/>
                          <a:ea typeface="ＭＳ Ｐゴシック" charset="0"/>
                          <a:cs typeface="Arial"/>
                        </a:rPr>
                        <a:t>'</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rapture</a:t>
                      </a:r>
                      <a:r>
                        <a:rPr kumimoji="0" lang="fr-FR" altLang="zh-CN" sz="2800" b="1" i="0" u="none" strike="noStrike" cap="none" normalizeH="0" baseline="0" dirty="0" smtClean="0">
                          <a:ln>
                            <a:noFill/>
                          </a:ln>
                          <a:solidFill>
                            <a:schemeClr val="bg1"/>
                          </a:solidFill>
                          <a:effectLst/>
                          <a:latin typeface="Arial"/>
                          <a:ea typeface="ＭＳ Ｐゴシック" charset="0"/>
                          <a:cs typeface="Arial"/>
                        </a:rPr>
                        <a:t>'</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 </a:t>
                      </a:r>
                      <a:r>
                        <a:rPr kumimoji="0" lang="en-US" altLang="zh-CN" sz="2800" b="1" i="0" u="none" strike="noStrike" cap="none" normalizeH="0" baseline="0" dirty="0">
                          <a:ln>
                            <a:noFill/>
                          </a:ln>
                          <a:solidFill>
                            <a:schemeClr val="bg1"/>
                          </a:solidFill>
                          <a:effectLst/>
                          <a:latin typeface="Arial"/>
                          <a:ea typeface="ＭＳ Ｐゴシック" charset="0"/>
                          <a:cs typeface="Arial"/>
                        </a:rPr>
                        <a:t>of the </a:t>
                      </a:r>
                      <a:r>
                        <a:rPr kumimoji="0" lang="en-US" altLang="zh-CN" sz="2800" b="1" i="0" u="none" strike="noStrike" cap="none" normalizeH="0" baseline="0" dirty="0" smtClean="0">
                          <a:ln>
                            <a:noFill/>
                          </a:ln>
                          <a:solidFill>
                            <a:schemeClr val="bg1"/>
                          </a:solidFill>
                          <a:effectLst/>
                          <a:latin typeface="Arial"/>
                          <a:ea typeface="ＭＳ Ｐゴシック" charset="0"/>
                          <a:cs typeface="Arial"/>
                        </a:rPr>
                        <a:t>church"</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the resurrection of the two witnesses</a:t>
                      </a:r>
                      <a:endParaRPr kumimoji="0" lang="en-US" sz="2800" b="1" i="0" u="none" strike="noStrike" cap="none" normalizeH="0" baseline="0" dirty="0">
                        <a:ln>
                          <a:noFill/>
                        </a:ln>
                        <a:solidFill>
                          <a:schemeClr val="bg1"/>
                        </a:solidFill>
                        <a:effectLst/>
                        <a:latin typeface="Arial"/>
                        <a:ea typeface="ＭＳ Ｐゴシック" charset="0"/>
                        <a:cs typeface="Arial"/>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sp>
        <p:nvSpPr>
          <p:cNvPr id="723988" name="WordArt 19"/>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108568"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pic>
        <p:nvPicPr>
          <p:cNvPr id="723990" name="Picture 2" descr="rev 11 close up Two Prophets-Van Dyc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983163"/>
            <a:ext cx="263683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7892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a:xfrm>
            <a:off x="685800" y="1473200"/>
            <a:ext cx="7702550" cy="3611563"/>
          </a:xfrm>
          <a:solidFill>
            <a:schemeClr val="accent6">
              <a:lumMod val="75000"/>
            </a:schemeClr>
          </a:solidFill>
          <a:effectLst>
            <a:outerShdw blurRad="63500" dist="35921" dir="2700000" algn="ctr" rotWithShape="0">
              <a:schemeClr val="tx2">
                <a:alpha val="74998"/>
              </a:schemeClr>
            </a:outerShdw>
          </a:effectLst>
        </p:spPr>
        <p:txBody>
          <a:bodyPr/>
          <a:lstStyle/>
          <a:p>
            <a:pPr>
              <a:defRPr/>
            </a:pPr>
            <a:r>
              <a:rPr lang="en-US" sz="6000" dirty="0" smtClean="0">
                <a:ea typeface="ＭＳ Ｐゴシック" charset="-128"/>
                <a:cs typeface="ＭＳ Ｐゴシック" charset="-128"/>
              </a:rPr>
              <a:t>Let</a:t>
            </a:r>
            <a:r>
              <a:rPr lang="fr-FR" sz="6000" dirty="0" smtClean="0">
                <a:ea typeface="ＭＳ Ｐゴシック" charset="-128"/>
                <a:cs typeface="ＭＳ Ｐゴシック" charset="-128"/>
              </a:rPr>
              <a:t>'</a:t>
            </a:r>
            <a:r>
              <a:rPr lang="en-US" sz="6000" dirty="0" smtClean="0">
                <a:ea typeface="ＭＳ Ｐゴシック" charset="-128"/>
                <a:cs typeface="ＭＳ Ｐゴシック" charset="-128"/>
              </a:rPr>
              <a:t>s now put each view into paragraph form like the passage</a:t>
            </a:r>
          </a:p>
        </p:txBody>
      </p:sp>
      <p:sp>
        <p:nvSpPr>
          <p:cNvPr id="3"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330</a:t>
            </a:r>
          </a:p>
        </p:txBody>
      </p:sp>
    </p:spTree>
    <p:extLst>
      <p:ext uri="{BB962C8B-B14F-4D97-AF65-F5344CB8AC3E}">
        <p14:creationId xmlns:p14="http://schemas.microsoft.com/office/powerpoint/2010/main" val="181509564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bg>
      <p:bgPr>
        <a:solidFill>
          <a:srgbClr val="000066"/>
        </a:solidFill>
        <a:effectLst/>
      </p:bgPr>
    </p:bg>
    <p:spTree>
      <p:nvGrpSpPr>
        <p:cNvPr id="1" name=""/>
        <p:cNvGrpSpPr/>
        <p:nvPr/>
      </p:nvGrpSpPr>
      <p:grpSpPr>
        <a:xfrm>
          <a:off x="0" y="0"/>
          <a:ext cx="0" cy="0"/>
          <a:chOff x="0" y="0"/>
          <a:chExt cx="0" cy="0"/>
        </a:xfrm>
      </p:grpSpPr>
      <p:sp>
        <p:nvSpPr>
          <p:cNvPr id="728066" name="WordArt 19"/>
          <p:cNvSpPr>
            <a:spLocks noChangeArrowheads="1" noChangeShapeType="1" noTextEdit="1"/>
          </p:cNvSpPr>
          <p:nvPr/>
        </p:nvSpPr>
        <p:spPr bwMode="auto">
          <a:xfrm>
            <a:off x="1835150" y="0"/>
            <a:ext cx="4824413"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11 - Beale (Symbolic)</a:t>
            </a:r>
          </a:p>
        </p:txBody>
      </p:sp>
      <p:sp>
        <p:nvSpPr>
          <p:cNvPr id="728067" name="Rectangle 23"/>
          <p:cNvSpPr>
            <a:spLocks noGrp="1" noChangeArrowheads="1"/>
          </p:cNvSpPr>
          <p:nvPr>
            <p:ph type="title"/>
          </p:nvPr>
        </p:nvSpPr>
        <p:spPr>
          <a:xfrm>
            <a:off x="0" y="0"/>
            <a:ext cx="1524000" cy="457200"/>
          </a:xfrm>
        </p:spPr>
        <p:txBody>
          <a:bodyPr/>
          <a:lstStyle/>
          <a:p>
            <a:r>
              <a:rPr lang="en-US" sz="800">
                <a:solidFill>
                  <a:srgbClr val="000066"/>
                </a:solidFill>
                <a:latin typeface="Times New Roman" charset="0"/>
                <a:ea typeface="ＭＳ Ｐゴシック" charset="0"/>
                <a:cs typeface="ＭＳ Ｐゴシック" charset="0"/>
              </a:rPr>
              <a:t>Symbolic Summary (Beale)</a:t>
            </a:r>
          </a:p>
        </p:txBody>
      </p:sp>
      <p:sp>
        <p:nvSpPr>
          <p:cNvPr id="728068" name="Rectangle 20"/>
          <p:cNvSpPr txBox="1">
            <a:spLocks noChangeArrowheads="1"/>
          </p:cNvSpPr>
          <p:nvPr/>
        </p:nvSpPr>
        <p:spPr bwMode="auto">
          <a:xfrm>
            <a:off x="0" y="533400"/>
            <a:ext cx="91170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20000"/>
              </a:spcBef>
              <a:spcAft>
                <a:spcPct val="0"/>
              </a:spcAft>
            </a:pPr>
            <a:r>
              <a:rPr lang="en-US" altLang="zh-CN" baseline="54000" dirty="0">
                <a:solidFill>
                  <a:srgbClr val="FFFFFF"/>
                </a:solidFill>
                <a:latin typeface="Arial" charset="0"/>
                <a:cs typeface="Arial" charset="0"/>
              </a:rPr>
              <a:t>1</a:t>
            </a:r>
            <a:r>
              <a:rPr lang="en-US" altLang="zh-CN" dirty="0">
                <a:solidFill>
                  <a:srgbClr val="FFFFFF"/>
                </a:solidFill>
                <a:latin typeface="Arial" charset="0"/>
                <a:cs typeface="Arial" charset="0"/>
              </a:rPr>
              <a:t>I was given a reed symbolizing the infallible promise of </a:t>
            </a:r>
            <a:r>
              <a:rPr lang="en-US" altLang="zh-CN" dirty="0" smtClean="0">
                <a:solidFill>
                  <a:srgbClr val="FFFFFF"/>
                </a:solidFill>
                <a:latin typeface="Arial" charset="0"/>
                <a:cs typeface="Arial" charset="0"/>
              </a:rPr>
              <a:t>God</a:t>
            </a:r>
            <a:r>
              <a:rPr lang="fr-FR" altLang="zh-CN" dirty="0" smtClean="0">
                <a:solidFill>
                  <a:srgbClr val="FFFFFF"/>
                </a:solidFill>
                <a:latin typeface="Arial" charset="0"/>
                <a:cs typeface="Arial" charset="0"/>
              </a:rPr>
              <a:t>'</a:t>
            </a:r>
            <a:r>
              <a:rPr lang="en-US" altLang="zh-CN" dirty="0" smtClean="0">
                <a:solidFill>
                  <a:srgbClr val="FFFFFF"/>
                </a:solidFill>
                <a:latin typeface="Arial" charset="0"/>
                <a:cs typeface="Arial" charset="0"/>
              </a:rPr>
              <a:t>s </a:t>
            </a:r>
            <a:r>
              <a:rPr lang="en-US" altLang="zh-CN" dirty="0">
                <a:solidFill>
                  <a:srgbClr val="FFFFFF"/>
                </a:solidFill>
                <a:latin typeface="Arial" charset="0"/>
                <a:cs typeface="Arial" charset="0"/>
              </a:rPr>
              <a:t>future presence and was told, </a:t>
            </a:r>
            <a:r>
              <a:rPr lang="en-US" altLang="zh-CN" dirty="0" smtClean="0">
                <a:solidFill>
                  <a:srgbClr val="FFFFFF"/>
                </a:solidFill>
                <a:latin typeface="Arial" charset="0"/>
                <a:cs typeface="Arial" charset="0"/>
              </a:rPr>
              <a:t>"Go </a:t>
            </a:r>
            <a:r>
              <a:rPr lang="en-US" altLang="zh-CN" dirty="0">
                <a:solidFill>
                  <a:srgbClr val="FFFFFF"/>
                </a:solidFill>
                <a:latin typeface="Arial" charset="0"/>
                <a:cs typeface="Arial" charset="0"/>
              </a:rPr>
              <a:t>and protect </a:t>
            </a:r>
            <a:r>
              <a:rPr lang="en-US" altLang="zh-CN" dirty="0" smtClean="0">
                <a:solidFill>
                  <a:srgbClr val="FFFFFF"/>
                </a:solidFill>
                <a:latin typeface="Arial" charset="0"/>
                <a:cs typeface="Arial" charset="0"/>
              </a:rPr>
              <a:t>God</a:t>
            </a:r>
            <a:r>
              <a:rPr lang="fr-FR" altLang="zh-CN" dirty="0" smtClean="0">
                <a:solidFill>
                  <a:srgbClr val="FFFFFF"/>
                </a:solidFill>
                <a:latin typeface="Arial" charset="0"/>
                <a:cs typeface="Arial" charset="0"/>
              </a:rPr>
              <a:t>'</a:t>
            </a:r>
            <a:r>
              <a:rPr lang="en-US" altLang="zh-CN" dirty="0" smtClean="0">
                <a:solidFill>
                  <a:srgbClr val="FFFFFF"/>
                </a:solidFill>
                <a:latin typeface="Arial" charset="0"/>
                <a:cs typeface="Arial" charset="0"/>
              </a:rPr>
              <a:t>s </a:t>
            </a:r>
            <a:r>
              <a:rPr lang="en-US" altLang="zh-CN" dirty="0" err="1">
                <a:solidFill>
                  <a:srgbClr val="FFFFFF"/>
                </a:solidFill>
                <a:latin typeface="Arial" charset="0"/>
                <a:cs typeface="Arial" charset="0"/>
              </a:rPr>
              <a:t>escha-tological</a:t>
            </a:r>
            <a:r>
              <a:rPr lang="en-US" altLang="zh-CN" dirty="0">
                <a:solidFill>
                  <a:srgbClr val="FFFFFF"/>
                </a:solidFill>
                <a:latin typeface="Arial" charset="0"/>
                <a:cs typeface="Arial" charset="0"/>
              </a:rPr>
              <a:t> community (which is the temple of the church) until the </a:t>
            </a:r>
            <a:r>
              <a:rPr lang="en-US" altLang="zh-CN" dirty="0" err="1">
                <a:solidFill>
                  <a:srgbClr val="FFFFFF"/>
                </a:solidFill>
                <a:latin typeface="Arial" charset="0"/>
                <a:cs typeface="Arial" charset="0"/>
              </a:rPr>
              <a:t>parousia</a:t>
            </a:r>
            <a:r>
              <a:rPr lang="en-US" altLang="zh-CN" dirty="0">
                <a:solidFill>
                  <a:srgbClr val="FFFFFF"/>
                </a:solidFill>
                <a:latin typeface="Arial" charset="0"/>
                <a:cs typeface="Arial" charset="0"/>
              </a:rPr>
              <a:t> and protect the suffering covenant community and count the believers worshiping together in the temple community.  </a:t>
            </a:r>
            <a:r>
              <a:rPr lang="en-US" altLang="zh-CN" baseline="54000" dirty="0">
                <a:solidFill>
                  <a:srgbClr val="FFFFFF"/>
                </a:solidFill>
                <a:latin typeface="Arial" charset="0"/>
                <a:cs typeface="Arial" charset="0"/>
              </a:rPr>
              <a:t>2</a:t>
            </a:r>
            <a:r>
              <a:rPr lang="en-US" altLang="zh-CN" dirty="0">
                <a:solidFill>
                  <a:srgbClr val="FFFFFF"/>
                </a:solidFill>
                <a:latin typeface="Arial" charset="0"/>
                <a:cs typeface="Arial" charset="0"/>
              </a:rPr>
              <a:t>But exclude </a:t>
            </a:r>
            <a:r>
              <a:rPr lang="en-US" altLang="zh-CN" dirty="0" smtClean="0">
                <a:solidFill>
                  <a:srgbClr val="FFFFFF"/>
                </a:solidFill>
                <a:latin typeface="Arial" charset="0"/>
                <a:cs typeface="Arial" charset="0"/>
              </a:rPr>
              <a:t>God</a:t>
            </a:r>
            <a:r>
              <a:rPr lang="fr-FR" altLang="zh-CN" dirty="0" smtClean="0">
                <a:solidFill>
                  <a:srgbClr val="FFFFFF"/>
                </a:solidFill>
                <a:latin typeface="Arial" charset="0"/>
                <a:cs typeface="Arial" charset="0"/>
              </a:rPr>
              <a:t>'</a:t>
            </a:r>
            <a:r>
              <a:rPr lang="en-US" altLang="zh-CN" dirty="0" smtClean="0">
                <a:solidFill>
                  <a:srgbClr val="FFFFFF"/>
                </a:solidFill>
                <a:latin typeface="Arial" charset="0"/>
                <a:cs typeface="Arial" charset="0"/>
              </a:rPr>
              <a:t>s </a:t>
            </a:r>
            <a:r>
              <a:rPr lang="en-US" altLang="zh-CN" dirty="0">
                <a:solidFill>
                  <a:srgbClr val="FFFFFF"/>
                </a:solidFill>
                <a:latin typeface="Arial" charset="0"/>
                <a:cs typeface="Arial" charset="0"/>
              </a:rPr>
              <a:t>true people, including Gentiles; do not protect this suffering covenant community of Gentiles and Jews because they are not protected from various forms of earthly harm (physical, economic, social, etc.).  They will attack and persecute the whole community of faith throughout the church age which is the initial form of the heavenly city, part of which is identified with believers living on earth for the eschatological period of tribulation.  </a:t>
            </a:r>
            <a:r>
              <a:rPr lang="en-US" altLang="zh-CN" baseline="54000" dirty="0">
                <a:solidFill>
                  <a:srgbClr val="FFFFFF"/>
                </a:solidFill>
                <a:latin typeface="Arial" charset="0"/>
                <a:cs typeface="Arial" charset="0"/>
              </a:rPr>
              <a:t>3</a:t>
            </a:r>
            <a:r>
              <a:rPr lang="en-US" altLang="zh-CN" dirty="0">
                <a:solidFill>
                  <a:srgbClr val="FFFFFF"/>
                </a:solidFill>
                <a:latin typeface="Arial" charset="0"/>
                <a:cs typeface="Arial" charset="0"/>
              </a:rPr>
              <a:t>And I will give power to the church, and this whole community of faith will prophesy for the eschatological period of tribulation… [but after being killed] </a:t>
            </a:r>
            <a:r>
              <a:rPr lang="en-US" altLang="zh-CN" baseline="54000" dirty="0">
                <a:solidFill>
                  <a:srgbClr val="FFFFFF"/>
                </a:solidFill>
                <a:latin typeface="Arial" charset="0"/>
                <a:cs typeface="Arial" charset="0"/>
              </a:rPr>
              <a:t>8</a:t>
            </a:r>
            <a:r>
              <a:rPr lang="en-US" altLang="zh-CN" dirty="0">
                <a:solidFill>
                  <a:srgbClr val="FFFFFF"/>
                </a:solidFill>
                <a:latin typeface="Arial" charset="0"/>
                <a:cs typeface="Arial" charset="0"/>
              </a:rPr>
              <a:t>their bodies will lie in the street of Babylon or Rome which means the ungodly world [then they will receive] </a:t>
            </a:r>
            <a:r>
              <a:rPr lang="en-US" altLang="zh-CN" baseline="54000" dirty="0">
                <a:solidFill>
                  <a:srgbClr val="FFFFFF"/>
                </a:solidFill>
                <a:latin typeface="Arial" charset="0"/>
                <a:cs typeface="Arial" charset="0"/>
              </a:rPr>
              <a:t>11-12</a:t>
            </a:r>
            <a:r>
              <a:rPr lang="en-US" altLang="zh-CN" dirty="0">
                <a:solidFill>
                  <a:srgbClr val="FFFFFF"/>
                </a:solidFill>
                <a:latin typeface="Arial" charset="0"/>
                <a:cs typeface="Arial" charset="0"/>
              </a:rPr>
              <a:t>divine legitimization of a prophetic call. </a:t>
            </a:r>
            <a:endParaRPr lang="en-US" dirty="0">
              <a:solidFill>
                <a:srgbClr val="FFFFFF"/>
              </a:solidFill>
              <a:latin typeface="Arial" charset="0"/>
              <a:cs typeface="Arial" charset="0"/>
            </a:endParaRPr>
          </a:p>
        </p:txBody>
      </p:sp>
      <p:sp>
        <p:nvSpPr>
          <p:cNvPr id="112646"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spTree>
    <p:extLst>
      <p:ext uri="{BB962C8B-B14F-4D97-AF65-F5344CB8AC3E}">
        <p14:creationId xmlns:p14="http://schemas.microsoft.com/office/powerpoint/2010/main" val="41062044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bg>
      <p:bgPr>
        <a:solidFill>
          <a:srgbClr val="800000"/>
        </a:solidFill>
        <a:effectLst/>
      </p:bgPr>
    </p:bg>
    <p:spTree>
      <p:nvGrpSpPr>
        <p:cNvPr id="1" name=""/>
        <p:cNvGrpSpPr/>
        <p:nvPr/>
      </p:nvGrpSpPr>
      <p:grpSpPr>
        <a:xfrm>
          <a:off x="0" y="0"/>
          <a:ext cx="0" cy="0"/>
          <a:chOff x="0" y="0"/>
          <a:chExt cx="0" cy="0"/>
        </a:xfrm>
      </p:grpSpPr>
      <p:sp>
        <p:nvSpPr>
          <p:cNvPr id="730114" name="WordArt 2"/>
          <p:cNvSpPr>
            <a:spLocks noChangeArrowheads="1" noChangeShapeType="1" noTextEdit="1"/>
          </p:cNvSpPr>
          <p:nvPr/>
        </p:nvSpPr>
        <p:spPr bwMode="auto">
          <a:xfrm>
            <a:off x="1403350" y="0"/>
            <a:ext cx="5473700"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11 - Osborne (Symbolic-Literal)</a:t>
            </a:r>
          </a:p>
        </p:txBody>
      </p:sp>
      <p:sp>
        <p:nvSpPr>
          <p:cNvPr id="730115" name="Rectangle 5"/>
          <p:cNvSpPr>
            <a:spLocks noGrp="1" noChangeArrowheads="1"/>
          </p:cNvSpPr>
          <p:nvPr>
            <p:ph type="title"/>
          </p:nvPr>
        </p:nvSpPr>
        <p:spPr>
          <a:xfrm>
            <a:off x="-1447800" y="0"/>
            <a:ext cx="1295400" cy="381000"/>
          </a:xfrm>
        </p:spPr>
        <p:txBody>
          <a:bodyPr/>
          <a:lstStyle/>
          <a:p>
            <a:r>
              <a:rPr lang="en-US" sz="1100" b="1">
                <a:solidFill>
                  <a:srgbClr val="800000"/>
                </a:solidFill>
                <a:latin typeface="Arial" charset="0"/>
                <a:ea typeface="ＭＳ Ｐゴシック" charset="0"/>
              </a:rPr>
              <a:t>Symbolic-Literal Summary (Osborne)</a:t>
            </a:r>
          </a:p>
        </p:txBody>
      </p:sp>
      <p:sp>
        <p:nvSpPr>
          <p:cNvPr id="730116" name="Rectangle 3"/>
          <p:cNvSpPr txBox="1">
            <a:spLocks noChangeArrowheads="1"/>
          </p:cNvSpPr>
          <p:nvPr/>
        </p:nvSpPr>
        <p:spPr bwMode="auto">
          <a:xfrm>
            <a:off x="152400" y="573088"/>
            <a:ext cx="896461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20000"/>
              </a:spcBef>
              <a:spcAft>
                <a:spcPct val="0"/>
              </a:spcAft>
            </a:pPr>
            <a:r>
              <a:rPr lang="en-US" altLang="zh-CN" b="1" baseline="54000" dirty="0">
                <a:solidFill>
                  <a:srgbClr val="FFFFFF"/>
                </a:solidFill>
                <a:latin typeface="Arial" charset="0"/>
                <a:cs typeface="Arial" charset="0"/>
              </a:rPr>
              <a:t>1</a:t>
            </a:r>
            <a:r>
              <a:rPr lang="en-US" altLang="zh-CN" b="1" dirty="0">
                <a:solidFill>
                  <a:srgbClr val="FFFFFF"/>
                </a:solidFill>
                <a:latin typeface="Arial" charset="0"/>
                <a:cs typeface="Arial" charset="0"/>
              </a:rPr>
              <a:t>I was given a reed like a measuring rod and was told, </a:t>
            </a:r>
            <a:r>
              <a:rPr lang="en-US" altLang="zh-CN" b="1" dirty="0" smtClean="0">
                <a:solidFill>
                  <a:srgbClr val="FFFFFF"/>
                </a:solidFill>
                <a:latin typeface="Arial" charset="0"/>
                <a:cs typeface="Arial" charset="0"/>
              </a:rPr>
              <a:t>"Go </a:t>
            </a:r>
            <a:r>
              <a:rPr lang="en-US" altLang="zh-CN" b="1" dirty="0">
                <a:solidFill>
                  <a:srgbClr val="FFFFFF"/>
                </a:solidFill>
                <a:latin typeface="Arial" charset="0"/>
                <a:cs typeface="Arial" charset="0"/>
              </a:rPr>
              <a:t>and preserve the saints spiritually in the coming great persecution (but secondarily the church of all ages) in anticipation of their final victory and measure (preserve?) the [heavenly] altar of incense, and count the individual believers in the church or at the altar.  </a:t>
            </a:r>
            <a:r>
              <a:rPr lang="en-US" altLang="zh-CN" b="1" baseline="54000" dirty="0">
                <a:solidFill>
                  <a:srgbClr val="FFFFFF"/>
                </a:solidFill>
                <a:latin typeface="Arial" charset="0"/>
                <a:cs typeface="Arial" charset="0"/>
              </a:rPr>
              <a:t>2</a:t>
            </a:r>
            <a:r>
              <a:rPr lang="en-US" altLang="zh-CN" b="1" dirty="0">
                <a:solidFill>
                  <a:srgbClr val="FFFFFF"/>
                </a:solidFill>
                <a:latin typeface="Arial" charset="0"/>
                <a:cs typeface="Arial" charset="0"/>
              </a:rPr>
              <a:t>But exclude the saints who are persecuted… because they have not been protected from Gentiles/nations as God delivers his followers into the hands of sinners for a time.  The saints will suffer incredibly in a physical sense in the people of God for the </a:t>
            </a:r>
            <a:r>
              <a:rPr lang="fr-FR" altLang="zh-CN" b="1" dirty="0" smtClean="0">
                <a:solidFill>
                  <a:srgbClr val="FFFFFF"/>
                </a:solidFill>
                <a:latin typeface="Arial" charset="0"/>
                <a:cs typeface="Arial" charset="0"/>
              </a:rPr>
              <a:t>'</a:t>
            </a:r>
            <a:r>
              <a:rPr lang="en-US" altLang="zh-CN" b="1" dirty="0" smtClean="0">
                <a:solidFill>
                  <a:srgbClr val="FFFFFF"/>
                </a:solidFill>
                <a:latin typeface="Arial" charset="0"/>
                <a:cs typeface="Arial" charset="0"/>
              </a:rPr>
              <a:t>great tribulation</a:t>
            </a:r>
            <a:r>
              <a:rPr lang="fr-FR" altLang="zh-CN" b="1" dirty="0" smtClean="0">
                <a:solidFill>
                  <a:srgbClr val="FFFFFF"/>
                </a:solidFill>
                <a:latin typeface="Arial" charset="0"/>
                <a:cs typeface="Arial" charset="0"/>
              </a:rPr>
              <a:t>'</a:t>
            </a:r>
            <a:r>
              <a:rPr lang="en-US" altLang="zh-CN" b="1" dirty="0" smtClean="0">
                <a:solidFill>
                  <a:srgbClr val="FFFFFF"/>
                </a:solidFill>
                <a:latin typeface="Arial" charset="0"/>
                <a:cs typeface="Arial" charset="0"/>
              </a:rPr>
              <a:t> </a:t>
            </a:r>
            <a:r>
              <a:rPr lang="en-US" altLang="zh-CN" b="1" dirty="0">
                <a:solidFill>
                  <a:srgbClr val="FFFFFF"/>
                </a:solidFill>
                <a:latin typeface="Arial" charset="0"/>
                <a:cs typeface="Arial" charset="0"/>
              </a:rPr>
              <a:t>at the end of history.  </a:t>
            </a:r>
            <a:r>
              <a:rPr lang="en-US" altLang="zh-CN" b="1" baseline="54000" dirty="0">
                <a:solidFill>
                  <a:srgbClr val="FFFFFF"/>
                </a:solidFill>
                <a:latin typeface="Arial" charset="0"/>
                <a:cs typeface="Arial" charset="0"/>
              </a:rPr>
              <a:t>3</a:t>
            </a:r>
            <a:r>
              <a:rPr lang="en-US" altLang="zh-CN" b="1" dirty="0">
                <a:solidFill>
                  <a:srgbClr val="FFFFFF"/>
                </a:solidFill>
                <a:latin typeface="Arial" charset="0"/>
                <a:cs typeface="Arial" charset="0"/>
              </a:rPr>
              <a:t>And I will give power to my witnessing church, and they will prophesy for 1,260 days, clothed in sackcloth… [but after being killed] </a:t>
            </a:r>
            <a:r>
              <a:rPr lang="en-US" altLang="zh-CN" b="1" baseline="30000" dirty="0">
                <a:solidFill>
                  <a:srgbClr val="FFFFFF"/>
                </a:solidFill>
                <a:latin typeface="Arial" charset="0"/>
                <a:cs typeface="Arial" charset="0"/>
              </a:rPr>
              <a:t>8</a:t>
            </a:r>
            <a:r>
              <a:rPr lang="en-US" altLang="zh-CN" b="1" dirty="0">
                <a:solidFill>
                  <a:srgbClr val="FFFFFF"/>
                </a:solidFill>
                <a:latin typeface="Arial" charset="0"/>
                <a:cs typeface="Arial" charset="0"/>
              </a:rPr>
              <a:t>their bodies will lie in the street of Jerusalem and Rome which secondarily refer to all cities that oppose God [then they will receive] </a:t>
            </a:r>
            <a:r>
              <a:rPr lang="en-US" altLang="zh-CN" b="1" baseline="54000" dirty="0">
                <a:solidFill>
                  <a:srgbClr val="FFFFFF"/>
                </a:solidFill>
                <a:latin typeface="Arial" charset="0"/>
                <a:cs typeface="Arial" charset="0"/>
              </a:rPr>
              <a:t>11-12</a:t>
            </a:r>
            <a:r>
              <a:rPr lang="en-US" altLang="zh-CN" b="1" dirty="0">
                <a:solidFill>
                  <a:srgbClr val="FFFFFF"/>
                </a:solidFill>
                <a:latin typeface="Arial" charset="0"/>
                <a:cs typeface="Arial" charset="0"/>
              </a:rPr>
              <a:t>a proleptic anticipation of the </a:t>
            </a:r>
            <a:r>
              <a:rPr lang="fr-FR" altLang="zh-CN" b="1" dirty="0" smtClean="0">
                <a:solidFill>
                  <a:srgbClr val="FFFFFF"/>
                </a:solidFill>
                <a:latin typeface="Arial" charset="0"/>
                <a:cs typeface="Arial" charset="0"/>
              </a:rPr>
              <a:t>'</a:t>
            </a:r>
            <a:r>
              <a:rPr lang="en-US" altLang="zh-CN" b="1" dirty="0" smtClean="0">
                <a:solidFill>
                  <a:srgbClr val="FFFFFF"/>
                </a:solidFill>
                <a:latin typeface="Arial" charset="0"/>
                <a:cs typeface="Arial" charset="0"/>
              </a:rPr>
              <a:t>rapture</a:t>
            </a:r>
            <a:r>
              <a:rPr lang="fr-FR" altLang="zh-CN" b="1" dirty="0" smtClean="0">
                <a:solidFill>
                  <a:srgbClr val="FFFFFF"/>
                </a:solidFill>
                <a:latin typeface="Arial" charset="0"/>
                <a:cs typeface="Arial" charset="0"/>
              </a:rPr>
              <a:t>'</a:t>
            </a:r>
            <a:r>
              <a:rPr lang="en-US" altLang="zh-CN" b="1" dirty="0" smtClean="0">
                <a:solidFill>
                  <a:srgbClr val="FFFFFF"/>
                </a:solidFill>
                <a:latin typeface="Arial" charset="0"/>
                <a:cs typeface="Arial" charset="0"/>
              </a:rPr>
              <a:t> </a:t>
            </a:r>
            <a:r>
              <a:rPr lang="en-US" altLang="zh-CN" b="1" dirty="0">
                <a:solidFill>
                  <a:srgbClr val="FFFFFF"/>
                </a:solidFill>
                <a:latin typeface="Arial" charset="0"/>
                <a:cs typeface="Arial" charset="0"/>
              </a:rPr>
              <a:t>of the church.</a:t>
            </a:r>
            <a:endParaRPr lang="en-US" b="1" dirty="0">
              <a:solidFill>
                <a:srgbClr val="FFFFFF"/>
              </a:solidFill>
              <a:latin typeface="Arial" charset="0"/>
              <a:cs typeface="Arial" charset="0"/>
            </a:endParaRPr>
          </a:p>
        </p:txBody>
      </p:sp>
      <p:sp>
        <p:nvSpPr>
          <p:cNvPr id="114694"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spTree>
    <p:extLst>
      <p:ext uri="{BB962C8B-B14F-4D97-AF65-F5344CB8AC3E}">
        <p14:creationId xmlns:p14="http://schemas.microsoft.com/office/powerpoint/2010/main" val="3257831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732162" name="WordArt 2"/>
          <p:cNvSpPr>
            <a:spLocks noChangeArrowheads="1" noChangeShapeType="1" noTextEdit="1"/>
          </p:cNvSpPr>
          <p:nvPr/>
        </p:nvSpPr>
        <p:spPr bwMode="auto">
          <a:xfrm>
            <a:off x="1835150" y="188913"/>
            <a:ext cx="4824413"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11 - Thomas (Literal)</a:t>
            </a:r>
          </a:p>
        </p:txBody>
      </p:sp>
      <p:sp>
        <p:nvSpPr>
          <p:cNvPr id="732163" name="Rectangle 5"/>
          <p:cNvSpPr>
            <a:spLocks noGrp="1" noChangeArrowheads="1"/>
          </p:cNvSpPr>
          <p:nvPr>
            <p:ph type="title"/>
          </p:nvPr>
        </p:nvSpPr>
        <p:spPr>
          <a:xfrm>
            <a:off x="-2268538" y="15875"/>
            <a:ext cx="2268538" cy="1397000"/>
          </a:xfrm>
        </p:spPr>
        <p:txBody>
          <a:bodyPr/>
          <a:lstStyle/>
          <a:p>
            <a:r>
              <a:rPr lang="en-US" sz="2800">
                <a:latin typeface="Times New Roman" charset="0"/>
                <a:ea typeface="ＭＳ Ｐゴシック" charset="0"/>
                <a:cs typeface="ＭＳ Ｐゴシック" charset="0"/>
              </a:rPr>
              <a:t>Literal Summary (Thomas)</a:t>
            </a:r>
          </a:p>
        </p:txBody>
      </p:sp>
      <p:sp>
        <p:nvSpPr>
          <p:cNvPr id="732164" name="Rectangle 3"/>
          <p:cNvSpPr txBox="1">
            <a:spLocks noChangeArrowheads="1"/>
          </p:cNvSpPr>
          <p:nvPr/>
        </p:nvSpPr>
        <p:spPr bwMode="auto">
          <a:xfrm>
            <a:off x="179388" y="1025525"/>
            <a:ext cx="8964612"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20000"/>
              </a:spcBef>
              <a:spcAft>
                <a:spcPct val="0"/>
              </a:spcAft>
            </a:pPr>
            <a:r>
              <a:rPr lang="en-US" altLang="zh-CN" sz="2800" b="1" baseline="54000" dirty="0">
                <a:solidFill>
                  <a:srgbClr val="FFFFFF"/>
                </a:solidFill>
                <a:latin typeface="Arial" charset="0"/>
                <a:cs typeface="Arial" charset="0"/>
              </a:rPr>
              <a:t>1</a:t>
            </a:r>
            <a:r>
              <a:rPr lang="en-US" altLang="zh-CN" b="1" dirty="0">
                <a:solidFill>
                  <a:srgbClr val="FFFFFF"/>
                </a:solidFill>
                <a:latin typeface="Arial" charset="0"/>
                <a:cs typeface="Arial" charset="0"/>
              </a:rPr>
              <a:t>I was given a reed like a measuring rod and was told, </a:t>
            </a:r>
            <a:r>
              <a:rPr lang="en-US" altLang="zh-CN" b="1" dirty="0" smtClean="0">
                <a:solidFill>
                  <a:srgbClr val="FFFFFF"/>
                </a:solidFill>
                <a:latin typeface="Arial" charset="0"/>
                <a:cs typeface="Arial" charset="0"/>
              </a:rPr>
              <a:t>"Go </a:t>
            </a:r>
            <a:r>
              <a:rPr lang="en-US" altLang="zh-CN" b="1" dirty="0">
                <a:solidFill>
                  <a:srgbClr val="FFFFFF"/>
                </a:solidFill>
                <a:latin typeface="Arial" charset="0"/>
                <a:cs typeface="Arial" charset="0"/>
              </a:rPr>
              <a:t>and measure as a mark of </a:t>
            </a:r>
            <a:r>
              <a:rPr lang="en-US" altLang="zh-CN" b="1" dirty="0" smtClean="0">
                <a:solidFill>
                  <a:srgbClr val="FFFFFF"/>
                </a:solidFill>
                <a:latin typeface="Arial" charset="0"/>
                <a:cs typeface="Arial" charset="0"/>
              </a:rPr>
              <a:t>God</a:t>
            </a:r>
            <a:r>
              <a:rPr lang="fr-FR" altLang="zh-CN" b="1" dirty="0" smtClean="0">
                <a:solidFill>
                  <a:srgbClr val="FFFFFF"/>
                </a:solidFill>
                <a:latin typeface="Arial" charset="0"/>
                <a:cs typeface="Arial" charset="0"/>
              </a:rPr>
              <a:t>'</a:t>
            </a:r>
            <a:r>
              <a:rPr lang="en-US" altLang="zh-CN" b="1" dirty="0" smtClean="0">
                <a:solidFill>
                  <a:srgbClr val="FFFFFF"/>
                </a:solidFill>
                <a:latin typeface="Arial" charset="0"/>
                <a:cs typeface="Arial" charset="0"/>
              </a:rPr>
              <a:t>s </a:t>
            </a:r>
            <a:r>
              <a:rPr lang="en-US" altLang="zh-CN" b="1" dirty="0">
                <a:solidFill>
                  <a:srgbClr val="FFFFFF"/>
                </a:solidFill>
                <a:latin typeface="Arial" charset="0"/>
                <a:cs typeface="Arial" charset="0"/>
              </a:rPr>
              <a:t>favor the future temple in Jerusalem during the period just before Christ returns and the brazen altar of sacrifice in the court outside the sanctuary, and count the future godly remnant in Israel in the rebuilt temple.  </a:t>
            </a:r>
            <a:r>
              <a:rPr lang="en-US" altLang="zh-CN" sz="2800" b="1" baseline="54000" dirty="0">
                <a:solidFill>
                  <a:srgbClr val="FFFFFF"/>
                </a:solidFill>
                <a:latin typeface="Arial" charset="0"/>
                <a:cs typeface="Arial" charset="0"/>
              </a:rPr>
              <a:t>2</a:t>
            </a:r>
            <a:r>
              <a:rPr lang="en-US" altLang="zh-CN" b="1" dirty="0">
                <a:solidFill>
                  <a:srgbClr val="FFFFFF"/>
                </a:solidFill>
                <a:latin typeface="Arial" charset="0"/>
                <a:cs typeface="Arial" charset="0"/>
              </a:rPr>
              <a:t>But do not measure as a mark of </a:t>
            </a:r>
            <a:r>
              <a:rPr lang="en-US" altLang="zh-CN" b="1" dirty="0" smtClean="0">
                <a:solidFill>
                  <a:srgbClr val="FFFFFF"/>
                </a:solidFill>
                <a:latin typeface="Arial" charset="0"/>
                <a:cs typeface="Arial" charset="0"/>
              </a:rPr>
              <a:t>God</a:t>
            </a:r>
            <a:r>
              <a:rPr lang="fr-FR" altLang="zh-CN" b="1" dirty="0" smtClean="0">
                <a:solidFill>
                  <a:srgbClr val="FFFFFF"/>
                </a:solidFill>
                <a:latin typeface="Arial" charset="0"/>
                <a:cs typeface="Arial" charset="0"/>
              </a:rPr>
              <a:t>'</a:t>
            </a:r>
            <a:r>
              <a:rPr lang="en-US" altLang="zh-CN" b="1" dirty="0" smtClean="0">
                <a:solidFill>
                  <a:srgbClr val="FFFFFF"/>
                </a:solidFill>
                <a:latin typeface="Arial" charset="0"/>
                <a:cs typeface="Arial" charset="0"/>
              </a:rPr>
              <a:t>s </a:t>
            </a:r>
            <a:r>
              <a:rPr lang="en-US" altLang="zh-CN" b="1" dirty="0">
                <a:solidFill>
                  <a:srgbClr val="FFFFFF"/>
                </a:solidFill>
                <a:latin typeface="Arial" charset="0"/>
                <a:cs typeface="Arial" charset="0"/>
              </a:rPr>
              <a:t>favor the wicked without God… because they have been excluded from </a:t>
            </a:r>
            <a:r>
              <a:rPr lang="en-US" altLang="zh-CN" b="1" dirty="0" smtClean="0">
                <a:solidFill>
                  <a:srgbClr val="FFFFFF"/>
                </a:solidFill>
                <a:latin typeface="Arial" charset="0"/>
                <a:cs typeface="Arial" charset="0"/>
              </a:rPr>
              <a:t>God</a:t>
            </a:r>
            <a:r>
              <a:rPr lang="fr-FR" altLang="zh-CN" b="1" dirty="0" smtClean="0">
                <a:solidFill>
                  <a:srgbClr val="FFFFFF"/>
                </a:solidFill>
                <a:latin typeface="Arial" charset="0"/>
                <a:cs typeface="Arial" charset="0"/>
              </a:rPr>
              <a:t>'</a:t>
            </a:r>
            <a:r>
              <a:rPr lang="en-US" altLang="zh-CN" b="1" dirty="0" smtClean="0">
                <a:solidFill>
                  <a:srgbClr val="FFFFFF"/>
                </a:solidFill>
                <a:latin typeface="Arial" charset="0"/>
                <a:cs typeface="Arial" charset="0"/>
              </a:rPr>
              <a:t>s </a:t>
            </a:r>
            <a:r>
              <a:rPr lang="en-US" altLang="zh-CN" b="1" dirty="0">
                <a:solidFill>
                  <a:srgbClr val="FFFFFF"/>
                </a:solidFill>
                <a:latin typeface="Arial" charset="0"/>
                <a:cs typeface="Arial" charset="0"/>
              </a:rPr>
              <a:t>favor [and are] a group [of non-Jews] in rebellion against God who will oppress the Jewish remnant.  They will trample on Jerusalem for the last half of </a:t>
            </a:r>
            <a:r>
              <a:rPr lang="en-US" altLang="zh-CN" b="1" dirty="0" smtClean="0">
                <a:solidFill>
                  <a:srgbClr val="FFFFFF"/>
                </a:solidFill>
                <a:latin typeface="Arial" charset="0"/>
                <a:cs typeface="Arial" charset="0"/>
              </a:rPr>
              <a:t>Daniel</a:t>
            </a:r>
            <a:r>
              <a:rPr lang="fr-FR" altLang="zh-CN" b="1" dirty="0" smtClean="0">
                <a:solidFill>
                  <a:srgbClr val="FFFFFF"/>
                </a:solidFill>
                <a:latin typeface="Arial" charset="0"/>
                <a:cs typeface="Arial" charset="0"/>
              </a:rPr>
              <a:t>'</a:t>
            </a:r>
            <a:r>
              <a:rPr lang="en-US" altLang="zh-CN" b="1" dirty="0" smtClean="0">
                <a:solidFill>
                  <a:srgbClr val="FFFFFF"/>
                </a:solidFill>
                <a:latin typeface="Arial" charset="0"/>
                <a:cs typeface="Arial" charset="0"/>
              </a:rPr>
              <a:t>s </a:t>
            </a:r>
            <a:r>
              <a:rPr lang="en-US" altLang="zh-CN" b="1" dirty="0">
                <a:solidFill>
                  <a:srgbClr val="FFFFFF"/>
                </a:solidFill>
                <a:latin typeface="Arial" charset="0"/>
                <a:cs typeface="Arial" charset="0"/>
              </a:rPr>
              <a:t>seventieth week.  </a:t>
            </a:r>
            <a:r>
              <a:rPr lang="en-US" altLang="zh-CN" sz="2800" b="1" baseline="54000" dirty="0">
                <a:solidFill>
                  <a:srgbClr val="FFFFFF"/>
                </a:solidFill>
                <a:latin typeface="Arial" charset="0"/>
                <a:cs typeface="Arial" charset="0"/>
              </a:rPr>
              <a:t>3</a:t>
            </a:r>
            <a:r>
              <a:rPr lang="en-US" altLang="zh-CN" b="1" dirty="0">
                <a:solidFill>
                  <a:srgbClr val="FFFFFF"/>
                </a:solidFill>
                <a:latin typeface="Arial" charset="0"/>
                <a:cs typeface="Arial" charset="0"/>
              </a:rPr>
              <a:t>And I will give power to my two future prophets (probably Moses and Elijah), and they will prophesy for 1,260 days, clothed in sackcloth… [but after being killed] </a:t>
            </a:r>
            <a:r>
              <a:rPr lang="en-US" altLang="zh-CN" b="1" baseline="30000" dirty="0">
                <a:solidFill>
                  <a:srgbClr val="FFFFFF"/>
                </a:solidFill>
                <a:latin typeface="Arial" charset="0"/>
                <a:cs typeface="Arial" charset="0"/>
              </a:rPr>
              <a:t>8</a:t>
            </a:r>
            <a:r>
              <a:rPr lang="en-US" altLang="zh-CN" b="1" dirty="0">
                <a:solidFill>
                  <a:srgbClr val="FFFFFF"/>
                </a:solidFill>
                <a:latin typeface="Arial" charset="0"/>
                <a:cs typeface="Arial" charset="0"/>
              </a:rPr>
              <a:t>their bodies will lie in the street of Jerusalem [then three and a half days later will] </a:t>
            </a:r>
            <a:r>
              <a:rPr lang="en-US" altLang="zh-CN" sz="2800" b="1" baseline="54000" dirty="0">
                <a:solidFill>
                  <a:srgbClr val="FFFFFF"/>
                </a:solidFill>
                <a:latin typeface="Arial" charset="0"/>
                <a:cs typeface="Arial" charset="0"/>
              </a:rPr>
              <a:t>11-12</a:t>
            </a:r>
            <a:r>
              <a:rPr lang="en-US" altLang="zh-CN" b="1" dirty="0">
                <a:solidFill>
                  <a:srgbClr val="FFFFFF"/>
                </a:solidFill>
                <a:latin typeface="Arial" charset="0"/>
                <a:cs typeface="Arial" charset="0"/>
              </a:rPr>
              <a:t>be resurrected.</a:t>
            </a:r>
            <a:endParaRPr lang="en-US" b="1" dirty="0">
              <a:solidFill>
                <a:srgbClr val="FFFFFF"/>
              </a:solidFill>
              <a:latin typeface="Arial" charset="0"/>
              <a:cs typeface="Arial" charset="0"/>
            </a:endParaRPr>
          </a:p>
        </p:txBody>
      </p:sp>
      <p:sp>
        <p:nvSpPr>
          <p:cNvPr id="116742"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330</a:t>
            </a:r>
          </a:p>
        </p:txBody>
      </p:sp>
    </p:spTree>
    <p:extLst>
      <p:ext uri="{BB962C8B-B14F-4D97-AF65-F5344CB8AC3E}">
        <p14:creationId xmlns:p14="http://schemas.microsoft.com/office/powerpoint/2010/main" val="35688732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show="0">
  <p:cSld>
    <p:bg>
      <p:bgPr>
        <a:solidFill>
          <a:schemeClr val="accent2"/>
        </a:solidFill>
        <a:effectLst/>
      </p:bgPr>
    </p:bg>
    <p:spTree>
      <p:nvGrpSpPr>
        <p:cNvPr id="1" name=""/>
        <p:cNvGrpSpPr/>
        <p:nvPr/>
      </p:nvGrpSpPr>
      <p:grpSpPr>
        <a:xfrm>
          <a:off x="0" y="0"/>
          <a:ext cx="0" cy="0"/>
          <a:chOff x="0" y="0"/>
          <a:chExt cx="0" cy="0"/>
        </a:xfrm>
      </p:grpSpPr>
      <p:sp>
        <p:nvSpPr>
          <p:cNvPr id="734210" name="Text Box 3"/>
          <p:cNvSpPr txBox="1">
            <a:spLocks noChangeArrowheads="1"/>
          </p:cNvSpPr>
          <p:nvPr/>
        </p:nvSpPr>
        <p:spPr bwMode="auto">
          <a:xfrm>
            <a:off x="395289" y="260350"/>
            <a:ext cx="7534804" cy="906463"/>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5200" dirty="0" smtClean="0">
                <a:solidFill>
                  <a:srgbClr val="FFFFFF"/>
                </a:solidFill>
                <a:latin typeface="Times New Roman" charset="0"/>
              </a:rPr>
              <a:t>4 Interpretative </a:t>
            </a:r>
            <a:r>
              <a:rPr lang="en-US" sz="5200" dirty="0">
                <a:solidFill>
                  <a:srgbClr val="FFFFFF"/>
                </a:solidFill>
                <a:latin typeface="Times New Roman" charset="0"/>
              </a:rPr>
              <a:t>Principles</a:t>
            </a:r>
            <a:r>
              <a:rPr lang="en-US" dirty="0">
                <a:solidFill>
                  <a:srgbClr val="000000"/>
                </a:solidFill>
              </a:rPr>
              <a:t> </a:t>
            </a:r>
          </a:p>
        </p:txBody>
      </p:sp>
      <p:sp>
        <p:nvSpPr>
          <p:cNvPr id="679940" name="Text Box 4"/>
          <p:cNvSpPr txBox="1">
            <a:spLocks noChangeArrowheads="1"/>
          </p:cNvSpPr>
          <p:nvPr/>
        </p:nvSpPr>
        <p:spPr bwMode="auto">
          <a:xfrm>
            <a:off x="395288" y="2036763"/>
            <a:ext cx="8755062" cy="587375"/>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defTabSz="914400" eaLnBrk="0" fontAlgn="base" hangingPunct="0">
              <a:spcBef>
                <a:spcPct val="0"/>
              </a:spcBef>
              <a:spcAft>
                <a:spcPct val="0"/>
              </a:spcAft>
              <a:defRPr/>
            </a:pPr>
            <a:r>
              <a:rPr lang="en-US" sz="3200" dirty="0">
                <a:solidFill>
                  <a:srgbClr val="DAE9FC"/>
                </a:solidFill>
                <a:latin typeface="Comic Sans MS" charset="0"/>
                <a:ea typeface="ＭＳ Ｐゴシック" charset="-128"/>
                <a:cs typeface="ＭＳ Ｐゴシック" charset="-128"/>
              </a:rPr>
              <a:t>Be consistent with </a:t>
            </a:r>
            <a:r>
              <a:rPr lang="en-US" sz="3200" dirty="0" smtClean="0">
                <a:solidFill>
                  <a:srgbClr val="DAE9FC"/>
                </a:solidFill>
                <a:latin typeface="Comic Sans MS" charset="0"/>
                <a:ea typeface="ＭＳ Ｐゴシック" charset="-128"/>
                <a:cs typeface="ＭＳ Ｐゴシック" charset="-128"/>
              </a:rPr>
              <a:t>Daniel</a:t>
            </a:r>
            <a:r>
              <a:rPr lang="fr-FR" sz="3200" dirty="0" smtClean="0">
                <a:solidFill>
                  <a:srgbClr val="DAE9FC"/>
                </a:solidFill>
                <a:latin typeface="Comic Sans MS" charset="0"/>
                <a:ea typeface="ＭＳ Ｐゴシック" charset="-128"/>
                <a:cs typeface="ＭＳ Ｐゴシック" charset="-128"/>
              </a:rPr>
              <a:t>'</a:t>
            </a:r>
            <a:r>
              <a:rPr lang="en-US" sz="3200" dirty="0" smtClean="0">
                <a:solidFill>
                  <a:srgbClr val="DAE9FC"/>
                </a:solidFill>
                <a:latin typeface="Comic Sans MS" charset="0"/>
                <a:ea typeface="ＭＳ Ｐゴシック" charset="-128"/>
                <a:cs typeface="ＭＳ Ｐゴシック" charset="-128"/>
              </a:rPr>
              <a:t>s </a:t>
            </a:r>
            <a:r>
              <a:rPr lang="en-US" sz="3200" dirty="0">
                <a:solidFill>
                  <a:srgbClr val="DAE9FC"/>
                </a:solidFill>
                <a:latin typeface="Comic Sans MS" charset="0"/>
                <a:ea typeface="ＭＳ Ｐゴシック" charset="-128"/>
                <a:cs typeface="ＭＳ Ｐゴシック" charset="-128"/>
              </a:rPr>
              <a:t>parallel prophecy</a:t>
            </a:r>
          </a:p>
        </p:txBody>
      </p:sp>
      <p:pic>
        <p:nvPicPr>
          <p:cNvPr id="734213" name="Picture 1" descr="Dan 6 Dan Pray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071813"/>
            <a:ext cx="38163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8430449" y="7938"/>
            <a:ext cx="695270" cy="463846"/>
          </a:xfrm>
          <a:prstGeom prst="rect">
            <a:avLst/>
          </a:prstGeom>
          <a:solidFill>
            <a:schemeClr val="accent6">
              <a:lumMod val="50000"/>
            </a:schemeClr>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
        <p:nvSpPr>
          <p:cNvPr id="2" name="Title 1"/>
          <p:cNvSpPr>
            <a:spLocks noGrp="1"/>
          </p:cNvSpPr>
          <p:nvPr>
            <p:ph type="title" idx="4294967295"/>
          </p:nvPr>
        </p:nvSpPr>
        <p:spPr>
          <a:xfrm>
            <a:off x="395288" y="1244601"/>
            <a:ext cx="4597400" cy="741362"/>
          </a:xfrm>
        </p:spPr>
        <p:txBody>
          <a:bodyPr/>
          <a:lstStyle/>
          <a:p>
            <a:pPr algn="l" rtl="0" eaLnBrk="0" fontAlgn="base" latinLnBrk="0" hangingPunct="0"/>
            <a:r>
              <a:rPr lang="en-US" sz="3200" b="1" i="1" kern="1200" dirty="0" smtClean="0">
                <a:solidFill>
                  <a:srgbClr val="FFFFFF"/>
                </a:solidFill>
                <a:effectLst>
                  <a:glow rad="292100">
                    <a:srgbClr val="000000">
                      <a:alpha val="75000"/>
                    </a:srgbClr>
                  </a:glow>
                </a:effectLst>
                <a:latin typeface="Arial"/>
                <a:ea typeface="ヒラギノ角ゴ Pro W3"/>
                <a:cs typeface="Arial"/>
              </a:rPr>
              <a:t>Principle #2:</a:t>
            </a:r>
            <a:endParaRPr lang="en-US" dirty="0"/>
          </a:p>
        </p:txBody>
      </p:sp>
    </p:spTree>
    <p:extLst>
      <p:ext uri="{BB962C8B-B14F-4D97-AF65-F5344CB8AC3E}">
        <p14:creationId xmlns:p14="http://schemas.microsoft.com/office/powerpoint/2010/main" val="2739669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738306" name="Rectangle 9"/>
          <p:cNvSpPr>
            <a:spLocks noChangeArrowheads="1"/>
          </p:cNvSpPr>
          <p:nvPr/>
        </p:nvSpPr>
        <p:spPr bwMode="auto">
          <a:xfrm rot="5400000">
            <a:off x="5076031" y="2782094"/>
            <a:ext cx="6985001" cy="136683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9600" b="1">
                <a:solidFill>
                  <a:srgbClr val="FFFFFF"/>
                </a:solidFill>
                <a:latin typeface="Arial" charset="0"/>
                <a:ea typeface="ＭＳ Ｐゴシック" charset="0"/>
                <a:cs typeface="Arial" charset="0"/>
              </a:rPr>
              <a:t>Revelation</a:t>
            </a:r>
          </a:p>
        </p:txBody>
      </p:sp>
      <p:sp>
        <p:nvSpPr>
          <p:cNvPr id="552979" name="Rectangle 19"/>
          <p:cNvSpPr>
            <a:spLocks noGrp="1" noChangeArrowheads="1"/>
          </p:cNvSpPr>
          <p:nvPr>
            <p:ph type="title"/>
          </p:nvPr>
        </p:nvSpPr>
        <p:spPr>
          <a:xfrm rot="5400000">
            <a:off x="-2715419" y="2653506"/>
            <a:ext cx="6913563" cy="1555751"/>
          </a:xfrm>
          <a:solidFill>
            <a:srgbClr val="FFCC00"/>
          </a:solidFill>
          <a:effectLst>
            <a:outerShdw blurRad="63500" dist="46662" dir="3284183" algn="ctr" rotWithShape="0">
              <a:schemeClr val="bg2">
                <a:alpha val="74998"/>
              </a:schemeClr>
            </a:outerShdw>
          </a:effectLst>
        </p:spPr>
        <p:txBody>
          <a:bodyPr>
            <a:spAutoFit/>
          </a:bodyPr>
          <a:lstStyle/>
          <a:p>
            <a:pPr>
              <a:defRPr/>
            </a:pPr>
            <a:r>
              <a:rPr lang="en-US" sz="9600" b="1" dirty="0">
                <a:solidFill>
                  <a:schemeClr val="tx1"/>
                </a:solidFill>
                <a:ea typeface="ＭＳ Ｐゴシック" pitchFamily="-111" charset="-128"/>
              </a:rPr>
              <a:t>Daniel</a:t>
            </a:r>
          </a:p>
        </p:txBody>
      </p:sp>
      <p:pic>
        <p:nvPicPr>
          <p:cNvPr id="552976" name="Picture 16" descr="int_rvv_c17">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59338" y="4591050"/>
            <a:ext cx="3008312" cy="2266950"/>
          </a:xfrm>
        </p:spPr>
      </p:pic>
      <p:sp>
        <p:nvSpPr>
          <p:cNvPr id="8" name="Rectangle 4"/>
          <p:cNvSpPr txBox="1">
            <a:spLocks noChangeArrowheads="1"/>
          </p:cNvSpPr>
          <p:nvPr/>
        </p:nvSpPr>
        <p:spPr bwMode="auto">
          <a:xfrm>
            <a:off x="2041525" y="234950"/>
            <a:ext cx="56991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20000"/>
              </a:spcBef>
              <a:spcAft>
                <a:spcPct val="0"/>
              </a:spcAft>
              <a:buFontTx/>
              <a:buChar char="•"/>
            </a:pPr>
            <a:r>
              <a:rPr lang="en-US" sz="4400" dirty="0">
                <a:solidFill>
                  <a:srgbClr val="FFFF00"/>
                </a:solidFill>
                <a:latin typeface="Arial" charset="0"/>
                <a:cs typeface="Arial" charset="0"/>
              </a:rPr>
              <a:t>Ten-horned Beast</a:t>
            </a:r>
          </a:p>
          <a:p>
            <a:pPr defTabSz="914400" eaLnBrk="0" fontAlgn="base" hangingPunct="0">
              <a:spcBef>
                <a:spcPct val="20000"/>
              </a:spcBef>
              <a:spcAft>
                <a:spcPct val="0"/>
              </a:spcAft>
              <a:buFontTx/>
              <a:buChar char="•"/>
            </a:pPr>
            <a:r>
              <a:rPr lang="en-US" sz="4400" dirty="0" smtClean="0">
                <a:solidFill>
                  <a:srgbClr val="FFFF00"/>
                </a:solidFill>
                <a:latin typeface="Arial" charset="0"/>
                <a:cs typeface="Arial" charset="0"/>
              </a:rPr>
              <a:t>7</a:t>
            </a:r>
            <a:r>
              <a:rPr lang="en-US" sz="4400" dirty="0">
                <a:solidFill>
                  <a:srgbClr val="FFFF00"/>
                </a:solidFill>
                <a:latin typeface="Arial" charset="0"/>
                <a:cs typeface="Arial" charset="0"/>
              </a:rPr>
              <a:t>-year covenant</a:t>
            </a:r>
          </a:p>
          <a:p>
            <a:pPr defTabSz="914400" eaLnBrk="0" fontAlgn="base" hangingPunct="0">
              <a:spcBef>
                <a:spcPct val="20000"/>
              </a:spcBef>
              <a:spcAft>
                <a:spcPct val="0"/>
              </a:spcAft>
              <a:buFontTx/>
              <a:buChar char="•"/>
            </a:pPr>
            <a:r>
              <a:rPr lang="en-US" sz="4400" dirty="0">
                <a:solidFill>
                  <a:srgbClr val="FFFF00"/>
                </a:solidFill>
                <a:latin typeface="Arial" charset="0"/>
                <a:cs typeface="Arial" charset="0"/>
              </a:rPr>
              <a:t>1290/1260-day </a:t>
            </a:r>
            <a:r>
              <a:rPr lang="en-US" sz="4400" dirty="0" smtClean="0">
                <a:solidFill>
                  <a:srgbClr val="FFFF00"/>
                </a:solidFill>
                <a:latin typeface="Arial" charset="0"/>
                <a:cs typeface="Arial" charset="0"/>
              </a:rPr>
              <a:t>trial</a:t>
            </a:r>
            <a:endParaRPr lang="en-US" sz="4400" dirty="0">
              <a:solidFill>
                <a:srgbClr val="FFFF00"/>
              </a:solidFill>
              <a:latin typeface="Arial" charset="0"/>
              <a:cs typeface="Arial" charset="0"/>
            </a:endParaRPr>
          </a:p>
        </p:txBody>
      </p:sp>
      <p:sp>
        <p:nvSpPr>
          <p:cNvPr id="6"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6246386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52976"/>
                                        </p:tgtEl>
                                        <p:attrNameLst>
                                          <p:attrName>style.visibility</p:attrName>
                                        </p:attrNameLst>
                                      </p:cBhvr>
                                      <p:to>
                                        <p:strVal val="visible"/>
                                      </p:to>
                                    </p:set>
                                    <p:anim calcmode="lin" valueType="num">
                                      <p:cBhvr>
                                        <p:cTn id="7" dur="1000" fill="hold"/>
                                        <p:tgtEl>
                                          <p:spTgt spid="552976"/>
                                        </p:tgtEl>
                                        <p:attrNameLst>
                                          <p:attrName>ppt_w</p:attrName>
                                        </p:attrNameLst>
                                      </p:cBhvr>
                                      <p:tavLst>
                                        <p:tav tm="0">
                                          <p:val>
                                            <p:strVal val="#ppt_w*0.70"/>
                                          </p:val>
                                        </p:tav>
                                        <p:tav tm="100000">
                                          <p:val>
                                            <p:strVal val="#ppt_w"/>
                                          </p:val>
                                        </p:tav>
                                      </p:tavLst>
                                    </p:anim>
                                    <p:anim calcmode="lin" valueType="num">
                                      <p:cBhvr>
                                        <p:cTn id="8" dur="1000" fill="hold"/>
                                        <p:tgtEl>
                                          <p:spTgt spid="552976"/>
                                        </p:tgtEl>
                                        <p:attrNameLst>
                                          <p:attrName>ppt_h</p:attrName>
                                        </p:attrNameLst>
                                      </p:cBhvr>
                                      <p:tavLst>
                                        <p:tav tm="0">
                                          <p:val>
                                            <p:strVal val="#ppt_h"/>
                                          </p:val>
                                        </p:tav>
                                        <p:tav tm="100000">
                                          <p:val>
                                            <p:strVal val="#ppt_h"/>
                                          </p:val>
                                        </p:tav>
                                      </p:tavLst>
                                    </p:anim>
                                    <p:animEffect transition="in" filter="fade">
                                      <p:cBhvr>
                                        <p:cTn id="9" dur="1000"/>
                                        <p:tgtEl>
                                          <p:spTgt spid="55297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100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up)">
                                      <p:cBhvr>
                                        <p:cTn id="14" dur="10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100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up)">
                                      <p:cBhvr>
                                        <p:cTn id="19" dur="1000"/>
                                        <p:tgtEl>
                                          <p:spTgt spid="8">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100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up)">
                                      <p:cBhvr>
                                        <p:cTn id="24"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9.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736258"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aphicFrame>
        <p:nvGraphicFramePr>
          <p:cNvPr id="5" name="Table 4"/>
          <p:cNvGraphicFramePr>
            <a:graphicFrameLocks noGrp="1"/>
          </p:cNvGraphicFramePr>
          <p:nvPr/>
        </p:nvGraphicFramePr>
        <p:xfrm>
          <a:off x="0" y="487363"/>
          <a:ext cx="9144000" cy="6375402"/>
        </p:xfrm>
        <a:graphic>
          <a:graphicData uri="http://schemas.openxmlformats.org/drawingml/2006/table">
            <a:tbl>
              <a:tblPr/>
              <a:tblGrid>
                <a:gridCol w="609600"/>
                <a:gridCol w="685800"/>
                <a:gridCol w="762000"/>
                <a:gridCol w="914400"/>
                <a:gridCol w="838200"/>
                <a:gridCol w="609600"/>
                <a:gridCol w="685800"/>
                <a:gridCol w="685800"/>
                <a:gridCol w="762000"/>
                <a:gridCol w="762000"/>
                <a:gridCol w="838200"/>
                <a:gridCol w="990600"/>
              </a:tblGrid>
              <a:tr h="457200">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UNIVERSAL SOVEREIGNTY IN TIMES OF THE GENTILES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Times New Roman" charset="0"/>
                        </a:rPr>
                        <a:t>Sovereignty over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Times New Roman" charset="0"/>
                        </a:rPr>
                        <a:t>Sovereignty over </a:t>
                      </a:r>
                      <a:br>
                        <a:rPr kumimoji="0" lang="en-US" sz="1600" b="1" i="0" u="none" strike="noStrike" cap="none" normalizeH="0" baseline="0">
                          <a:ln>
                            <a:noFill/>
                          </a:ln>
                          <a:solidFill>
                            <a:schemeClr val="bg1"/>
                          </a:solidFill>
                          <a:effectLst/>
                          <a:latin typeface="Arial" charset="0"/>
                          <a:ea typeface="ＭＳ Ｐゴシック" charset="0"/>
                          <a:cs typeface="Times New Roman" charset="0"/>
                        </a:rPr>
                      </a:br>
                      <a:r>
                        <a:rPr kumimoji="0" lang="en-US" sz="1600" b="1" i="0" u="none" strike="noStrike" cap="none" normalizeH="0" baseline="0">
                          <a:ln>
                            <a:noFill/>
                          </a:ln>
                          <a:solidFill>
                            <a:schemeClr val="bg1"/>
                          </a:solidFill>
                          <a:effectLst/>
                          <a:latin typeface="Arial" charset="0"/>
                          <a:ea typeface="ＭＳ Ｐゴシック" charset="0"/>
                          <a:cs typeface="Times New Roman" charset="0"/>
                        </a:rPr>
                        <a:t>Gentiles</a:t>
                      </a:r>
                      <a:endParaRPr kumimoji="0" lang="en-US" sz="3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Times New Roman" charset="0"/>
                        </a:rPr>
                        <a:t>Sovereignty over </a:t>
                      </a:r>
                      <a:br>
                        <a:rPr kumimoji="0" lang="en-US" sz="1600" b="1" i="0" u="none" strike="noStrike" cap="none" normalizeH="0" baseline="0">
                          <a:ln>
                            <a:noFill/>
                          </a:ln>
                          <a:solidFill>
                            <a:schemeClr val="bg1"/>
                          </a:solidFill>
                          <a:effectLst/>
                          <a:latin typeface="Arial" charset="0"/>
                          <a:ea typeface="ＭＳ Ｐゴシック" charset="0"/>
                          <a:cs typeface="Times New Roman" charset="0"/>
                        </a:rPr>
                      </a:br>
                      <a:r>
                        <a:rPr kumimoji="0" lang="en-US" sz="1600" b="1" i="0" u="none" strike="noStrike" cap="none" normalizeH="0" baseline="0">
                          <a:ln>
                            <a:noFill/>
                          </a:ln>
                          <a:solidFill>
                            <a:schemeClr val="bg1"/>
                          </a:solidFill>
                          <a:effectLst/>
                          <a:latin typeface="Arial" charset="0"/>
                          <a:ea typeface="ＭＳ Ｐゴシック" charset="0"/>
                          <a:cs typeface="Times New Roman" charset="0"/>
                        </a:rPr>
                        <a:t>Jews</a:t>
                      </a:r>
                      <a:endParaRPr kumimoji="0" lang="en-US" sz="3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 1</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2–7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8–12</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Times New Roman" charset="0"/>
                        </a:rPr>
                        <a:t>Narrative</a:t>
                      </a:r>
                      <a:endParaRPr kumimoji="0" lang="en-US" sz="16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Visions in 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Aramaic</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Jewish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r>
                        <a:rPr kumimoji="0" lang="en-US" sz="1600" b="1" i="0" u="none" strike="noStrike" cap="none" normalizeH="0" baseline="0" dirty="0" smtClean="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smtClean="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First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smtClean="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bg1"/>
                          </a:solidFill>
                          <a:effectLst/>
                          <a:latin typeface="Arial" charset="0"/>
                          <a:ea typeface="ＭＳ Ｐゴシック" charset="0"/>
                          <a:cs typeface="Arial" charset="0"/>
                        </a:rPr>
                        <a:t>"I")</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smtClean="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bg1"/>
                          </a:solidFill>
                          <a:effectLst/>
                          <a:latin typeface="Arial" charset="0"/>
                          <a:ea typeface="ＭＳ Ｐゴシック" charset="0"/>
                          <a:cs typeface="Arial" charset="0"/>
                        </a:rPr>
                        <a:t>s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Example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smtClean="0">
                          <a:ln>
                            <a:noFill/>
                          </a:ln>
                          <a:solidFill>
                            <a:schemeClr val="bg1"/>
                          </a:solidFill>
                          <a:effectLst/>
                          <a:latin typeface="Arial" charset="0"/>
                          <a:ea typeface="ＭＳ Ｐゴシック" charset="0"/>
                          <a:cs typeface="Arial" charset="0"/>
                        </a:rPr>
                        <a:t>King</a:t>
                      </a:r>
                      <a:r>
                        <a:rPr kumimoji="0" lang="fr-FR" altLang="ja-JP" sz="1600" b="1" i="0" u="none" strike="noStrike" cap="none" normalizeH="0" baseline="0" dirty="0" smtClean="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bg1"/>
                          </a:solidFill>
                          <a:effectLst/>
                          <a:latin typeface="Arial" charset="0"/>
                          <a:ea typeface="ＭＳ Ｐゴシック" charset="0"/>
                          <a:cs typeface="Arial" charset="0"/>
                        </a:rPr>
                        <a:t>s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Angel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smtClean="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smtClean="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bg1"/>
                          </a:solidFill>
                          <a:effectLst/>
                          <a:latin typeface="Arial" charset="0"/>
                          <a:ea typeface="ＭＳ Ｐゴシック" charset="0"/>
                          <a:cs typeface="Arial" charset="0"/>
                        </a:rPr>
                        <a:t>s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The Man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Images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Kings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ea typeface="ＭＳ Ｐゴシック" charset="0"/>
                          <a:cs typeface="Arial" charset="0"/>
                        </a:rPr>
                        <a:t>Israel</a:t>
                      </a:r>
                      <a:r>
                        <a:rPr kumimoji="0" lang="fr-FR" altLang="ja-JP" sz="1600" b="1" i="0" u="none" strike="noStrike" cap="none" normalizeH="0" baseline="0" dirty="0" smtClean="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bg1"/>
                          </a:solidFill>
                          <a:effectLst/>
                          <a:latin typeface="Arial" charset="0"/>
                          <a:ea typeface="ＭＳ Ｐゴシック" charset="0"/>
                          <a:cs typeface="Arial" charset="0"/>
                        </a:rPr>
                        <a:t>s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Future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Exile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1:1-7</a:t>
                      </a: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Food</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1:8-16</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Exalted</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1:17-21</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Varied</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Promoted</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Gold</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3</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Furnace</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Neb.</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Exile</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Bel.</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Party</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Dar.</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Lions</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All</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7</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Beasts</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Medo-</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Persia</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To Greece</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8</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ＭＳ Ｐゴシック" charset="0"/>
                          <a:cs typeface="Times New Roman" charset="0"/>
                        </a:rPr>
                        <a:t>Return</a:t>
                      </a:r>
                      <a:endParaRPr kumimoji="0" lang="en-US" sz="1400" b="1" i="0" u="none" strike="noStrike" cap="none" normalizeH="0" baseline="0" dirty="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ＭＳ Ｐゴシック" charset="0"/>
                          <a:cs typeface="Times New Roman" charset="0"/>
                        </a:rPr>
                        <a:t>to</a:t>
                      </a:r>
                      <a:endParaRPr kumimoji="0" lang="en-US" sz="1400" b="1" i="0" u="none" strike="noStrike" cap="none" normalizeH="0" baseline="0" dirty="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ＭＳ Ｐゴシック" charset="0"/>
                          <a:cs typeface="Times New Roman" charset="0"/>
                        </a:rPr>
                        <a:t>Seventy</a:t>
                      </a:r>
                      <a:endParaRPr kumimoji="0" lang="en-US" sz="1400" b="1" i="0" u="none" strike="noStrike" cap="none" normalizeH="0" baseline="0" dirty="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smtClean="0">
                          <a:ln>
                            <a:noFill/>
                          </a:ln>
                          <a:solidFill>
                            <a:schemeClr val="bg1"/>
                          </a:solidFill>
                          <a:effectLst/>
                          <a:latin typeface="Arial" charset="0"/>
                          <a:ea typeface="ＭＳ Ｐゴシック" charset="0"/>
                          <a:cs typeface="Times New Roman" charset="0"/>
                        </a:rPr>
                        <a:t>"7s"</a:t>
                      </a:r>
                      <a:endParaRPr kumimoji="0" lang="en-US" altLang="ja-JP" sz="1400" b="1" i="0" u="none" strike="noStrike" cap="none" normalizeH="0" baseline="0" dirty="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ＭＳ Ｐゴシック" charset="0"/>
                          <a:cs typeface="Times New Roman" charset="0"/>
                        </a:rPr>
                        <a:t>9</a:t>
                      </a:r>
                      <a:endParaRPr kumimoji="0" lang="en-US" sz="1400" b="1" i="0" u="none" strike="noStrike" cap="none" normalizeH="0" baseline="0" dirty="0">
                        <a:ln>
                          <a:noFill/>
                        </a:ln>
                        <a:solidFill>
                          <a:schemeClr val="bg1"/>
                        </a:solidFill>
                        <a:effectLst/>
                        <a:latin typeface="Arial" charset="0"/>
                        <a:ea typeface="ＭＳ Ｐゴシック" charset="0"/>
                        <a:cs typeface="Times New Roman"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Intertest-ament</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Period to</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Tribulation</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ＭＳ Ｐゴシック" charset="0"/>
                          <a:cs typeface="Times New Roman" charset="0"/>
                        </a:rPr>
                        <a:t>10-12</a:t>
                      </a:r>
                      <a:endParaRPr kumimoji="0" lang="en-US" sz="1400" b="1" i="0" u="none" strike="noStrike" cap="none" normalizeH="0" baseline="0">
                        <a:ln>
                          <a:noFill/>
                        </a:ln>
                        <a:solidFill>
                          <a:schemeClr val="bg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Babylon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Times New Roman" charset="0"/>
                        </a:rPr>
                        <a:t>605-536 BC</a:t>
                      </a: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50919" name="Oval 7"/>
          <p:cNvSpPr>
            <a:spLocks noChangeArrowheads="1"/>
          </p:cNvSpPr>
          <p:nvPr/>
        </p:nvSpPr>
        <p:spPr bwMode="auto">
          <a:xfrm>
            <a:off x="152400" y="457200"/>
            <a:ext cx="8991600" cy="533400"/>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36327" name="Title 7"/>
          <p:cNvSpPr>
            <a:spLocks noGrp="1"/>
          </p:cNvSpPr>
          <p:nvPr>
            <p:ph type="title"/>
          </p:nvPr>
        </p:nvSpPr>
        <p:spPr>
          <a:xfrm>
            <a:off x="685800" y="0"/>
            <a:ext cx="7772400" cy="533400"/>
          </a:xfrm>
        </p:spPr>
        <p:txBody>
          <a:bodyPr/>
          <a:lstStyle/>
          <a:p>
            <a:r>
              <a:rPr lang="en-US" sz="3600">
                <a:solidFill>
                  <a:srgbClr val="FFFFFF"/>
                </a:solidFill>
                <a:latin typeface="Arial" charset="0"/>
                <a:ea typeface="ＭＳ Ｐゴシック" charset="0"/>
              </a:rPr>
              <a:t>Outline of Daniel</a:t>
            </a:r>
          </a:p>
        </p:txBody>
      </p:sp>
      <p:sp>
        <p:nvSpPr>
          <p:cNvPr id="736328" name="TextBox 9"/>
          <p:cNvSpPr txBox="1">
            <a:spLocks noChangeArrowheads="1"/>
          </p:cNvSpPr>
          <p:nvPr/>
        </p:nvSpPr>
        <p:spPr bwMode="auto">
          <a:xfrm>
            <a:off x="8445500" y="1323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9529561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825" name="Picture 2" descr="WV Inter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0" y="33820"/>
            <a:ext cx="9144000" cy="685800"/>
          </a:xfrm>
          <a:extLst/>
        </p:spPr>
        <p:txBody>
          <a:bodyPr/>
          <a:lstStyle/>
          <a:p>
            <a:pPr eaLnBrk="1" hangingPunct="1">
              <a:defRPr/>
            </a:pPr>
            <a:r>
              <a:rPr lang="en-US" sz="3200" b="1" dirty="0" smtClean="0">
                <a:solidFill>
                  <a:schemeClr val="bg1"/>
                </a:solidFill>
                <a:effectLst>
                  <a:glow rad="152400">
                    <a:schemeClr val="tx1">
                      <a:alpha val="97000"/>
                    </a:schemeClr>
                  </a:glow>
                </a:effectLst>
                <a:latin typeface="Arial" charset="0"/>
                <a:ea typeface="ＭＳ Ｐゴシック" charset="0"/>
                <a:cs typeface="ＭＳ Ｐゴシック" charset="0"/>
              </a:rPr>
              <a:t>Caleb  •  </a:t>
            </a:r>
            <a:r>
              <a:rPr lang="en-US" sz="3200" b="1" dirty="0" err="1" smtClean="0">
                <a:solidFill>
                  <a:schemeClr val="bg1"/>
                </a:solidFill>
                <a:effectLst>
                  <a:glow rad="152400">
                    <a:schemeClr val="tx1">
                      <a:alpha val="97000"/>
                    </a:schemeClr>
                  </a:glow>
                </a:effectLst>
                <a:latin typeface="Arial" charset="0"/>
                <a:ea typeface="ＭＳ Ｐゴシック" charset="0"/>
                <a:cs typeface="ＭＳ Ｐゴシック" charset="0"/>
              </a:rPr>
              <a:t>Brennen</a:t>
            </a:r>
            <a:r>
              <a:rPr lang="en-US" sz="3200" b="1" dirty="0" smtClean="0">
                <a:solidFill>
                  <a:schemeClr val="bg1"/>
                </a:solidFill>
                <a:effectLst>
                  <a:glow rad="152400">
                    <a:schemeClr val="tx1">
                      <a:alpha val="97000"/>
                    </a:schemeClr>
                  </a:glow>
                </a:effectLst>
                <a:latin typeface="Arial" charset="0"/>
                <a:ea typeface="ＭＳ Ｐゴシック" charset="0"/>
                <a:cs typeface="ＭＳ Ｐゴシック" charset="0"/>
              </a:rPr>
              <a:t>  •   Holly   •   John  •   Kelsey</a:t>
            </a:r>
            <a:endParaRPr lang="en-US" sz="4000" b="1" dirty="0">
              <a:effectLst>
                <a:glow rad="152400">
                  <a:schemeClr val="tx1">
                    <a:alpha val="97000"/>
                  </a:schemeClr>
                </a:glo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2008" y="548680"/>
            <a:ext cx="932452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defRPr/>
            </a:pPr>
            <a:r>
              <a:rPr lang="en-US" sz="2800" b="1" dirty="0" smtClean="0">
                <a:solidFill>
                  <a:srgbClr val="FFFFFF"/>
                </a:solidFill>
                <a:effectLst>
                  <a:glow rad="152400">
                    <a:srgbClr val="000000">
                      <a:alpha val="97000"/>
                    </a:srgbClr>
                  </a:glow>
                </a:effectLst>
                <a:latin typeface="Arial" charset="0"/>
                <a:ea typeface="ＭＳ Ｐゴシック" charset="0"/>
                <a:cs typeface="ＭＳ Ｐゴシック" charset="0"/>
              </a:rPr>
              <a:t>Taiwan  •  </a:t>
            </a:r>
            <a:r>
              <a:rPr lang="en-US" sz="2800" b="1" dirty="0" err="1" smtClean="0">
                <a:solidFill>
                  <a:srgbClr val="FFFFFF"/>
                </a:solidFill>
                <a:effectLst>
                  <a:glow rad="152400">
                    <a:srgbClr val="000000">
                      <a:alpha val="97000"/>
                    </a:srgbClr>
                  </a:glow>
                </a:effectLst>
                <a:latin typeface="Arial" charset="0"/>
                <a:ea typeface="ＭＳ Ｐゴシック" charset="0"/>
                <a:cs typeface="ＭＳ Ｐゴシック" charset="0"/>
              </a:rPr>
              <a:t>Slovania</a:t>
            </a:r>
            <a:r>
              <a:rPr lang="en-US" sz="2800" b="1" dirty="0" smtClean="0">
                <a:solidFill>
                  <a:srgbClr val="FFFFFF"/>
                </a:solidFill>
                <a:effectLst>
                  <a:glow rad="152400">
                    <a:srgbClr val="000000">
                      <a:alpha val="97000"/>
                    </a:srgbClr>
                  </a:glow>
                </a:effectLst>
                <a:latin typeface="Arial" charset="0"/>
                <a:ea typeface="ＭＳ Ｐゴシック" charset="0"/>
                <a:cs typeface="ＭＳ Ｐゴシック" charset="0"/>
              </a:rPr>
              <a:t>  •  Turkey  •  Singapore • Indonesia</a:t>
            </a:r>
            <a:endParaRPr lang="en-US" sz="3600" b="1" dirty="0">
              <a:solidFill>
                <a:srgbClr val="000000"/>
              </a:solidFill>
              <a:effectLst>
                <a:glow rad="152400">
                  <a:srgbClr val="000000">
                    <a:alpha val="97000"/>
                  </a:srgbClr>
                </a:glow>
              </a:effectLst>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19514" y="6199584"/>
            <a:ext cx="9124486" cy="685800"/>
          </a:xfrm>
          <a:prstGeom prst="rect">
            <a:avLst/>
          </a:prstGeom>
          <a:solidFill>
            <a:schemeClr val="tx2"/>
          </a:solid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defRPr/>
            </a:pPr>
            <a:r>
              <a:rPr lang="en-US" sz="3200" b="1" dirty="0" smtClean="0">
                <a:solidFill>
                  <a:srgbClr val="FFFFFF"/>
                </a:solidFill>
                <a:effectLst>
                  <a:glow rad="152400">
                    <a:srgbClr val="000000">
                      <a:alpha val="97000"/>
                    </a:srgbClr>
                  </a:glow>
                </a:effectLst>
                <a:latin typeface="Arial" charset="0"/>
                <a:ea typeface="ＭＳ Ｐゴシック" charset="0"/>
                <a:cs typeface="ＭＳ Ｐゴシック" charset="0"/>
              </a:rPr>
              <a:t>WorldVenture Interns June- August 2013</a:t>
            </a:r>
            <a:endParaRPr lang="en-US" sz="4000" b="1" dirty="0">
              <a:solidFill>
                <a:srgbClr val="000000"/>
              </a:solidFill>
              <a:effectLst>
                <a:glow rad="152400">
                  <a:srgbClr val="000000">
                    <a:alpha val="97000"/>
                  </a:srgbClr>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12703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2561" name="Picture 5" descr="dan 7 beasts 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7772400" cy="914400"/>
          </a:xfrm>
        </p:spPr>
        <p:txBody>
          <a:bodyPr/>
          <a:lstStyle/>
          <a:p>
            <a:pPr>
              <a:defRPr/>
            </a:pPr>
            <a:r>
              <a:rPr lang="en-US" sz="6000" b="1" dirty="0" smtClean="0">
                <a:effectLst>
                  <a:outerShdw blurRad="38100" dist="38100" dir="2700000" algn="tl">
                    <a:srgbClr val="808080"/>
                  </a:outerShdw>
                </a:effectLst>
                <a:latin typeface="Arial" charset="0"/>
                <a:ea typeface="ＭＳ Ｐゴシック" charset="0"/>
                <a:cs typeface="Arial" charset="0"/>
              </a:rPr>
              <a:t>Nations in Daniel 7</a:t>
            </a:r>
            <a:endParaRPr lang="en-US" sz="6000" b="1" dirty="0">
              <a:effectLst>
                <a:outerShdw blurRad="38100" dist="38100" dir="2700000" algn="tl">
                  <a:srgbClr val="808080"/>
                </a:outerShdw>
              </a:effectLst>
              <a:latin typeface="Arial" charset="0"/>
              <a:ea typeface="ＭＳ Ｐゴシック" charset="0"/>
              <a:cs typeface="Arial" charset="0"/>
            </a:endParaRPr>
          </a:p>
        </p:txBody>
      </p:sp>
      <p:sp>
        <p:nvSpPr>
          <p:cNvPr id="7" name="Title 1"/>
          <p:cNvSpPr txBox="1">
            <a:spLocks/>
          </p:cNvSpPr>
          <p:nvPr/>
        </p:nvSpPr>
        <p:spPr bwMode="auto">
          <a:xfrm>
            <a:off x="228600" y="1981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4000" b="1" smtClean="0">
                <a:solidFill>
                  <a:srgbClr val="FFFFFF"/>
                </a:solidFill>
                <a:effectLst>
                  <a:outerShdw blurRad="38100" dist="38100" dir="2700000" algn="tl">
                    <a:srgbClr val="808080"/>
                  </a:outerShdw>
                </a:effectLst>
                <a:latin typeface="Arial" charset="0"/>
                <a:cs typeface="Arial" charset="0"/>
              </a:rPr>
              <a:t>Babylon</a:t>
            </a:r>
          </a:p>
        </p:txBody>
      </p:sp>
      <p:sp>
        <p:nvSpPr>
          <p:cNvPr id="8" name="Title 1"/>
          <p:cNvSpPr txBox="1">
            <a:spLocks/>
          </p:cNvSpPr>
          <p:nvPr/>
        </p:nvSpPr>
        <p:spPr bwMode="auto">
          <a:xfrm>
            <a:off x="1219200" y="4648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4000" b="1" smtClean="0">
                <a:solidFill>
                  <a:srgbClr val="FFFFFF"/>
                </a:solidFill>
                <a:effectLst>
                  <a:outerShdw blurRad="38100" dist="38100" dir="2700000" algn="tl">
                    <a:srgbClr val="808080"/>
                  </a:outerShdw>
                </a:effectLst>
                <a:latin typeface="Arial" charset="0"/>
                <a:cs typeface="Arial" charset="0"/>
              </a:rPr>
              <a:t>Medo-Persia</a:t>
            </a:r>
          </a:p>
        </p:txBody>
      </p:sp>
      <p:sp>
        <p:nvSpPr>
          <p:cNvPr id="9" name="Title 1"/>
          <p:cNvSpPr txBox="1">
            <a:spLocks/>
          </p:cNvSpPr>
          <p:nvPr/>
        </p:nvSpPr>
        <p:spPr bwMode="auto">
          <a:xfrm>
            <a:off x="3886200" y="22860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4000" b="1" smtClean="0">
                <a:solidFill>
                  <a:srgbClr val="FFFFFF"/>
                </a:solidFill>
                <a:effectLst>
                  <a:outerShdw blurRad="38100" dist="38100" dir="2700000" algn="tl">
                    <a:srgbClr val="808080"/>
                  </a:outerShdw>
                </a:effectLst>
                <a:latin typeface="Arial" charset="0"/>
                <a:cs typeface="Arial" charset="0"/>
              </a:rPr>
              <a:t>Greece</a:t>
            </a:r>
          </a:p>
        </p:txBody>
      </p:sp>
      <p:sp>
        <p:nvSpPr>
          <p:cNvPr id="10" name="Title 1"/>
          <p:cNvSpPr txBox="1">
            <a:spLocks/>
          </p:cNvSpPr>
          <p:nvPr/>
        </p:nvSpPr>
        <p:spPr bwMode="auto">
          <a:xfrm>
            <a:off x="4267200" y="43434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4000" b="1" smtClean="0">
                <a:solidFill>
                  <a:srgbClr val="FFFFFF"/>
                </a:solidFill>
                <a:effectLst>
                  <a:outerShdw blurRad="38100" dist="38100" dir="2700000" algn="tl">
                    <a:srgbClr val="808080"/>
                  </a:outerShdw>
                </a:effectLst>
                <a:latin typeface="Arial" charset="0"/>
                <a:cs typeface="Arial" charset="0"/>
              </a:rPr>
              <a:t>Rome</a:t>
            </a:r>
          </a:p>
        </p:txBody>
      </p:sp>
      <p:sp>
        <p:nvSpPr>
          <p:cNvPr id="11"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89040856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smtClean="0"/>
              <a:t>Beast 1: Winged Lion (Babylon)</a:t>
            </a:r>
            <a:endParaRPr lang="en-US" sz="4000" dirty="0"/>
          </a:p>
        </p:txBody>
      </p:sp>
      <p:pic>
        <p:nvPicPr>
          <p:cNvPr id="375810" name="Picture 2" descr="beast1Lion_With_Wings_2.jpg"/>
          <p:cNvPicPr>
            <a:picLocks noChangeAspect="1"/>
          </p:cNvPicPr>
          <p:nvPr/>
        </p:nvPicPr>
        <p:blipFill>
          <a:blip r:embed="rId2">
            <a:extLst>
              <a:ext uri="{28A0092B-C50C-407E-A947-70E740481C1C}">
                <a14:useLocalDpi xmlns:a14="http://schemas.microsoft.com/office/drawing/2010/main" val="0"/>
              </a:ext>
            </a:extLst>
          </a:blip>
          <a:srcRect b="7236"/>
          <a:stretch>
            <a:fillRect/>
          </a:stretch>
        </p:blipFill>
        <p:spPr bwMode="auto">
          <a:xfrm>
            <a:off x="0" y="944563"/>
            <a:ext cx="9180513"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956975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smtClean="0"/>
              <a:t>Beast 2: Bear (</a:t>
            </a:r>
            <a:r>
              <a:rPr lang="en-US" sz="4000" dirty="0" err="1" smtClean="0"/>
              <a:t>Medo</a:t>
            </a:r>
            <a:r>
              <a:rPr lang="en-US" sz="4000" dirty="0" smtClean="0"/>
              <a:t>-Persia)</a:t>
            </a:r>
            <a:endParaRPr lang="en-US" sz="4000" dirty="0"/>
          </a:p>
        </p:txBody>
      </p:sp>
      <p:pic>
        <p:nvPicPr>
          <p:cNvPr id="376834" name="Picture 3" descr="beast2Red_Bear_With_Rib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1344565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7857" name="Picture 3" descr="beast3.png"/>
          <p:cNvPicPr>
            <a:picLocks noChangeAspect="1"/>
          </p:cNvPicPr>
          <p:nvPr/>
        </p:nvPicPr>
        <p:blipFill>
          <a:blip r:embed="rId2">
            <a:extLst>
              <a:ext uri="{28A0092B-C50C-407E-A947-70E740481C1C}">
                <a14:useLocalDpi xmlns:a14="http://schemas.microsoft.com/office/drawing/2010/main" val="0"/>
              </a:ext>
            </a:extLst>
          </a:blip>
          <a:srcRect b="8987"/>
          <a:stretch>
            <a:fillRect/>
          </a:stretch>
        </p:blipFill>
        <p:spPr bwMode="auto">
          <a:xfrm>
            <a:off x="34925" y="314325"/>
            <a:ext cx="9144000"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en-US" sz="4000" dirty="0" smtClean="0"/>
              <a:t>Beast 3: Leopard (Greece)</a:t>
            </a:r>
            <a:endParaRPr lang="en-US" sz="4000" dirty="0"/>
          </a:p>
        </p:txBody>
      </p:sp>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2260725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en-US" sz="4000" dirty="0" smtClean="0"/>
              <a:t>Beast 4: Terrifying (Rome)</a:t>
            </a:r>
            <a:endParaRPr lang="en-US" sz="4000" dirty="0"/>
          </a:p>
        </p:txBody>
      </p:sp>
      <p:pic>
        <p:nvPicPr>
          <p:cNvPr id="378882" name="Picture 5" descr="daniel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800100"/>
            <a:ext cx="9180513"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en-US" sz="4000" dirty="0" smtClean="0">
                <a:solidFill>
                  <a:srgbClr val="FFFFFF"/>
                </a:solidFill>
                <a:effectLst>
                  <a:glow rad="317500">
                    <a:srgbClr val="000000">
                      <a:alpha val="75000"/>
                    </a:srgbClr>
                  </a:glow>
                  <a:outerShdw blurRad="38100" dist="38100" dir="2700000" algn="tl">
                    <a:srgbClr val="000000">
                      <a:alpha val="43137"/>
                    </a:srgbClr>
                  </a:outerShdw>
                </a:effectLst>
              </a:rPr>
              <a:t>Daniel 7:7</a:t>
            </a:r>
            <a:endParaRPr lang="en-US" sz="4000" dirty="0">
              <a:solidFill>
                <a:srgbClr val="FFFFFF"/>
              </a:solidFill>
              <a:effectLst>
                <a:glow rad="317500">
                  <a:srgbClr val="000000">
                    <a:alpha val="75000"/>
                  </a:srgbClr>
                </a:glow>
                <a:outerShdw blurRad="38100" dist="38100" dir="2700000" algn="tl">
                  <a:srgbClr val="000000">
                    <a:alpha val="43137"/>
                  </a:srgbClr>
                </a:outerShdw>
              </a:effectLst>
            </a:endParaRPr>
          </a:p>
        </p:txBody>
      </p:sp>
      <p:sp>
        <p:nvSpPr>
          <p:cNvPr id="5"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2078470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9905" name="Picture 2" descr="littlehor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43448"/>
            <a:ext cx="9144000" cy="792163"/>
          </a:xfrm>
        </p:spPr>
        <p:txBody>
          <a:bodyPr/>
          <a:lstStyle/>
          <a:p>
            <a:pPr>
              <a:defRPr/>
            </a:pPr>
            <a:r>
              <a:rPr lang="en-US" sz="4000" dirty="0" smtClean="0">
                <a:effectLst>
                  <a:glow rad="317500">
                    <a:schemeClr val="tx2">
                      <a:alpha val="75000"/>
                    </a:schemeClr>
                  </a:glow>
                  <a:outerShdw blurRad="38100" dist="38100" dir="2700000" algn="tl">
                    <a:srgbClr val="000000">
                      <a:alpha val="43137"/>
                    </a:srgbClr>
                  </a:outerShdw>
                </a:effectLst>
              </a:rPr>
              <a:t>Little Horn on Beast 4 (Antichrist)</a:t>
            </a:r>
            <a:endParaRPr lang="en-US" sz="4000" dirty="0">
              <a:effectLst>
                <a:glow rad="317500">
                  <a:schemeClr val="tx2">
                    <a:alpha val="75000"/>
                  </a:schemeClr>
                </a:glow>
                <a:outerShdw blurRad="38100" dist="38100" dir="2700000" algn="tl">
                  <a:srgbClr val="000000">
                    <a:alpha val="43137"/>
                  </a:srgbClr>
                </a:outerShdw>
              </a:effectLst>
            </a:endParaRPr>
          </a:p>
        </p:txBody>
      </p:sp>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en-US" sz="4000" dirty="0" smtClean="0">
                <a:solidFill>
                  <a:srgbClr val="FFFFFF"/>
                </a:solidFill>
                <a:effectLst>
                  <a:glow rad="317500">
                    <a:srgbClr val="000000">
                      <a:alpha val="75000"/>
                    </a:srgbClr>
                  </a:glow>
                  <a:outerShdw blurRad="38100" dist="38100" dir="2700000" algn="tl">
                    <a:srgbClr val="000000">
                      <a:alpha val="43137"/>
                    </a:srgbClr>
                  </a:outerShdw>
                </a:effectLst>
              </a:rPr>
              <a:t>Daniel 7:8</a:t>
            </a:r>
            <a:endParaRPr lang="en-US" sz="4000" dirty="0">
              <a:solidFill>
                <a:srgbClr val="FFFFFF"/>
              </a:solidFill>
              <a:effectLst>
                <a:glow rad="317500">
                  <a:srgbClr val="000000">
                    <a:alpha val="75000"/>
                  </a:srgbClr>
                </a:glow>
                <a:outerShdw blurRad="38100" dist="38100" dir="2700000" algn="tl">
                  <a:srgbClr val="000000">
                    <a:alpha val="43137"/>
                  </a:srgbClr>
                </a:outerShdw>
              </a:effectLst>
            </a:endParaRPr>
          </a:p>
        </p:txBody>
      </p:sp>
      <p:sp>
        <p:nvSpPr>
          <p:cNvPr id="5"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331</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693394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bg>
      <p:bgPr>
        <a:solidFill>
          <a:srgbClr val="800000"/>
        </a:solidFill>
        <a:effectLst/>
      </p:bgPr>
    </p:bg>
    <p:spTree>
      <p:nvGrpSpPr>
        <p:cNvPr id="1" name=""/>
        <p:cNvGrpSpPr/>
        <p:nvPr/>
      </p:nvGrpSpPr>
      <p:grpSpPr>
        <a:xfrm>
          <a:off x="0" y="0"/>
          <a:ext cx="0" cy="0"/>
          <a:chOff x="0" y="0"/>
          <a:chExt cx="0" cy="0"/>
        </a:xfrm>
      </p:grpSpPr>
      <p:pic>
        <p:nvPicPr>
          <p:cNvPr id="742402" name="Picture 4" descr="Pict102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6595"/>
          <a:stretch>
            <a:fillRect/>
          </a:stretch>
        </p:blipFill>
        <p:spPr>
          <a:xfrm>
            <a:off x="-46038" y="1371600"/>
            <a:ext cx="9226551" cy="5486400"/>
          </a:xfrm>
          <a:solidFill>
            <a:srgbClr val="800000"/>
          </a:solidFill>
        </p:spPr>
      </p:pic>
      <p:sp>
        <p:nvSpPr>
          <p:cNvPr id="742403" name="Rectangle 5"/>
          <p:cNvSpPr>
            <a:spLocks noGrp="1" noChangeArrowheads="1"/>
          </p:cNvSpPr>
          <p:nvPr>
            <p:ph type="title"/>
          </p:nvPr>
        </p:nvSpPr>
        <p:spPr>
          <a:xfrm>
            <a:off x="755650" y="288925"/>
            <a:ext cx="7702550" cy="1484313"/>
          </a:xfrm>
          <a:solidFill>
            <a:schemeClr val="hlink"/>
          </a:solidFill>
          <a:ln w="57150">
            <a:solidFill>
              <a:schemeClr val="tx1"/>
            </a:solidFill>
            <a:miter lim="800000"/>
            <a:headEnd/>
            <a:tailEnd/>
          </a:ln>
        </p:spPr>
        <p:txBody>
          <a:bodyPr/>
          <a:lstStyle/>
          <a:p>
            <a:r>
              <a:rPr lang="en-US" sz="5400" b="1" dirty="0" smtClean="0">
                <a:solidFill>
                  <a:srgbClr val="800000"/>
                </a:solidFill>
                <a:latin typeface="Arial" charset="0"/>
                <a:ea typeface="ＭＳ Ｐゴシック" charset="0"/>
              </a:rPr>
              <a:t>Daniel</a:t>
            </a:r>
            <a:r>
              <a:rPr lang="fr-FR" altLang="ja-JP" sz="5400" b="1" dirty="0" smtClean="0">
                <a:solidFill>
                  <a:srgbClr val="800000"/>
                </a:solidFill>
                <a:latin typeface="Arial" charset="0"/>
                <a:ea typeface="ＭＳ Ｐゴシック" charset="0"/>
              </a:rPr>
              <a:t>'</a:t>
            </a:r>
            <a:r>
              <a:rPr lang="en-US" altLang="ja-JP" sz="5400" b="1" dirty="0" smtClean="0">
                <a:solidFill>
                  <a:srgbClr val="800000"/>
                </a:solidFill>
                <a:latin typeface="Arial" charset="0"/>
                <a:ea typeface="ＭＳ Ｐゴシック" charset="0"/>
              </a:rPr>
              <a:t>s </a:t>
            </a:r>
            <a:r>
              <a:rPr lang="en-US" altLang="ja-JP" sz="5400" b="1" dirty="0">
                <a:solidFill>
                  <a:srgbClr val="800000"/>
                </a:solidFill>
                <a:latin typeface="Arial" charset="0"/>
                <a:ea typeface="ＭＳ Ｐゴシック" charset="0"/>
              </a:rPr>
              <a:t>70 Weeks </a:t>
            </a:r>
            <a:br>
              <a:rPr lang="en-US" altLang="ja-JP" sz="5400" b="1" dirty="0">
                <a:solidFill>
                  <a:srgbClr val="800000"/>
                </a:solidFill>
                <a:latin typeface="Arial" charset="0"/>
                <a:ea typeface="ＭＳ Ｐゴシック" charset="0"/>
              </a:rPr>
            </a:br>
            <a:r>
              <a:rPr lang="en-US" altLang="ja-JP" sz="3600" b="1" dirty="0">
                <a:solidFill>
                  <a:srgbClr val="800000"/>
                </a:solidFill>
                <a:latin typeface="Arial" charset="0"/>
                <a:ea typeface="ＭＳ Ｐゴシック" charset="0"/>
              </a:rPr>
              <a:t>(Dan. 9:24-27)</a:t>
            </a:r>
            <a:endParaRPr lang="en-US" sz="3600" b="1" dirty="0">
              <a:solidFill>
                <a:srgbClr val="800000"/>
              </a:solidFill>
              <a:latin typeface="Arial" charset="0"/>
              <a:ea typeface="ＭＳ Ｐゴシック" charset="0"/>
            </a:endParaRPr>
          </a:p>
        </p:txBody>
      </p:sp>
      <p:sp>
        <p:nvSpPr>
          <p:cNvPr id="563207" name="Rectangle 7"/>
          <p:cNvSpPr>
            <a:spLocks noChangeArrowheads="1"/>
          </p:cNvSpPr>
          <p:nvPr/>
        </p:nvSpPr>
        <p:spPr bwMode="auto">
          <a:xfrm>
            <a:off x="7308850" y="4349750"/>
            <a:ext cx="257175" cy="533400"/>
          </a:xfrm>
          <a:prstGeom prst="rect">
            <a:avLst/>
          </a:prstGeom>
          <a:noFill/>
          <a:ln w="76200">
            <a:solidFill>
              <a:srgbClr val="FF00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63208" name="Oval 8"/>
          <p:cNvSpPr>
            <a:spLocks noChangeArrowheads="1"/>
          </p:cNvSpPr>
          <p:nvPr/>
        </p:nvSpPr>
        <p:spPr bwMode="auto">
          <a:xfrm>
            <a:off x="1547813" y="4489450"/>
            <a:ext cx="2160587" cy="685800"/>
          </a:xfrm>
          <a:prstGeom prst="ellipse">
            <a:avLst/>
          </a:prstGeom>
          <a:noFill/>
          <a:ln w="762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63209" name="Text Box 9"/>
          <p:cNvSpPr txBox="1">
            <a:spLocks noChangeArrowheads="1"/>
          </p:cNvSpPr>
          <p:nvPr/>
        </p:nvSpPr>
        <p:spPr bwMode="auto">
          <a:xfrm>
            <a:off x="755650" y="638175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a:solidFill>
                  <a:srgbClr val="FF0000"/>
                </a:solidFill>
              </a:rPr>
              <a:t>444 </a:t>
            </a:r>
            <a:r>
              <a:rPr lang="en-US" sz="1800" b="1">
                <a:solidFill>
                  <a:srgbClr val="FF0000"/>
                </a:solidFill>
              </a:rPr>
              <a:t>BC</a:t>
            </a:r>
          </a:p>
        </p:txBody>
      </p:sp>
      <p:sp>
        <p:nvSpPr>
          <p:cNvPr id="563210" name="Text Box 10"/>
          <p:cNvSpPr txBox="1">
            <a:spLocks noChangeArrowheads="1"/>
          </p:cNvSpPr>
          <p:nvPr/>
        </p:nvSpPr>
        <p:spPr bwMode="auto">
          <a:xfrm>
            <a:off x="2987675" y="638175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a:solidFill>
                  <a:srgbClr val="FF0000"/>
                </a:solidFill>
              </a:rPr>
              <a:t>AD </a:t>
            </a:r>
            <a:r>
              <a:rPr lang="en-US" b="1">
                <a:solidFill>
                  <a:srgbClr val="FF0000"/>
                </a:solidFill>
              </a:rPr>
              <a:t>33</a:t>
            </a:r>
            <a:r>
              <a:rPr lang="en-US">
                <a:solidFill>
                  <a:srgbClr val="000000"/>
                </a:solidFill>
              </a:rPr>
              <a:t> </a:t>
            </a:r>
          </a:p>
        </p:txBody>
      </p:sp>
      <p:sp>
        <p:nvSpPr>
          <p:cNvPr id="563211" name="AutoShape 11"/>
          <p:cNvSpPr>
            <a:spLocks noChangeArrowheads="1"/>
          </p:cNvSpPr>
          <p:nvPr/>
        </p:nvSpPr>
        <p:spPr bwMode="auto">
          <a:xfrm>
            <a:off x="2195513" y="6413500"/>
            <a:ext cx="190500" cy="466725"/>
          </a:xfrm>
          <a:prstGeom prst="homePlate">
            <a:avLst>
              <a:gd name="adj" fmla="val 25000"/>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63212" name="Text Box 12"/>
          <p:cNvSpPr txBox="1">
            <a:spLocks noChangeArrowheads="1"/>
          </p:cNvSpPr>
          <p:nvPr/>
        </p:nvSpPr>
        <p:spPr bwMode="auto">
          <a:xfrm>
            <a:off x="1693863" y="6021388"/>
            <a:ext cx="1654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a:solidFill>
                  <a:srgbClr val="FF0000"/>
                </a:solidFill>
              </a:rPr>
              <a:t>69 Weeks</a:t>
            </a:r>
            <a:endParaRPr lang="en-US" sz="1800" b="1">
              <a:solidFill>
                <a:srgbClr val="FF0000"/>
              </a:solidFill>
            </a:endParaRPr>
          </a:p>
        </p:txBody>
      </p:sp>
      <p:sp>
        <p:nvSpPr>
          <p:cNvPr id="10" name="TextBox 9"/>
          <p:cNvSpPr txBox="1">
            <a:spLocks noChangeArrowheads="1"/>
          </p:cNvSpPr>
          <p:nvPr/>
        </p:nvSpPr>
        <p:spPr bwMode="auto">
          <a:xfrm>
            <a:off x="8445500" y="-547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3920851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wipe(left)">
                                      <p:cBhvr>
                                        <p:cTn id="7" dur="500"/>
                                        <p:tgtEl>
                                          <p:spTgt spid="56320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3211"/>
                                        </p:tgtEl>
                                        <p:attrNameLst>
                                          <p:attrName>style.visibility</p:attrName>
                                        </p:attrNameLst>
                                      </p:cBhvr>
                                      <p:to>
                                        <p:strVal val="visible"/>
                                      </p:to>
                                    </p:set>
                                    <p:animEffect transition="in" filter="wipe(left)">
                                      <p:cBhvr>
                                        <p:cTn id="11" dur="500"/>
                                        <p:tgtEl>
                                          <p:spTgt spid="56321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3210"/>
                                        </p:tgtEl>
                                        <p:attrNameLst>
                                          <p:attrName>style.visibility</p:attrName>
                                        </p:attrNameLst>
                                      </p:cBhvr>
                                      <p:to>
                                        <p:strVal val="visible"/>
                                      </p:to>
                                    </p:set>
                                    <p:animEffect transition="in" filter="wipe(left)">
                                      <p:cBhvr>
                                        <p:cTn id="15" dur="500"/>
                                        <p:tgtEl>
                                          <p:spTgt spid="5632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63212"/>
                                        </p:tgtEl>
                                        <p:attrNameLst>
                                          <p:attrName>style.visibility</p:attrName>
                                        </p:attrNameLst>
                                      </p:cBhvr>
                                      <p:to>
                                        <p:strVal val="visible"/>
                                      </p:to>
                                    </p:set>
                                    <p:anim calcmode="lin" valueType="num">
                                      <p:cBhvr>
                                        <p:cTn id="20" dur="1000" fill="hold"/>
                                        <p:tgtEl>
                                          <p:spTgt spid="563212"/>
                                        </p:tgtEl>
                                        <p:attrNameLst>
                                          <p:attrName>ppt_w</p:attrName>
                                        </p:attrNameLst>
                                      </p:cBhvr>
                                      <p:tavLst>
                                        <p:tav tm="0">
                                          <p:val>
                                            <p:strVal val="#ppt_w*0.70"/>
                                          </p:val>
                                        </p:tav>
                                        <p:tav tm="100000">
                                          <p:val>
                                            <p:strVal val="#ppt_w"/>
                                          </p:val>
                                        </p:tav>
                                      </p:tavLst>
                                    </p:anim>
                                    <p:anim calcmode="lin" valueType="num">
                                      <p:cBhvr>
                                        <p:cTn id="21" dur="1000" fill="hold"/>
                                        <p:tgtEl>
                                          <p:spTgt spid="563212"/>
                                        </p:tgtEl>
                                        <p:attrNameLst>
                                          <p:attrName>ppt_h</p:attrName>
                                        </p:attrNameLst>
                                      </p:cBhvr>
                                      <p:tavLst>
                                        <p:tav tm="0">
                                          <p:val>
                                            <p:strVal val="#ppt_h"/>
                                          </p:val>
                                        </p:tav>
                                        <p:tav tm="100000">
                                          <p:val>
                                            <p:strVal val="#ppt_h"/>
                                          </p:val>
                                        </p:tav>
                                      </p:tavLst>
                                    </p:anim>
                                    <p:animEffect transition="in" filter="fade">
                                      <p:cBhvr>
                                        <p:cTn id="22" dur="1000"/>
                                        <p:tgtEl>
                                          <p:spTgt spid="563212"/>
                                        </p:tgtEl>
                                      </p:cBhvr>
                                    </p:animEffect>
                                  </p:childTnLst>
                                </p:cTn>
                              </p:par>
                              <p:par>
                                <p:cTn id="23" presetID="35" presetClass="entr" presetSubtype="0" fill="hold" grpId="0" nodeType="withEffect">
                                  <p:stCondLst>
                                    <p:cond delay="0"/>
                                  </p:stCondLst>
                                  <p:childTnLst>
                                    <p:set>
                                      <p:cBhvr>
                                        <p:cTn id="24" dur="1" fill="hold">
                                          <p:stCondLst>
                                            <p:cond delay="0"/>
                                          </p:stCondLst>
                                        </p:cTn>
                                        <p:tgtEl>
                                          <p:spTgt spid="563208"/>
                                        </p:tgtEl>
                                        <p:attrNameLst>
                                          <p:attrName>style.visibility</p:attrName>
                                        </p:attrNameLst>
                                      </p:cBhvr>
                                      <p:to>
                                        <p:strVal val="visible"/>
                                      </p:to>
                                    </p:set>
                                    <p:animEffect transition="in" filter="fade">
                                      <p:cBhvr>
                                        <p:cTn id="25" dur="2000"/>
                                        <p:tgtEl>
                                          <p:spTgt spid="563208"/>
                                        </p:tgtEl>
                                      </p:cBhvr>
                                    </p:animEffect>
                                    <p:anim calcmode="lin" valueType="num">
                                      <p:cBhvr>
                                        <p:cTn id="26" dur="2000" fill="hold"/>
                                        <p:tgtEl>
                                          <p:spTgt spid="563208"/>
                                        </p:tgtEl>
                                        <p:attrNameLst>
                                          <p:attrName>style.rotation</p:attrName>
                                        </p:attrNameLst>
                                      </p:cBhvr>
                                      <p:tavLst>
                                        <p:tav tm="0">
                                          <p:val>
                                            <p:fltVal val="720"/>
                                          </p:val>
                                        </p:tav>
                                        <p:tav tm="100000">
                                          <p:val>
                                            <p:fltVal val="0"/>
                                          </p:val>
                                        </p:tav>
                                      </p:tavLst>
                                    </p:anim>
                                    <p:anim calcmode="lin" valueType="num">
                                      <p:cBhvr>
                                        <p:cTn id="27" dur="2000" fill="hold"/>
                                        <p:tgtEl>
                                          <p:spTgt spid="563208"/>
                                        </p:tgtEl>
                                        <p:attrNameLst>
                                          <p:attrName>ppt_h</p:attrName>
                                        </p:attrNameLst>
                                      </p:cBhvr>
                                      <p:tavLst>
                                        <p:tav tm="0">
                                          <p:val>
                                            <p:fltVal val="0"/>
                                          </p:val>
                                        </p:tav>
                                        <p:tav tm="100000">
                                          <p:val>
                                            <p:strVal val="#ppt_h"/>
                                          </p:val>
                                        </p:tav>
                                      </p:tavLst>
                                    </p:anim>
                                    <p:anim calcmode="lin" valueType="num">
                                      <p:cBhvr>
                                        <p:cTn id="28" dur="2000" fill="hold"/>
                                        <p:tgtEl>
                                          <p:spTgt spid="563208"/>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563207"/>
                                        </p:tgtEl>
                                        <p:attrNameLst>
                                          <p:attrName>style.visibility</p:attrName>
                                        </p:attrNameLst>
                                      </p:cBhvr>
                                      <p:to>
                                        <p:strVal val="visible"/>
                                      </p:to>
                                    </p:set>
                                    <p:animEffect transition="in" filter="fade">
                                      <p:cBhvr>
                                        <p:cTn id="33" dur="2000"/>
                                        <p:tgtEl>
                                          <p:spTgt spid="563207"/>
                                        </p:tgtEl>
                                      </p:cBhvr>
                                    </p:animEffect>
                                    <p:anim calcmode="lin" valueType="num">
                                      <p:cBhvr>
                                        <p:cTn id="34" dur="2000" fill="hold"/>
                                        <p:tgtEl>
                                          <p:spTgt spid="563207"/>
                                        </p:tgtEl>
                                        <p:attrNameLst>
                                          <p:attrName>style.rotation</p:attrName>
                                        </p:attrNameLst>
                                      </p:cBhvr>
                                      <p:tavLst>
                                        <p:tav tm="0">
                                          <p:val>
                                            <p:fltVal val="720"/>
                                          </p:val>
                                        </p:tav>
                                        <p:tav tm="100000">
                                          <p:val>
                                            <p:fltVal val="0"/>
                                          </p:val>
                                        </p:tav>
                                      </p:tavLst>
                                    </p:anim>
                                    <p:anim calcmode="lin" valueType="num">
                                      <p:cBhvr>
                                        <p:cTn id="35" dur="2000" fill="hold"/>
                                        <p:tgtEl>
                                          <p:spTgt spid="563207"/>
                                        </p:tgtEl>
                                        <p:attrNameLst>
                                          <p:attrName>ppt_h</p:attrName>
                                        </p:attrNameLst>
                                      </p:cBhvr>
                                      <p:tavLst>
                                        <p:tav tm="0">
                                          <p:val>
                                            <p:fltVal val="0"/>
                                          </p:val>
                                        </p:tav>
                                        <p:tav tm="100000">
                                          <p:val>
                                            <p:strVal val="#ppt_h"/>
                                          </p:val>
                                        </p:tav>
                                      </p:tavLst>
                                    </p:anim>
                                    <p:anim calcmode="lin" valueType="num">
                                      <p:cBhvr>
                                        <p:cTn id="36" dur="2000" fill="hold"/>
                                        <p:tgtEl>
                                          <p:spTgt spid="5632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09" grpId="0"/>
      <p:bldP spid="563210" grpId="0"/>
      <p:bldP spid="563211" grpId="0" animBg="1"/>
      <p:bldP spid="563212" grpId="0"/>
    </p:bldLst>
  </p:timing>
</p:sld>
</file>

<file path=ppt/slides/slide12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99395" name="Picture 3" descr="Pict1021"/>
          <p:cNvPicPr>
            <a:picLocks noGrp="1" noChangeAspect="1" noChangeArrowheads="1"/>
          </p:cNvPicPr>
          <p:nvPr>
            <p:ph idx="1"/>
          </p:nvPr>
        </p:nvPicPr>
        <p:blipFill>
          <a:blip r:embed="rId4"/>
          <a:srcRect l="5357" r="3215" b="20650"/>
          <a:stretch>
            <a:fillRect/>
          </a:stretch>
        </p:blipFill>
        <p:spPr>
          <a:xfrm>
            <a:off x="107950" y="544513"/>
            <a:ext cx="8947150" cy="5980112"/>
          </a:xfrm>
          <a:gradFill rotWithShape="1">
            <a:gsLst>
              <a:gs pos="0">
                <a:schemeClr val="accent1"/>
              </a:gs>
              <a:gs pos="50000">
                <a:schemeClr val="accent1">
                  <a:gamma/>
                  <a:shade val="46275"/>
                  <a:invGamma/>
                </a:schemeClr>
              </a:gs>
              <a:gs pos="100000">
                <a:schemeClr val="accent1"/>
              </a:gs>
            </a:gsLst>
            <a:lin ang="5400000" scaled="1"/>
          </a:gradFill>
        </p:spPr>
      </p:pic>
      <p:sp>
        <p:nvSpPr>
          <p:cNvPr id="740354" name="Rectangle 9"/>
          <p:cNvSpPr>
            <a:spLocks noGrp="1" noChangeArrowheads="1"/>
          </p:cNvSpPr>
          <p:nvPr>
            <p:ph type="title"/>
          </p:nvPr>
        </p:nvSpPr>
        <p:spPr>
          <a:xfrm>
            <a:off x="315913" y="496888"/>
            <a:ext cx="8501062" cy="771525"/>
          </a:xfrm>
          <a:gradFill rotWithShape="0">
            <a:gsLst>
              <a:gs pos="0">
                <a:srgbClr val="990099"/>
              </a:gs>
              <a:gs pos="50000">
                <a:srgbClr val="470047"/>
              </a:gs>
              <a:gs pos="100000">
                <a:srgbClr val="990099"/>
              </a:gs>
            </a:gsLst>
            <a:lin ang="5400000" scaled="1"/>
          </a:gradFill>
        </p:spPr>
        <p:txBody>
          <a:bodyPr wrap="none" lIns="90000" tIns="46800" rIns="90000" bIns="46800" anchor="t">
            <a:spAutoFit/>
          </a:bodyPr>
          <a:lstStyle/>
          <a:p>
            <a:pPr algn="l"/>
            <a:r>
              <a:rPr lang="en-US" b="1" dirty="0">
                <a:latin typeface="Arial" charset="0"/>
                <a:ea typeface="ＭＳ Ｐゴシック" charset="0"/>
              </a:rPr>
              <a:t>Dating </a:t>
            </a:r>
            <a:r>
              <a:rPr lang="en-US" b="1" dirty="0" smtClean="0">
                <a:latin typeface="Arial" charset="0"/>
                <a:ea typeface="ＭＳ Ｐゴシック" charset="0"/>
              </a:rPr>
              <a:t>Daniel</a:t>
            </a:r>
            <a:r>
              <a:rPr lang="fr-FR" altLang="ja-JP" b="1" dirty="0" smtClean="0">
                <a:latin typeface="Arial" charset="0"/>
                <a:ea typeface="ＭＳ Ｐゴシック" charset="0"/>
              </a:rPr>
              <a:t>'</a:t>
            </a:r>
            <a:r>
              <a:rPr lang="en-US" altLang="ja-JP" b="1" dirty="0" smtClean="0">
                <a:latin typeface="Arial" charset="0"/>
                <a:ea typeface="ＭＳ Ｐゴシック" charset="0"/>
              </a:rPr>
              <a:t>s </a:t>
            </a:r>
            <a:r>
              <a:rPr lang="en-US" altLang="ja-JP" b="1" dirty="0">
                <a:latin typeface="Arial" charset="0"/>
                <a:ea typeface="ＭＳ Ｐゴシック" charset="0"/>
              </a:rPr>
              <a:t>Seventy Weeks</a:t>
            </a:r>
            <a:endParaRPr lang="en-US" b="1" dirty="0">
              <a:latin typeface="Arial" charset="0"/>
              <a:ea typeface="ＭＳ Ｐゴシック" charset="0"/>
            </a:endParaRPr>
          </a:p>
        </p:txBody>
      </p:sp>
      <p:sp>
        <p:nvSpPr>
          <p:cNvPr id="4" name="TextBox 9"/>
          <p:cNvSpPr txBox="1">
            <a:spLocks noChangeArrowheads="1"/>
          </p:cNvSpPr>
          <p:nvPr/>
        </p:nvSpPr>
        <p:spPr bwMode="auto">
          <a:xfrm>
            <a:off x="8445500" y="-547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17950312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4451" name="Rectangle 7"/>
          <p:cNvSpPr>
            <a:spLocks noGrp="1" noChangeArrowheads="1"/>
          </p:cNvSpPr>
          <p:nvPr>
            <p:ph type="title"/>
          </p:nvPr>
        </p:nvSpPr>
        <p:spPr>
          <a:xfrm>
            <a:off x="179388" y="115888"/>
            <a:ext cx="8348662" cy="792162"/>
          </a:xfrm>
          <a:solidFill>
            <a:schemeClr val="tx1"/>
          </a:solidFill>
        </p:spPr>
        <p:txBody>
          <a:bodyPr/>
          <a:lstStyle/>
          <a:p>
            <a:r>
              <a:rPr lang="en-US" b="1" dirty="0">
                <a:solidFill>
                  <a:srgbClr val="FFFFFF"/>
                </a:solidFill>
                <a:latin typeface="Arial" charset="0"/>
                <a:ea typeface="ＭＳ Ｐゴシック" charset="0"/>
              </a:rPr>
              <a:t>Chronology of the 70</a:t>
            </a:r>
            <a:r>
              <a:rPr lang="en-US" b="1" baseline="30000" dirty="0">
                <a:solidFill>
                  <a:srgbClr val="FFFFFF"/>
                </a:solidFill>
                <a:latin typeface="Arial" charset="0"/>
                <a:ea typeface="ＭＳ Ｐゴシック" charset="0"/>
              </a:rPr>
              <a:t>th</a:t>
            </a:r>
            <a:r>
              <a:rPr lang="en-US" b="1" dirty="0">
                <a:solidFill>
                  <a:srgbClr val="FFFFFF"/>
                </a:solidFill>
                <a:latin typeface="Arial" charset="0"/>
                <a:ea typeface="ＭＳ Ｐゴシック" charset="0"/>
              </a:rPr>
              <a:t> </a:t>
            </a:r>
            <a:r>
              <a:rPr lang="en-US" altLang="ja-JP" b="1" dirty="0" smtClean="0">
                <a:solidFill>
                  <a:srgbClr val="FFFFFF"/>
                </a:solidFill>
                <a:latin typeface="Arial" charset="0"/>
                <a:ea typeface="ＭＳ Ｐゴシック" charset="0"/>
              </a:rPr>
              <a:t>"Week"</a:t>
            </a:r>
            <a:endParaRPr lang="en-US" dirty="0">
              <a:solidFill>
                <a:srgbClr val="FFFFFF"/>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44453" name="Text Box 14"/>
          <p:cNvSpPr txBox="1">
            <a:spLocks noChangeArrowheads="1"/>
          </p:cNvSpPr>
          <p:nvPr/>
        </p:nvSpPr>
        <p:spPr bwMode="auto">
          <a:xfrm>
            <a:off x="9302321" y="0"/>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1260 DAYS</a:t>
              </a:r>
            </a:p>
          </p:txBody>
        </p:sp>
        <p:cxnSp>
          <p:nvCxnSpPr>
            <p:cNvPr id="744510"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smtClean="0">
                  <a:solidFill>
                    <a:srgbClr val="000000"/>
                  </a:solidFill>
                  <a:latin typeface="Arial"/>
                  <a:cs typeface="Arial"/>
                </a:rPr>
                <a:t>Rev. 11:3; 12:6</a:t>
              </a:r>
              <a:endParaRPr lang="en-US" b="1" spc="-110" dirty="0" smtClean="0">
                <a:solidFill>
                  <a:srgbClr val="000000"/>
                </a:solidFill>
                <a:latin typeface="Arial"/>
                <a:cs typeface="Arial"/>
              </a:endParaRPr>
            </a:p>
          </p:txBody>
        </p:sp>
        <p:cxnSp>
          <p:nvCxnSpPr>
            <p:cNvPr id="744512"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smtClean="0">
                <a:solidFill>
                  <a:srgbClr val="000000"/>
                </a:solidFill>
                <a:latin typeface="Arial"/>
                <a:cs typeface="Arial"/>
              </a:rPr>
              <a:t>Sign of </a:t>
            </a:r>
            <a:br>
              <a:rPr lang="en-US" sz="2000" b="1" i="1" spc="-100" dirty="0" smtClean="0">
                <a:solidFill>
                  <a:srgbClr val="000000"/>
                </a:solidFill>
                <a:latin typeface="Arial"/>
                <a:cs typeface="Arial"/>
              </a:rPr>
            </a:br>
            <a:r>
              <a:rPr lang="en-US" sz="2000" b="1" i="1" spc="-100" dirty="0" smtClean="0">
                <a:solidFill>
                  <a:srgbClr val="000000"/>
                </a:solidFill>
                <a:latin typeface="Arial"/>
                <a:cs typeface="Arial"/>
              </a:rPr>
              <a:t>Son of Man</a:t>
            </a:r>
            <a:br>
              <a:rPr lang="en-US" sz="2000" b="1" i="1" spc="-100" dirty="0" smtClean="0">
                <a:solidFill>
                  <a:srgbClr val="000000"/>
                </a:solidFill>
                <a:latin typeface="Arial"/>
                <a:cs typeface="Arial"/>
              </a:rPr>
            </a:br>
            <a:r>
              <a:rPr lang="en-US" sz="2000" b="1" i="1" spc="-100" dirty="0" smtClean="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smtClean="0">
                  <a:solidFill>
                    <a:srgbClr val="000000"/>
                  </a:solidFill>
                  <a:latin typeface="Arial"/>
                  <a:cs typeface="Arial"/>
                </a:rPr>
                <a:t> 30 DAYS</a:t>
              </a:r>
            </a:p>
          </p:txBody>
        </p:sp>
        <p:cxnSp>
          <p:nvCxnSpPr>
            <p:cNvPr id="744507"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44508"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744494"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744495"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744496"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744497"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3½ YEARS</a:t>
                </a:r>
              </a:p>
            </p:txBody>
          </p:sp>
          <p:cxnSp>
            <p:nvCxnSpPr>
              <p:cNvPr id="744504"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44505"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744498"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3½ YEARS</a:t>
                </a:r>
              </a:p>
            </p:txBody>
          </p:sp>
          <p:cxnSp>
            <p:nvCxnSpPr>
              <p:cNvPr id="744501"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44502"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744499"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744485"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744486"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smtClean="0">
                    <a:solidFill>
                      <a:srgbClr val="000000"/>
                    </a:solidFill>
                    <a:latin typeface="Arial"/>
                    <a:cs typeface="Arial"/>
                  </a:rPr>
                  <a:t> 30 DAYS</a:t>
                </a:r>
              </a:p>
            </p:txBody>
          </p:sp>
          <p:cxnSp>
            <p:nvCxnSpPr>
              <p:cNvPr id="744492"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44493"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744487"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3½ YEARS</a:t>
              </a:r>
            </a:p>
          </p:txBody>
        </p:sp>
        <p:cxnSp>
          <p:nvCxnSpPr>
            <p:cNvPr id="744489"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44490"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744476"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i="1" dirty="0">
                  <a:solidFill>
                    <a:srgbClr val="000000"/>
                  </a:solidFill>
                  <a:latin typeface="Arial" charset="0"/>
                  <a:cs typeface="Arial" charset="0"/>
                </a:rPr>
                <a:t>2nd ADVENT</a:t>
              </a:r>
            </a:p>
          </p:txBody>
        </p:sp>
        <p:cxnSp>
          <p:nvCxnSpPr>
            <p:cNvPr id="744477"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744478"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45 DAYS</a:t>
                </a:r>
              </a:p>
            </p:txBody>
          </p:sp>
          <p:cxnSp>
            <p:nvCxnSpPr>
              <p:cNvPr id="744482"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smtClean="0">
                    <a:solidFill>
                      <a:srgbClr val="000000"/>
                    </a:solidFill>
                    <a:latin typeface="Arial"/>
                    <a:cs typeface="Arial"/>
                  </a:rPr>
                  <a:t>Dan. 12:12</a:t>
                </a:r>
                <a:endParaRPr lang="en-US" b="1" spc="-110" dirty="0" smtClean="0">
                  <a:solidFill>
                    <a:srgbClr val="000000"/>
                  </a:solidFill>
                  <a:latin typeface="Arial"/>
                  <a:cs typeface="Arial"/>
                </a:endParaRPr>
              </a:p>
            </p:txBody>
          </p:sp>
          <p:cxnSp>
            <p:nvCxnSpPr>
              <p:cNvPr id="744484"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smtClean="0">
                  <a:solidFill>
                    <a:srgbClr val="000000"/>
                  </a:solidFill>
                  <a:ea typeface="ＭＳ Ｐゴシック" charset="0"/>
                </a:rPr>
                <a:t>Christ</a:t>
              </a:r>
              <a:r>
                <a:rPr lang="fr-FR" dirty="0" smtClean="0">
                  <a:solidFill>
                    <a:srgbClr val="000000"/>
                  </a:solidFill>
                  <a:ea typeface="ＭＳ Ｐゴシック" charset="0"/>
                </a:rPr>
                <a:t>'</a:t>
              </a:r>
              <a:r>
                <a:rPr lang="en-US" dirty="0" smtClean="0">
                  <a:solidFill>
                    <a:srgbClr val="000000"/>
                  </a:solidFill>
                  <a:ea typeface="ＭＳ Ｐゴシック" charset="0"/>
                </a:rPr>
                <a:t>s Return Complete</a:t>
              </a:r>
            </a:p>
          </p:txBody>
        </p:sp>
        <p:sp>
          <p:nvSpPr>
            <p:cNvPr id="744480"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011612"/>
            <a:chOff x="2699792" y="1433435"/>
            <a:chExt cx="4032447" cy="4011789"/>
          </a:xfrm>
        </p:grpSpPr>
        <p:sp>
          <p:nvSpPr>
            <p:cNvPr id="744467"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744468"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1290 DAYS</a:t>
                </a:r>
              </a:p>
            </p:txBody>
          </p:sp>
          <p:cxnSp>
            <p:nvCxnSpPr>
              <p:cNvPr id="744473"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744474"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smtClean="0">
                    <a:solidFill>
                      <a:srgbClr val="000000"/>
                    </a:solidFill>
                    <a:latin typeface="Arial"/>
                    <a:cs typeface="Arial"/>
                  </a:rPr>
                  <a:t>Dan. 12:11</a:t>
                </a:r>
                <a:endParaRPr lang="en-US" b="1" spc="-110" dirty="0" smtClean="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smtClean="0">
                  <a:solidFill>
                    <a:srgbClr val="000000"/>
                  </a:solidFill>
                  <a:latin typeface="Arial"/>
                  <a:cs typeface="Arial"/>
                </a:rPr>
                <a:t>Middle of the Week</a:t>
              </a:r>
            </a:p>
          </p:txBody>
        </p:sp>
        <p:sp>
          <p:nvSpPr>
            <p:cNvPr id="744470"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44471"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744464"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Great Tribulation</a:t>
            </a:r>
          </a:p>
        </p:txBody>
      </p:sp>
      <p:sp>
        <p:nvSpPr>
          <p:cNvPr id="65" name="TextBox 9"/>
          <p:cNvSpPr txBox="1">
            <a:spLocks noChangeArrowheads="1"/>
          </p:cNvSpPr>
          <p:nvPr/>
        </p:nvSpPr>
        <p:spPr bwMode="auto">
          <a:xfrm>
            <a:off x="8511640" y="2098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000000"/>
                </a:solidFill>
                <a:latin typeface="Arial" charset="0"/>
                <a:cs typeface="Arial" charset="0"/>
              </a:rPr>
              <a:t>333</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19400660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684213" y="2625725"/>
            <a:ext cx="7991475" cy="2679837"/>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vi-VN" dirty="0" smtClean="0">
                <a:solidFill>
                  <a:srgbClr val="FFFFFF"/>
                </a:solidFill>
              </a:rPr>
              <a:t>Vừa thấy người, tôi ngã xuống chơn người như chết; nhưng người đặt tay hữu lên trên tôi, mà rằng: Đừng sợ chi, ta là Đấng trước hết và là Đấng sau cùng, </a:t>
            </a:r>
          </a:p>
          <a:p>
            <a:pPr defTabSz="914400" eaLnBrk="0" fontAlgn="base" hangingPunct="0">
              <a:spcBef>
                <a:spcPct val="0"/>
              </a:spcBef>
              <a:spcAft>
                <a:spcPct val="0"/>
              </a:spcAft>
              <a:defRPr/>
            </a:pPr>
            <a:r>
              <a:rPr lang="vi-VN" dirty="0" smtClean="0">
                <a:solidFill>
                  <a:srgbClr val="FFFFFF"/>
                </a:solidFill>
              </a:rPr>
              <a:t>là Đấng Sống, ta đã chết, kìa nay ta sống đời đời, cầm chìa khóa của sự chết và âm phủ. </a:t>
            </a:r>
          </a:p>
          <a:p>
            <a:pPr defTabSz="914400" eaLnBrk="0" fontAlgn="base" hangingPunct="0">
              <a:spcBef>
                <a:spcPct val="0"/>
              </a:spcBef>
              <a:spcAft>
                <a:spcPct val="0"/>
              </a:spcAft>
              <a:defRPr/>
            </a:pPr>
            <a:r>
              <a:rPr lang="vi-VN" dirty="0" smtClean="0">
                <a:solidFill>
                  <a:srgbClr val="FFFFFF"/>
                </a:solidFill>
              </a:rPr>
              <a:t>Vậy hãy chép lấy những sự ngươi đã thấy, những việc nay hiện có và những việc sau sẽ đến, </a:t>
            </a:r>
          </a:p>
        </p:txBody>
      </p:sp>
      <p:sp>
        <p:nvSpPr>
          <p:cNvPr id="764931" name="Text Box 2"/>
          <p:cNvSpPr txBox="1">
            <a:spLocks noChangeArrowheads="1"/>
          </p:cNvSpPr>
          <p:nvPr/>
        </p:nvSpPr>
        <p:spPr bwMode="auto">
          <a:xfrm>
            <a:off x="395289" y="152400"/>
            <a:ext cx="7395846" cy="830263"/>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4800" dirty="0" smtClean="0">
                <a:solidFill>
                  <a:srgbClr val="FFFFFF"/>
                </a:solidFill>
                <a:latin typeface="Arial" charset="0"/>
                <a:cs typeface="Arial" charset="0"/>
              </a:rPr>
              <a:t>4 Interpretative </a:t>
            </a:r>
            <a:r>
              <a:rPr lang="en-US" sz="4800" dirty="0">
                <a:solidFill>
                  <a:srgbClr val="FFFFFF"/>
                </a:solidFill>
                <a:latin typeface="Arial" charset="0"/>
                <a:cs typeface="Arial" charset="0"/>
              </a:rPr>
              <a:t>Principles</a:t>
            </a:r>
            <a:r>
              <a:rPr lang="en-US" sz="2000" dirty="0">
                <a:solidFill>
                  <a:srgbClr val="000000"/>
                </a:solidFill>
                <a:latin typeface="Arial" charset="0"/>
                <a:cs typeface="Arial" charset="0"/>
              </a:rPr>
              <a:t> </a:t>
            </a:r>
          </a:p>
        </p:txBody>
      </p:sp>
      <p:sp>
        <p:nvSpPr>
          <p:cNvPr id="553987" name="Text Box 3"/>
          <p:cNvSpPr txBox="1">
            <a:spLocks noChangeArrowheads="1"/>
          </p:cNvSpPr>
          <p:nvPr/>
        </p:nvSpPr>
        <p:spPr bwMode="auto">
          <a:xfrm>
            <a:off x="468313" y="1766888"/>
            <a:ext cx="5778041" cy="586957"/>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defTabSz="914400" eaLnBrk="0" fontAlgn="base" hangingPunct="0">
              <a:spcBef>
                <a:spcPct val="0"/>
              </a:spcBef>
              <a:spcAft>
                <a:spcPct val="0"/>
              </a:spcAft>
              <a:defRPr/>
            </a:pPr>
            <a:r>
              <a:rPr lang="en-US" sz="3200" dirty="0">
                <a:solidFill>
                  <a:srgbClr val="DAE9FC"/>
                </a:solidFill>
                <a:latin typeface="Comic Sans MS" charset="0"/>
                <a:ea typeface="ＭＳ Ｐゴシック" charset="-128"/>
                <a:cs typeface="ＭＳ Ｐゴシック" charset="-128"/>
              </a:rPr>
              <a:t>Assume a chronological order</a:t>
            </a:r>
          </a:p>
        </p:txBody>
      </p:sp>
      <p:sp>
        <p:nvSpPr>
          <p:cNvPr id="553993" name="Text Box 9"/>
          <p:cNvSpPr txBox="1">
            <a:spLocks noChangeArrowheads="1"/>
          </p:cNvSpPr>
          <p:nvPr/>
        </p:nvSpPr>
        <p:spPr bwMode="auto">
          <a:xfrm>
            <a:off x="901700" y="6042025"/>
            <a:ext cx="18716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a:solidFill>
                  <a:srgbClr val="FFFF00"/>
                </a:solidFill>
              </a:rPr>
              <a:t>have seen</a:t>
            </a:r>
          </a:p>
        </p:txBody>
      </p:sp>
      <p:sp>
        <p:nvSpPr>
          <p:cNvPr id="553994" name="Text Box 10"/>
          <p:cNvSpPr txBox="1">
            <a:spLocks noChangeArrowheads="1"/>
          </p:cNvSpPr>
          <p:nvPr/>
        </p:nvSpPr>
        <p:spPr bwMode="auto">
          <a:xfrm>
            <a:off x="3794125" y="6042025"/>
            <a:ext cx="849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a:solidFill>
                  <a:srgbClr val="FFFF00"/>
                </a:solidFill>
              </a:rPr>
              <a:t>are</a:t>
            </a:r>
          </a:p>
        </p:txBody>
      </p:sp>
      <p:sp>
        <p:nvSpPr>
          <p:cNvPr id="553995" name="Text Box 11"/>
          <p:cNvSpPr txBox="1">
            <a:spLocks noChangeArrowheads="1"/>
          </p:cNvSpPr>
          <p:nvPr/>
        </p:nvSpPr>
        <p:spPr bwMode="auto">
          <a:xfrm>
            <a:off x="5795963" y="6042025"/>
            <a:ext cx="28082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a:solidFill>
                  <a:srgbClr val="FFFF00"/>
                </a:solidFill>
              </a:rPr>
              <a:t>will take place</a:t>
            </a:r>
          </a:p>
        </p:txBody>
      </p:sp>
      <p:sp>
        <p:nvSpPr>
          <p:cNvPr id="553996" name="AutoShape 12"/>
          <p:cNvSpPr>
            <a:spLocks noChangeArrowheads="1"/>
          </p:cNvSpPr>
          <p:nvPr/>
        </p:nvSpPr>
        <p:spPr bwMode="auto">
          <a:xfrm>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334</a:t>
            </a:r>
            <a:endParaRPr lang="en-US" b="1" dirty="0">
              <a:solidFill>
                <a:srgbClr val="FFFFFF"/>
              </a:solidFill>
              <a:latin typeface="Arial" charset="0"/>
              <a:cs typeface="Arial" charset="0"/>
            </a:endParaRPr>
          </a:p>
        </p:txBody>
      </p:sp>
      <p:sp>
        <p:nvSpPr>
          <p:cNvPr id="2" name="Title 1"/>
          <p:cNvSpPr>
            <a:spLocks noGrp="1"/>
          </p:cNvSpPr>
          <p:nvPr>
            <p:ph type="title" idx="4294967295"/>
          </p:nvPr>
        </p:nvSpPr>
        <p:spPr>
          <a:xfrm>
            <a:off x="444500" y="1079500"/>
            <a:ext cx="8229600" cy="528638"/>
          </a:xfrm>
        </p:spPr>
        <p:txBody>
          <a:bodyPr/>
          <a:lstStyle/>
          <a:p>
            <a:pPr algn="l" rtl="0" eaLnBrk="0" fontAlgn="base" latinLnBrk="0" hangingPunct="0"/>
            <a:r>
              <a:rPr lang="en-US" sz="3200" b="1" i="1" kern="1200" dirty="0" smtClean="0">
                <a:solidFill>
                  <a:srgbClr val="FFFFFF"/>
                </a:solidFill>
                <a:effectLst>
                  <a:glow rad="292100">
                    <a:srgbClr val="000000">
                      <a:alpha val="75000"/>
                    </a:srgbClr>
                  </a:glow>
                </a:effectLst>
                <a:latin typeface="Arial"/>
                <a:ea typeface="ヒラギノ角ゴ Pro W3"/>
                <a:cs typeface="Arial"/>
              </a:rPr>
              <a:t>Principle #3:</a:t>
            </a:r>
            <a:endParaRPr lang="en-US" dirty="0"/>
          </a:p>
        </p:txBody>
      </p:sp>
    </p:spTree>
    <p:extLst>
      <p:ext uri="{BB962C8B-B14F-4D97-AF65-F5344CB8AC3E}">
        <p14:creationId xmlns:p14="http://schemas.microsoft.com/office/powerpoint/2010/main" val="12011959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3988">
                                            <p:txEl>
                                              <p:pRg st="1" end="1"/>
                                            </p:txEl>
                                          </p:spTgt>
                                        </p:tgtEl>
                                        <p:attrNameLst>
                                          <p:attrName>style.visibility</p:attrName>
                                        </p:attrNameLst>
                                      </p:cBhvr>
                                      <p:to>
                                        <p:strVal val="visible"/>
                                      </p:to>
                                    </p:set>
                                    <p:anim calcmode="lin" valueType="num">
                                      <p:cBhvr additive="base">
                                        <p:cTn id="15" dur="500" fill="hold"/>
                                        <p:tgtEl>
                                          <p:spTgt spid="55398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53988">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53988">
                                            <p:txEl>
                                              <p:pRg st="2" end="2"/>
                                            </p:txEl>
                                          </p:spTgt>
                                        </p:tgtEl>
                                        <p:attrNameLst>
                                          <p:attrName>style.visibility</p:attrName>
                                        </p:attrNameLst>
                                      </p:cBhvr>
                                      <p:to>
                                        <p:strVal val="visible"/>
                                      </p:to>
                                    </p:set>
                                    <p:anim calcmode="lin" valueType="num">
                                      <p:cBhvr additive="base">
                                        <p:cTn id="19" dur="500" fill="hold"/>
                                        <p:tgtEl>
                                          <p:spTgt spid="55398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539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53993"/>
                                        </p:tgtEl>
                                        <p:attrNameLst>
                                          <p:attrName>style.visibility</p:attrName>
                                        </p:attrNameLst>
                                      </p:cBhvr>
                                      <p:to>
                                        <p:strVal val="visible"/>
                                      </p:to>
                                    </p:set>
                                    <p:animEffect transition="in" filter="wipe(left)">
                                      <p:cBhvr>
                                        <p:cTn id="25" dur="500"/>
                                        <p:tgtEl>
                                          <p:spTgt spid="55399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6"/>
                                        </p:tgtEl>
                                        <p:attrNameLst>
                                          <p:attrName>style.visibility</p:attrName>
                                        </p:attrNameLst>
                                      </p:cBhvr>
                                      <p:to>
                                        <p:strVal val="visible"/>
                                      </p:to>
                                    </p:set>
                                    <p:animEffect transition="in" filter="wipe(left)">
                                      <p:cBhvr>
                                        <p:cTn id="30" dur="500"/>
                                        <p:tgtEl>
                                          <p:spTgt spid="55399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4"/>
                                        </p:tgtEl>
                                        <p:attrNameLst>
                                          <p:attrName>style.visibility</p:attrName>
                                        </p:attrNameLst>
                                      </p:cBhvr>
                                      <p:to>
                                        <p:strVal val="visible"/>
                                      </p:to>
                                    </p:set>
                                    <p:animEffect transition="in" filter="wipe(left)">
                                      <p:cBhvr>
                                        <p:cTn id="33" dur="500"/>
                                        <p:tgtEl>
                                          <p:spTgt spid="55399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53997"/>
                                        </p:tgtEl>
                                        <p:attrNameLst>
                                          <p:attrName>style.visibility</p:attrName>
                                        </p:attrNameLst>
                                      </p:cBhvr>
                                      <p:to>
                                        <p:strVal val="visible"/>
                                      </p:to>
                                    </p:set>
                                    <p:animEffect transition="in" filter="wipe(left)">
                                      <p:cBhvr>
                                        <p:cTn id="38" dur="500"/>
                                        <p:tgtEl>
                                          <p:spTgt spid="55399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53995"/>
                                        </p:tgtEl>
                                        <p:attrNameLst>
                                          <p:attrName>style.visibility</p:attrName>
                                        </p:attrNameLst>
                                      </p:cBhvr>
                                      <p:to>
                                        <p:strVal val="visible"/>
                                      </p:to>
                                    </p:set>
                                    <p:animEffect transition="in" filter="wipe(left)">
                                      <p:cBhvr>
                                        <p:cTn id="41"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6689" name="Picture 3" descr="WVpptitle"/>
          <p:cNvPicPr>
            <a:picLocks noChangeAspect="1" noChangeArrowheads="1"/>
          </p:cNvPicPr>
          <p:nvPr/>
        </p:nvPicPr>
        <p:blipFill>
          <a:blip r:embed="rId3">
            <a:lum bright="-30000"/>
            <a:extLst>
              <a:ext uri="{28A0092B-C50C-407E-A947-70E740481C1C}">
                <a14:useLocalDpi xmlns:a14="http://schemas.microsoft.com/office/drawing/2010/main" val="0"/>
              </a:ext>
            </a:extLst>
          </a:blip>
          <a:srcRect l="4605" t="8115" r="2716" b="11807"/>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6690"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10629417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8546" name="Picture 22" descr="Woo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80" y="6350"/>
            <a:ext cx="915598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547" name="Rectangle 2"/>
          <p:cNvSpPr>
            <a:spLocks noGrp="1" noChangeArrowheads="1"/>
          </p:cNvSpPr>
          <p:nvPr>
            <p:ph type="title"/>
          </p:nvPr>
        </p:nvSpPr>
        <p:spPr>
          <a:xfrm>
            <a:off x="513760" y="117475"/>
            <a:ext cx="7707313" cy="647700"/>
          </a:xfrm>
        </p:spPr>
        <p:txBody>
          <a:bodyPr/>
          <a:lstStyle/>
          <a:p>
            <a:r>
              <a:rPr lang="en-US">
                <a:solidFill>
                  <a:srgbClr val="FF9933"/>
                </a:solidFill>
                <a:latin typeface="Arial" charset="0"/>
                <a:ea typeface="ＭＳ Ｐゴシック" charset="0"/>
              </a:rPr>
              <a:t>The Recapitulation Approach</a:t>
            </a:r>
          </a:p>
        </p:txBody>
      </p:sp>
      <p:sp>
        <p:nvSpPr>
          <p:cNvPr id="591877" name="Text Box 5"/>
          <p:cNvSpPr txBox="1">
            <a:spLocks noChangeArrowheads="1"/>
          </p:cNvSpPr>
          <p:nvPr/>
        </p:nvSpPr>
        <p:spPr bwMode="auto">
          <a:xfrm>
            <a:off x="374060" y="1268413"/>
            <a:ext cx="8205788" cy="1249362"/>
          </a:xfrm>
          <a:prstGeom prst="rect">
            <a:avLst/>
          </a:prstGeom>
          <a:solidFill>
            <a:srgbClr val="003300"/>
          </a:solidFill>
          <a:ln w="9525">
            <a:solidFill>
              <a:schemeClr val="bg1"/>
            </a:solidFill>
            <a:miter lim="800000"/>
            <a:headEnd/>
            <a:tailEnd type="none" w="lg" len="lg"/>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lnSpc>
                <a:spcPct val="80000"/>
              </a:lnSpc>
              <a:spcBef>
                <a:spcPct val="20000"/>
              </a:spcBef>
              <a:spcAft>
                <a:spcPct val="0"/>
              </a:spcAft>
            </a:pPr>
            <a:r>
              <a:rPr lang="en-US" altLang="zh-CN" b="1" dirty="0">
                <a:solidFill>
                  <a:srgbClr val="FFCCFF"/>
                </a:solidFill>
                <a:cs typeface="宋体" charset="0"/>
              </a:rPr>
              <a:t>Christ in the Midst of the Seven Lamp Stands (1–3)</a:t>
            </a:r>
            <a:br>
              <a:rPr lang="en-US" altLang="zh-CN" b="1" dirty="0">
                <a:solidFill>
                  <a:srgbClr val="FFCCFF"/>
                </a:solidFill>
                <a:cs typeface="宋体" charset="0"/>
              </a:rPr>
            </a:br>
            <a:endParaRPr lang="en-US" altLang="zh-CN" b="1" dirty="0">
              <a:solidFill>
                <a:srgbClr val="FFCCFF"/>
              </a:solidFill>
              <a:cs typeface="宋体" charset="0"/>
            </a:endParaRPr>
          </a:p>
          <a:p>
            <a:pPr defTabSz="914400" eaLnBrk="0" fontAlgn="base" hangingPunct="0">
              <a:lnSpc>
                <a:spcPct val="80000"/>
              </a:lnSpc>
              <a:spcBef>
                <a:spcPct val="20000"/>
              </a:spcBef>
              <a:spcAft>
                <a:spcPct val="0"/>
              </a:spcAft>
            </a:pPr>
            <a:r>
              <a:rPr lang="en-US" altLang="zh-CN" sz="2000" dirty="0">
                <a:solidFill>
                  <a:srgbClr val="FFCCFF"/>
                </a:solidFill>
                <a:cs typeface="宋体" charset="0"/>
              </a:rPr>
              <a:t>Seven literal churches of Asia each depict conditions in congregations throughout the church age until </a:t>
            </a:r>
            <a:r>
              <a:rPr lang="en-US" altLang="zh-CN" sz="2000" dirty="0" smtClean="0">
                <a:solidFill>
                  <a:srgbClr val="FFCCFF"/>
                </a:solidFill>
                <a:cs typeface="宋体" charset="0"/>
              </a:rPr>
              <a:t>Christ</a:t>
            </a:r>
            <a:r>
              <a:rPr lang="fr-FR" altLang="zh-CN" sz="2000" dirty="0" smtClean="0">
                <a:solidFill>
                  <a:srgbClr val="FFCCFF"/>
                </a:solidFill>
                <a:cs typeface="宋体" charset="0"/>
              </a:rPr>
              <a:t>'</a:t>
            </a:r>
            <a:r>
              <a:rPr lang="en-US" altLang="zh-CN" sz="2000" dirty="0" smtClean="0">
                <a:solidFill>
                  <a:srgbClr val="FFCCFF"/>
                </a:solidFill>
                <a:cs typeface="宋体" charset="0"/>
              </a:rPr>
              <a:t>s </a:t>
            </a:r>
            <a:r>
              <a:rPr lang="en-US" altLang="zh-CN" sz="2000" dirty="0">
                <a:solidFill>
                  <a:srgbClr val="FFCCFF"/>
                </a:solidFill>
                <a:cs typeface="宋体" charset="0"/>
              </a:rPr>
              <a:t>return (1:7)</a:t>
            </a:r>
            <a:endParaRPr lang="en-US" sz="2000" dirty="0">
              <a:solidFill>
                <a:srgbClr val="FFCCFF"/>
              </a:solidFill>
              <a:cs typeface="宋体" charset="0"/>
            </a:endParaRPr>
          </a:p>
        </p:txBody>
      </p:sp>
      <p:sp>
        <p:nvSpPr>
          <p:cNvPr id="591878" name="Text Box 6"/>
          <p:cNvSpPr txBox="1">
            <a:spLocks noChangeArrowheads="1"/>
          </p:cNvSpPr>
          <p:nvPr/>
        </p:nvSpPr>
        <p:spPr bwMode="auto">
          <a:xfrm>
            <a:off x="374060" y="1916113"/>
            <a:ext cx="8205788" cy="1235075"/>
          </a:xfrm>
          <a:prstGeom prst="rect">
            <a:avLst/>
          </a:prstGeom>
          <a:solidFill>
            <a:srgbClr val="003300"/>
          </a:solidFill>
          <a:ln w="9525">
            <a:solidFill>
              <a:schemeClr val="bg1"/>
            </a:solidFill>
            <a:miter lim="800000"/>
            <a:headEnd/>
            <a:tailEnd type="none" w="lg" len="lg"/>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lnSpc>
                <a:spcPct val="80000"/>
              </a:lnSpc>
              <a:spcBef>
                <a:spcPct val="20000"/>
              </a:spcBef>
              <a:spcAft>
                <a:spcPct val="0"/>
              </a:spcAft>
            </a:pPr>
            <a:r>
              <a:rPr lang="en-US" altLang="zh-CN" b="1">
                <a:solidFill>
                  <a:srgbClr val="FFCCFF"/>
                </a:solidFill>
                <a:cs typeface="宋体" charset="0"/>
              </a:rPr>
              <a:t>The Vision of Heaven and the Seven Seals (4–7)</a:t>
            </a:r>
            <a:br>
              <a:rPr lang="en-US" altLang="zh-CN" b="1">
                <a:solidFill>
                  <a:srgbClr val="FFCCFF"/>
                </a:solidFill>
                <a:cs typeface="宋体" charset="0"/>
              </a:rPr>
            </a:br>
            <a:endParaRPr lang="en-US" altLang="zh-CN" b="1">
              <a:solidFill>
                <a:srgbClr val="FFCCFF"/>
              </a:solidFill>
              <a:cs typeface="宋体" charset="0"/>
            </a:endParaRPr>
          </a:p>
          <a:p>
            <a:pPr defTabSz="914400" eaLnBrk="0" fontAlgn="base" hangingPunct="0">
              <a:lnSpc>
                <a:spcPct val="80000"/>
              </a:lnSpc>
              <a:spcBef>
                <a:spcPct val="20000"/>
              </a:spcBef>
              <a:spcAft>
                <a:spcPct val="0"/>
              </a:spcAft>
            </a:pPr>
            <a:r>
              <a:rPr lang="en-US" altLang="zh-CN" sz="2000">
                <a:solidFill>
                  <a:srgbClr val="FFCCFF"/>
                </a:solidFill>
                <a:cs typeface="宋体" charset="0"/>
              </a:rPr>
              <a:t>Christ rules from heaven now (5:5-6) until the second coming (6:16-17) with the triumphant church (7:16-17)</a:t>
            </a:r>
          </a:p>
        </p:txBody>
      </p:sp>
      <p:sp>
        <p:nvSpPr>
          <p:cNvPr id="591879" name="Text Box 7"/>
          <p:cNvSpPr txBox="1">
            <a:spLocks noChangeArrowheads="1"/>
          </p:cNvSpPr>
          <p:nvPr/>
        </p:nvSpPr>
        <p:spPr bwMode="auto">
          <a:xfrm>
            <a:off x="374060" y="2565400"/>
            <a:ext cx="8205788" cy="1235075"/>
          </a:xfrm>
          <a:prstGeom prst="rect">
            <a:avLst/>
          </a:prstGeom>
          <a:solidFill>
            <a:srgbClr val="003300"/>
          </a:solidFill>
          <a:ln w="9525">
            <a:solidFill>
              <a:schemeClr val="bg1"/>
            </a:solidFill>
            <a:miter lim="800000"/>
            <a:headEnd/>
            <a:tailEnd type="none" w="lg" len="lg"/>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lnSpc>
                <a:spcPct val="80000"/>
              </a:lnSpc>
              <a:spcBef>
                <a:spcPct val="20000"/>
              </a:spcBef>
              <a:spcAft>
                <a:spcPct val="0"/>
              </a:spcAft>
            </a:pPr>
            <a:r>
              <a:rPr lang="en-US" altLang="zh-CN" b="1">
                <a:solidFill>
                  <a:srgbClr val="FFCCFF"/>
                </a:solidFill>
                <a:cs typeface="宋体" charset="0"/>
              </a:rPr>
              <a:t>The Seven Trumpets (8–11)</a:t>
            </a:r>
            <a:br>
              <a:rPr lang="en-US" altLang="zh-CN" b="1">
                <a:solidFill>
                  <a:srgbClr val="FFCCFF"/>
                </a:solidFill>
                <a:cs typeface="宋体" charset="0"/>
              </a:rPr>
            </a:br>
            <a:endParaRPr lang="en-US" altLang="zh-CN" b="1">
              <a:solidFill>
                <a:srgbClr val="FFCCFF"/>
              </a:solidFill>
              <a:cs typeface="宋体" charset="0"/>
            </a:endParaRPr>
          </a:p>
          <a:p>
            <a:pPr defTabSz="914400" eaLnBrk="0" fontAlgn="base" hangingPunct="0">
              <a:lnSpc>
                <a:spcPct val="80000"/>
              </a:lnSpc>
              <a:spcBef>
                <a:spcPct val="20000"/>
              </a:spcBef>
              <a:spcAft>
                <a:spcPct val="0"/>
              </a:spcAft>
            </a:pPr>
            <a:r>
              <a:rPr lang="en-US" altLang="zh-CN" sz="2000">
                <a:solidFill>
                  <a:srgbClr val="FFCCFF"/>
                </a:solidFill>
                <a:cs typeface="宋体" charset="0"/>
              </a:rPr>
              <a:t>A </a:t>
            </a:r>
            <a:r>
              <a:rPr lang="en-US" altLang="zh-CN" sz="2000" i="1">
                <a:solidFill>
                  <a:srgbClr val="FFCCFF"/>
                </a:solidFill>
                <a:cs typeface="宋体" charset="0"/>
              </a:rPr>
              <a:t>series</a:t>
            </a:r>
            <a:r>
              <a:rPr lang="en-US" altLang="zh-CN" sz="2000">
                <a:solidFill>
                  <a:srgbClr val="FFCCFF"/>
                </a:solidFill>
                <a:cs typeface="宋体" charset="0"/>
              </a:rPr>
              <a:t> of church age judgments afflicts  the wicked (8–9) but the Church is protected (10–11) until the final judgment (11:15, 18)</a:t>
            </a:r>
          </a:p>
        </p:txBody>
      </p:sp>
      <p:sp>
        <p:nvSpPr>
          <p:cNvPr id="591880" name="Text Box 8"/>
          <p:cNvSpPr txBox="1">
            <a:spLocks noChangeArrowheads="1"/>
          </p:cNvSpPr>
          <p:nvPr/>
        </p:nvSpPr>
        <p:spPr bwMode="auto">
          <a:xfrm>
            <a:off x="374060" y="3213100"/>
            <a:ext cx="8205788" cy="1282700"/>
          </a:xfrm>
          <a:prstGeom prst="rect">
            <a:avLst/>
          </a:prstGeom>
          <a:solidFill>
            <a:srgbClr val="003300"/>
          </a:solidFill>
          <a:ln w="9525">
            <a:solidFill>
              <a:schemeClr val="bg1"/>
            </a:solidFill>
            <a:miter lim="800000"/>
            <a:headEnd/>
            <a:tailEnd type="none" w="lg" len="lg"/>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lnSpc>
                <a:spcPct val="80000"/>
              </a:lnSpc>
              <a:spcBef>
                <a:spcPct val="20000"/>
              </a:spcBef>
              <a:spcAft>
                <a:spcPct val="0"/>
              </a:spcAft>
            </a:pPr>
            <a:r>
              <a:rPr lang="en-US" altLang="zh-CN" b="1">
                <a:solidFill>
                  <a:srgbClr val="FFCCFF"/>
                </a:solidFill>
                <a:cs typeface="宋体" charset="0"/>
              </a:rPr>
              <a:t>The Persecuting Dragon (12–14)</a:t>
            </a:r>
            <a:br>
              <a:rPr lang="en-US" altLang="zh-CN" b="1">
                <a:solidFill>
                  <a:srgbClr val="FFCCFF"/>
                </a:solidFill>
                <a:cs typeface="宋体" charset="0"/>
              </a:rPr>
            </a:br>
            <a:endParaRPr lang="en-US" altLang="zh-CN" b="1">
              <a:solidFill>
                <a:srgbClr val="FFCCFF"/>
              </a:solidFill>
              <a:cs typeface="宋体" charset="0"/>
            </a:endParaRPr>
          </a:p>
          <a:p>
            <a:pPr defTabSz="914400" eaLnBrk="0" fontAlgn="base" hangingPunct="0">
              <a:lnSpc>
                <a:spcPct val="80000"/>
              </a:lnSpc>
              <a:spcBef>
                <a:spcPct val="20000"/>
              </a:spcBef>
              <a:spcAft>
                <a:spcPct val="0"/>
              </a:spcAft>
            </a:pPr>
            <a:r>
              <a:rPr lang="en-US" altLang="zh-CN" sz="2000">
                <a:solidFill>
                  <a:srgbClr val="FFCCFF"/>
                </a:solidFill>
                <a:cs typeface="宋体" charset="0"/>
              </a:rPr>
              <a:t>A woman (the Church) bears a child (Christ) but the dragon (Satan) persecutes her</a:t>
            </a:r>
            <a:r>
              <a:rPr lang="en-US" altLang="zh-CN">
                <a:solidFill>
                  <a:srgbClr val="FFCCFF"/>
                </a:solidFill>
                <a:cs typeface="宋体" charset="0"/>
              </a:rPr>
              <a:t> </a:t>
            </a:r>
            <a:r>
              <a:rPr lang="en-US" altLang="zh-CN" sz="2000">
                <a:solidFill>
                  <a:srgbClr val="FFCCFF"/>
                </a:solidFill>
                <a:cs typeface="宋体" charset="0"/>
              </a:rPr>
              <a:t>(believers) until the second coming (14:14, 16)</a:t>
            </a:r>
          </a:p>
        </p:txBody>
      </p:sp>
      <p:sp>
        <p:nvSpPr>
          <p:cNvPr id="591881" name="Text Box 9"/>
          <p:cNvSpPr txBox="1">
            <a:spLocks noChangeArrowheads="1"/>
          </p:cNvSpPr>
          <p:nvPr/>
        </p:nvSpPr>
        <p:spPr bwMode="auto">
          <a:xfrm>
            <a:off x="374060" y="3860800"/>
            <a:ext cx="8205788" cy="1249702"/>
          </a:xfrm>
          <a:prstGeom prst="rect">
            <a:avLst/>
          </a:prstGeom>
          <a:solidFill>
            <a:srgbClr val="003300"/>
          </a:solidFill>
          <a:ln w="9525">
            <a:solidFill>
              <a:schemeClr val="bg1"/>
            </a:solidFill>
            <a:miter lim="800000"/>
            <a:headEnd/>
            <a:tailEnd type="none" w="lg" len="lg"/>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lnSpc>
                <a:spcPct val="80000"/>
              </a:lnSpc>
              <a:spcBef>
                <a:spcPct val="20000"/>
              </a:spcBef>
              <a:spcAft>
                <a:spcPct val="0"/>
              </a:spcAft>
            </a:pPr>
            <a:r>
              <a:rPr lang="en-US" altLang="zh-CN" b="1" dirty="0">
                <a:solidFill>
                  <a:srgbClr val="FFCCFF"/>
                </a:solidFill>
                <a:cs typeface="宋体" charset="0"/>
              </a:rPr>
              <a:t>The Seven Bowls (15–16)</a:t>
            </a:r>
            <a:br>
              <a:rPr lang="en-US" altLang="zh-CN" b="1" dirty="0">
                <a:solidFill>
                  <a:srgbClr val="FFCCFF"/>
                </a:solidFill>
                <a:cs typeface="宋体" charset="0"/>
              </a:rPr>
            </a:br>
            <a:endParaRPr lang="en-US" altLang="zh-CN" b="1" dirty="0">
              <a:solidFill>
                <a:srgbClr val="FFCCFF"/>
              </a:solidFill>
              <a:cs typeface="宋体" charset="0"/>
            </a:endParaRPr>
          </a:p>
          <a:p>
            <a:pPr defTabSz="914400" eaLnBrk="0" fontAlgn="base" hangingPunct="0">
              <a:lnSpc>
                <a:spcPct val="80000"/>
              </a:lnSpc>
              <a:spcBef>
                <a:spcPct val="20000"/>
              </a:spcBef>
              <a:spcAft>
                <a:spcPct val="0"/>
              </a:spcAft>
            </a:pPr>
            <a:r>
              <a:rPr lang="en-US" altLang="zh-CN" sz="2000" dirty="0">
                <a:solidFill>
                  <a:srgbClr val="FFCCFF"/>
                </a:solidFill>
                <a:cs typeface="宋体" charset="0"/>
              </a:rPr>
              <a:t>The disappearance of islands and mountains (16:20) is the final judgment along with </a:t>
            </a:r>
            <a:r>
              <a:rPr lang="en-US" altLang="zh-CN" sz="2000" dirty="0" smtClean="0">
                <a:solidFill>
                  <a:srgbClr val="FFCCFF"/>
                </a:solidFill>
                <a:cs typeface="宋体" charset="0"/>
              </a:rPr>
              <a:t>"events </a:t>
            </a:r>
            <a:r>
              <a:rPr lang="en-US" altLang="zh-CN" sz="2000" dirty="0">
                <a:solidFill>
                  <a:srgbClr val="FFCCFF"/>
                </a:solidFill>
                <a:cs typeface="宋体" charset="0"/>
              </a:rPr>
              <a:t>that… take place in connection with </a:t>
            </a:r>
            <a:r>
              <a:rPr lang="en-US" altLang="zh-CN" sz="2000" dirty="0" smtClean="0">
                <a:solidFill>
                  <a:srgbClr val="FFCCFF"/>
                </a:solidFill>
                <a:cs typeface="宋体" charset="0"/>
              </a:rPr>
              <a:t>it"</a:t>
            </a:r>
            <a:endParaRPr lang="en-US" altLang="zh-CN" sz="2000" dirty="0">
              <a:solidFill>
                <a:srgbClr val="FFCCFF"/>
              </a:solidFill>
              <a:cs typeface="宋体" charset="0"/>
            </a:endParaRPr>
          </a:p>
        </p:txBody>
      </p:sp>
      <p:sp>
        <p:nvSpPr>
          <p:cNvPr id="591882" name="Text Box 10"/>
          <p:cNvSpPr txBox="1">
            <a:spLocks noChangeArrowheads="1"/>
          </p:cNvSpPr>
          <p:nvPr/>
        </p:nvSpPr>
        <p:spPr bwMode="auto">
          <a:xfrm>
            <a:off x="374060" y="4508500"/>
            <a:ext cx="8205788" cy="1817688"/>
          </a:xfrm>
          <a:prstGeom prst="rect">
            <a:avLst/>
          </a:prstGeom>
          <a:solidFill>
            <a:srgbClr val="003300"/>
          </a:solidFill>
          <a:ln w="9525">
            <a:solidFill>
              <a:schemeClr val="bg1"/>
            </a:solidFill>
            <a:miter lim="800000"/>
            <a:headEnd/>
            <a:tailEnd type="none" w="lg" len="lg"/>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20000"/>
              </a:spcBef>
              <a:spcAft>
                <a:spcPct val="0"/>
              </a:spcAft>
            </a:pPr>
            <a:r>
              <a:rPr lang="en-US" altLang="zh-CN" b="1" dirty="0">
                <a:solidFill>
                  <a:srgbClr val="FFCCFF"/>
                </a:solidFill>
                <a:cs typeface="宋体" charset="0"/>
              </a:rPr>
              <a:t>The Fall of Babylon (17–19)</a:t>
            </a:r>
            <a:br>
              <a:rPr lang="en-US" altLang="zh-CN" b="1" dirty="0">
                <a:solidFill>
                  <a:srgbClr val="FFCCFF"/>
                </a:solidFill>
                <a:cs typeface="宋体" charset="0"/>
              </a:rPr>
            </a:br>
            <a:endParaRPr lang="en-US" altLang="zh-CN" b="1" dirty="0">
              <a:solidFill>
                <a:srgbClr val="FFCCFF"/>
              </a:solidFill>
              <a:cs typeface="宋体" charset="0"/>
            </a:endParaRPr>
          </a:p>
          <a:p>
            <a:pPr defTabSz="914400" eaLnBrk="0" fontAlgn="base" hangingPunct="0">
              <a:spcBef>
                <a:spcPct val="20000"/>
              </a:spcBef>
              <a:spcAft>
                <a:spcPct val="0"/>
              </a:spcAft>
            </a:pPr>
            <a:r>
              <a:rPr lang="en-US" altLang="zh-CN" sz="2000" dirty="0">
                <a:solidFill>
                  <a:srgbClr val="FFCCFF"/>
                </a:solidFill>
                <a:cs typeface="宋体" charset="0"/>
              </a:rPr>
              <a:t>Babylon (the world system of seduction) exists during the entire church age until its destruction at </a:t>
            </a:r>
            <a:r>
              <a:rPr lang="en-US" altLang="zh-CN" sz="2000" dirty="0" smtClean="0">
                <a:solidFill>
                  <a:srgbClr val="FFCCFF"/>
                </a:solidFill>
                <a:cs typeface="宋体" charset="0"/>
              </a:rPr>
              <a:t>Christ</a:t>
            </a:r>
            <a:r>
              <a:rPr lang="fr-FR" altLang="zh-CN" sz="2000" dirty="0" smtClean="0">
                <a:solidFill>
                  <a:srgbClr val="FFCCFF"/>
                </a:solidFill>
                <a:cs typeface="宋体" charset="0"/>
              </a:rPr>
              <a:t>'</a:t>
            </a:r>
            <a:r>
              <a:rPr lang="en-US" altLang="zh-CN" sz="2000" dirty="0" smtClean="0">
                <a:solidFill>
                  <a:srgbClr val="FFCCFF"/>
                </a:solidFill>
                <a:cs typeface="宋体" charset="0"/>
              </a:rPr>
              <a:t>s </a:t>
            </a:r>
            <a:r>
              <a:rPr lang="en-US" altLang="zh-CN" sz="2000" dirty="0">
                <a:solidFill>
                  <a:srgbClr val="FFCCFF"/>
                </a:solidFill>
                <a:cs typeface="宋体" charset="0"/>
              </a:rPr>
              <a:t>second coming (19:11-21)</a:t>
            </a:r>
          </a:p>
        </p:txBody>
      </p:sp>
      <p:sp>
        <p:nvSpPr>
          <p:cNvPr id="591883" name="Text Box 11"/>
          <p:cNvSpPr txBox="1">
            <a:spLocks noChangeArrowheads="1"/>
          </p:cNvSpPr>
          <p:nvPr/>
        </p:nvSpPr>
        <p:spPr bwMode="auto">
          <a:xfrm>
            <a:off x="374060" y="5229225"/>
            <a:ext cx="8205788" cy="1501775"/>
          </a:xfrm>
          <a:prstGeom prst="rect">
            <a:avLst/>
          </a:prstGeom>
          <a:solidFill>
            <a:srgbClr val="003300"/>
          </a:solidFill>
          <a:ln w="9525">
            <a:solidFill>
              <a:schemeClr val="bg1"/>
            </a:solidFill>
            <a:miter lim="800000"/>
            <a:headEnd/>
            <a:tailEnd type="none" w="lg" len="lg"/>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20000"/>
              </a:spcBef>
              <a:spcAft>
                <a:spcPct val="0"/>
              </a:spcAft>
            </a:pPr>
            <a:r>
              <a:rPr lang="en-US" altLang="zh-CN" b="1">
                <a:solidFill>
                  <a:srgbClr val="FFCCFF"/>
                </a:solidFill>
                <a:cs typeface="宋体" charset="0"/>
              </a:rPr>
              <a:t>The Great Consummation (20–22)</a:t>
            </a:r>
            <a:br>
              <a:rPr lang="en-US" altLang="zh-CN" b="1">
                <a:solidFill>
                  <a:srgbClr val="FFCCFF"/>
                </a:solidFill>
                <a:cs typeface="宋体" charset="0"/>
              </a:rPr>
            </a:br>
            <a:endParaRPr lang="en-US" altLang="zh-CN" b="1">
              <a:solidFill>
                <a:srgbClr val="FFCCFF"/>
              </a:solidFill>
              <a:cs typeface="宋体" charset="0"/>
            </a:endParaRPr>
          </a:p>
          <a:p>
            <a:pPr defTabSz="914400" eaLnBrk="0" fontAlgn="base" hangingPunct="0">
              <a:spcBef>
                <a:spcPct val="20000"/>
              </a:spcBef>
              <a:spcAft>
                <a:spcPct val="0"/>
              </a:spcAft>
            </a:pPr>
            <a:r>
              <a:rPr lang="en-US" altLang="zh-CN" sz="2000">
                <a:solidFill>
                  <a:srgbClr val="FFCCFF"/>
                </a:solidFill>
                <a:cs typeface="宋体" charset="0"/>
              </a:rPr>
              <a:t>The present age (20:1-6) is not a literal 1000 years, comes </a:t>
            </a:r>
            <a:r>
              <a:rPr lang="en-US" altLang="zh-CN" sz="2000" i="1">
                <a:solidFill>
                  <a:srgbClr val="FFCCFF"/>
                </a:solidFill>
                <a:cs typeface="宋体" charset="0"/>
              </a:rPr>
              <a:t>before</a:t>
            </a:r>
            <a:r>
              <a:rPr lang="en-US" altLang="zh-CN" sz="2000">
                <a:solidFill>
                  <a:srgbClr val="FFCCFF"/>
                </a:solidFill>
                <a:cs typeface="宋体" charset="0"/>
              </a:rPr>
              <a:t> chapter 19, and is followed by a general judgment and eternity</a:t>
            </a:r>
            <a:endParaRPr lang="en-US" sz="2000">
              <a:solidFill>
                <a:srgbClr val="FFCCFF"/>
              </a:solidFill>
              <a:cs typeface="宋体" charset="0"/>
            </a:endParaRPr>
          </a:p>
        </p:txBody>
      </p:sp>
      <p:grpSp>
        <p:nvGrpSpPr>
          <p:cNvPr id="748555" name="Group 17"/>
          <p:cNvGrpSpPr>
            <a:grpSpLocks/>
          </p:cNvGrpSpPr>
          <p:nvPr/>
        </p:nvGrpSpPr>
        <p:grpSpPr bwMode="auto">
          <a:xfrm>
            <a:off x="85135" y="115888"/>
            <a:ext cx="8569325" cy="757237"/>
            <a:chOff x="385" y="119"/>
            <a:chExt cx="4944" cy="477"/>
          </a:xfrm>
        </p:grpSpPr>
        <p:sp>
          <p:nvSpPr>
            <p:cNvPr id="748563" name="Line 12"/>
            <p:cNvSpPr>
              <a:spLocks noChangeShapeType="1"/>
            </p:cNvSpPr>
            <p:nvPr/>
          </p:nvSpPr>
          <p:spPr bwMode="auto">
            <a:xfrm>
              <a:off x="431" y="596"/>
              <a:ext cx="4898" cy="0"/>
            </a:xfrm>
            <a:prstGeom prst="line">
              <a:avLst/>
            </a:prstGeom>
            <a:noFill/>
            <a:ln w="76200">
              <a:solidFill>
                <a:schemeClr val="bg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nvGrpSpPr>
            <p:cNvPr id="748564" name="Group 13"/>
            <p:cNvGrpSpPr>
              <a:grpSpLocks/>
            </p:cNvGrpSpPr>
            <p:nvPr/>
          </p:nvGrpSpPr>
          <p:grpSpPr bwMode="auto">
            <a:xfrm>
              <a:off x="385" y="164"/>
              <a:ext cx="272" cy="408"/>
              <a:chOff x="385" y="1298"/>
              <a:chExt cx="272" cy="408"/>
            </a:xfrm>
          </p:grpSpPr>
          <p:sp>
            <p:nvSpPr>
              <p:cNvPr id="748566" name="Line 14"/>
              <p:cNvSpPr>
                <a:spLocks noChangeShapeType="1"/>
              </p:cNvSpPr>
              <p:nvPr/>
            </p:nvSpPr>
            <p:spPr bwMode="auto">
              <a:xfrm>
                <a:off x="521" y="1298"/>
                <a:ext cx="0" cy="408"/>
              </a:xfrm>
              <a:prstGeom prst="line">
                <a:avLst/>
              </a:prstGeom>
              <a:noFill/>
              <a:ln w="57150">
                <a:solidFill>
                  <a:srgbClr val="99CCFF"/>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48567" name="Line 15"/>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748565" name="Line 16"/>
            <p:cNvSpPr>
              <a:spLocks noChangeShapeType="1"/>
            </p:cNvSpPr>
            <p:nvPr/>
          </p:nvSpPr>
          <p:spPr bwMode="auto">
            <a:xfrm>
              <a:off x="5197" y="119"/>
              <a:ext cx="0" cy="453"/>
            </a:xfrm>
            <a:prstGeom prst="line">
              <a:avLst/>
            </a:prstGeom>
            <a:noFill/>
            <a:ln w="57150">
              <a:solidFill>
                <a:srgbClr val="99CCFF"/>
              </a:solidFill>
              <a:round/>
              <a:headEnd/>
              <a:tailEnd type="stealth" w="lg" len="lg"/>
            </a:ln>
            <a:extLst>
              <a:ext uri="{909E8E84-426E-40dd-AFC4-6F175D3DCCD1}">
                <a14:hiddenFill xmlns:a14="http://schemas.microsoft.com/office/drawing/2010/main">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591897" name="Freeform 25"/>
          <p:cNvSpPr>
            <a:spLocks/>
          </p:cNvSpPr>
          <p:nvPr/>
        </p:nvSpPr>
        <p:spPr bwMode="auto">
          <a:xfrm>
            <a:off x="135935" y="1411288"/>
            <a:ext cx="8516938" cy="514350"/>
          </a:xfrm>
          <a:custGeom>
            <a:avLst/>
            <a:gdLst>
              <a:gd name="T0" fmla="*/ 2147483647 w 5460"/>
              <a:gd name="T1" fmla="*/ 2147483647 h 425"/>
              <a:gd name="T2" fmla="*/ 2147483647 w 5460"/>
              <a:gd name="T3" fmla="*/ 2147483647 h 425"/>
              <a:gd name="T4" fmla="*/ 2147483647 w 5460"/>
              <a:gd name="T5" fmla="*/ 2147483647 h 425"/>
              <a:gd name="T6" fmla="*/ 2147483647 w 5460"/>
              <a:gd name="T7" fmla="*/ 2147483647 h 425"/>
              <a:gd name="T8" fmla="*/ 2147483647 w 5460"/>
              <a:gd name="T9" fmla="*/ 2147483647 h 425"/>
              <a:gd name="T10" fmla="*/ 2147483647 w 5460"/>
              <a:gd name="T11" fmla="*/ 2147483647 h 425"/>
              <a:gd name="T12" fmla="*/ 2147483647 w 5460"/>
              <a:gd name="T13" fmla="*/ 2147483647 h 425"/>
              <a:gd name="T14" fmla="*/ 2147483647 w 5460"/>
              <a:gd name="T15" fmla="*/ 2147483647 h 425"/>
              <a:gd name="T16" fmla="*/ 2147483647 w 5460"/>
              <a:gd name="T17" fmla="*/ 2147483647 h 425"/>
              <a:gd name="T18" fmla="*/ 2147483647 w 5460"/>
              <a:gd name="T19" fmla="*/ 2147483647 h 425"/>
              <a:gd name="T20" fmla="*/ 2147483647 w 5460"/>
              <a:gd name="T21" fmla="*/ 2147483647 h 425"/>
              <a:gd name="T22" fmla="*/ 2147483647 w 5460"/>
              <a:gd name="T23" fmla="*/ 2147483647 h 425"/>
              <a:gd name="T24" fmla="*/ 2147483647 w 5460"/>
              <a:gd name="T25" fmla="*/ 2147483647 h 425"/>
              <a:gd name="T26" fmla="*/ 2147483647 w 5460"/>
              <a:gd name="T27" fmla="*/ 2147483647 h 425"/>
              <a:gd name="T28" fmla="*/ 2147483647 w 5460"/>
              <a:gd name="T29" fmla="*/ 2147483647 h 425"/>
              <a:gd name="T30" fmla="*/ 2147483647 w 5460"/>
              <a:gd name="T31" fmla="*/ 2147483647 h 425"/>
              <a:gd name="T32" fmla="*/ 2147483647 w 5460"/>
              <a:gd name="T33" fmla="*/ 2147483647 h 425"/>
              <a:gd name="T34" fmla="*/ 2147483647 w 5460"/>
              <a:gd name="T35" fmla="*/ 2147483647 h 425"/>
              <a:gd name="T36" fmla="*/ 2147483647 w 5460"/>
              <a:gd name="T37" fmla="*/ 2147483647 h 425"/>
              <a:gd name="T38" fmla="*/ 2147483647 w 5460"/>
              <a:gd name="T39" fmla="*/ 2147483647 h 425"/>
              <a:gd name="T40" fmla="*/ 2147483647 w 5460"/>
              <a:gd name="T41" fmla="*/ 2147483647 h 425"/>
              <a:gd name="T42" fmla="*/ 2147483647 w 5460"/>
              <a:gd name="T43" fmla="*/ 2147483647 h 425"/>
              <a:gd name="T44" fmla="*/ 2147483647 w 5460"/>
              <a:gd name="T45" fmla="*/ 2147483647 h 425"/>
              <a:gd name="T46" fmla="*/ 2147483647 w 5460"/>
              <a:gd name="T47" fmla="*/ 2147483647 h 425"/>
              <a:gd name="T48" fmla="*/ 2147483647 w 5460"/>
              <a:gd name="T49" fmla="*/ 2147483647 h 425"/>
              <a:gd name="T50" fmla="*/ 2147483647 w 5460"/>
              <a:gd name="T51" fmla="*/ 2147483647 h 425"/>
              <a:gd name="T52" fmla="*/ 2147483647 w 5460"/>
              <a:gd name="T53" fmla="*/ 2147483647 h 425"/>
              <a:gd name="T54" fmla="*/ 2147483647 w 5460"/>
              <a:gd name="T55" fmla="*/ 2147483647 h 425"/>
              <a:gd name="T56" fmla="*/ 2147483647 w 5460"/>
              <a:gd name="T57" fmla="*/ 2147483647 h 425"/>
              <a:gd name="T58" fmla="*/ 2147483647 w 5460"/>
              <a:gd name="T59" fmla="*/ 2147483647 h 425"/>
              <a:gd name="T60" fmla="*/ 2147483647 w 5460"/>
              <a:gd name="T61" fmla="*/ 2147483647 h 425"/>
              <a:gd name="T62" fmla="*/ 2147483647 w 5460"/>
              <a:gd name="T63" fmla="*/ 2147483647 h 4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60"/>
              <a:gd name="T97" fmla="*/ 0 h 425"/>
              <a:gd name="T98" fmla="*/ 5460 w 5460"/>
              <a:gd name="T99" fmla="*/ 425 h 4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60" h="425">
                <a:moveTo>
                  <a:pt x="5332" y="45"/>
                </a:moveTo>
                <a:cubicBezTo>
                  <a:pt x="5348" y="0"/>
                  <a:pt x="5382" y="29"/>
                  <a:pt x="5416" y="39"/>
                </a:cubicBezTo>
                <a:cubicBezTo>
                  <a:pt x="5430" y="61"/>
                  <a:pt x="5447" y="72"/>
                  <a:pt x="5454" y="97"/>
                </a:cubicBezTo>
                <a:cubicBezTo>
                  <a:pt x="5450" y="148"/>
                  <a:pt x="5460" y="173"/>
                  <a:pt x="5422" y="199"/>
                </a:cubicBezTo>
                <a:cubicBezTo>
                  <a:pt x="5346" y="310"/>
                  <a:pt x="5189" y="281"/>
                  <a:pt x="5070" y="289"/>
                </a:cubicBezTo>
                <a:cubicBezTo>
                  <a:pt x="4973" y="284"/>
                  <a:pt x="4907" y="284"/>
                  <a:pt x="4820" y="257"/>
                </a:cubicBezTo>
                <a:cubicBezTo>
                  <a:pt x="4679" y="214"/>
                  <a:pt x="4526" y="252"/>
                  <a:pt x="4379" y="250"/>
                </a:cubicBezTo>
                <a:cubicBezTo>
                  <a:pt x="4241" y="206"/>
                  <a:pt x="4293" y="236"/>
                  <a:pt x="4001" y="231"/>
                </a:cubicBezTo>
                <a:cubicBezTo>
                  <a:pt x="3931" y="224"/>
                  <a:pt x="3865" y="204"/>
                  <a:pt x="3796" y="193"/>
                </a:cubicBezTo>
                <a:cubicBezTo>
                  <a:pt x="3748" y="175"/>
                  <a:pt x="3693" y="172"/>
                  <a:pt x="3643" y="167"/>
                </a:cubicBezTo>
                <a:cubicBezTo>
                  <a:pt x="3630" y="163"/>
                  <a:pt x="3618" y="152"/>
                  <a:pt x="3604" y="154"/>
                </a:cubicBezTo>
                <a:cubicBezTo>
                  <a:pt x="3512" y="167"/>
                  <a:pt x="3440" y="192"/>
                  <a:pt x="3348" y="199"/>
                </a:cubicBezTo>
                <a:cubicBezTo>
                  <a:pt x="3198" y="232"/>
                  <a:pt x="3050" y="254"/>
                  <a:pt x="2900" y="282"/>
                </a:cubicBezTo>
                <a:cubicBezTo>
                  <a:pt x="2820" y="278"/>
                  <a:pt x="2743" y="269"/>
                  <a:pt x="2664" y="257"/>
                </a:cubicBezTo>
                <a:cubicBezTo>
                  <a:pt x="2634" y="247"/>
                  <a:pt x="2605" y="238"/>
                  <a:pt x="2574" y="231"/>
                </a:cubicBezTo>
                <a:cubicBezTo>
                  <a:pt x="2530" y="201"/>
                  <a:pt x="2486" y="186"/>
                  <a:pt x="2433" y="180"/>
                </a:cubicBezTo>
                <a:cubicBezTo>
                  <a:pt x="2231" y="186"/>
                  <a:pt x="2020" y="201"/>
                  <a:pt x="1819" y="225"/>
                </a:cubicBezTo>
                <a:cubicBezTo>
                  <a:pt x="1725" y="236"/>
                  <a:pt x="1537" y="263"/>
                  <a:pt x="1537" y="263"/>
                </a:cubicBezTo>
                <a:cubicBezTo>
                  <a:pt x="1504" y="276"/>
                  <a:pt x="1508" y="277"/>
                  <a:pt x="1473" y="282"/>
                </a:cubicBezTo>
                <a:cubicBezTo>
                  <a:pt x="1437" y="287"/>
                  <a:pt x="1364" y="295"/>
                  <a:pt x="1364" y="295"/>
                </a:cubicBezTo>
                <a:cubicBezTo>
                  <a:pt x="1270" y="293"/>
                  <a:pt x="1177" y="293"/>
                  <a:pt x="1083" y="289"/>
                </a:cubicBezTo>
                <a:cubicBezTo>
                  <a:pt x="1051" y="288"/>
                  <a:pt x="1023" y="265"/>
                  <a:pt x="993" y="257"/>
                </a:cubicBezTo>
                <a:cubicBezTo>
                  <a:pt x="911" y="236"/>
                  <a:pt x="963" y="250"/>
                  <a:pt x="884" y="237"/>
                </a:cubicBezTo>
                <a:cubicBezTo>
                  <a:pt x="863" y="233"/>
                  <a:pt x="820" y="225"/>
                  <a:pt x="820" y="225"/>
                </a:cubicBezTo>
                <a:cubicBezTo>
                  <a:pt x="697" y="161"/>
                  <a:pt x="532" y="169"/>
                  <a:pt x="398" y="161"/>
                </a:cubicBezTo>
                <a:cubicBezTo>
                  <a:pt x="347" y="163"/>
                  <a:pt x="295" y="162"/>
                  <a:pt x="244" y="167"/>
                </a:cubicBezTo>
                <a:cubicBezTo>
                  <a:pt x="228" y="169"/>
                  <a:pt x="215" y="181"/>
                  <a:pt x="200" y="186"/>
                </a:cubicBezTo>
                <a:cubicBezTo>
                  <a:pt x="145" y="204"/>
                  <a:pt x="94" y="233"/>
                  <a:pt x="40" y="250"/>
                </a:cubicBezTo>
                <a:cubicBezTo>
                  <a:pt x="14" y="267"/>
                  <a:pt x="9" y="278"/>
                  <a:pt x="1" y="308"/>
                </a:cubicBezTo>
                <a:cubicBezTo>
                  <a:pt x="3" y="338"/>
                  <a:pt x="0" y="368"/>
                  <a:pt x="8" y="397"/>
                </a:cubicBezTo>
                <a:cubicBezTo>
                  <a:pt x="8" y="398"/>
                  <a:pt x="45" y="410"/>
                  <a:pt x="46" y="410"/>
                </a:cubicBezTo>
                <a:cubicBezTo>
                  <a:pt x="90" y="425"/>
                  <a:pt x="47" y="417"/>
                  <a:pt x="136" y="417"/>
                </a:cubicBezTo>
              </a:path>
            </a:pathLst>
          </a:custGeom>
          <a:noFill/>
          <a:ln w="5715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1899" name="Freeform 27"/>
          <p:cNvSpPr>
            <a:spLocks/>
          </p:cNvSpPr>
          <p:nvPr/>
        </p:nvSpPr>
        <p:spPr bwMode="auto">
          <a:xfrm>
            <a:off x="135935" y="2033588"/>
            <a:ext cx="8516938" cy="514350"/>
          </a:xfrm>
          <a:custGeom>
            <a:avLst/>
            <a:gdLst>
              <a:gd name="T0" fmla="*/ 2147483647 w 5460"/>
              <a:gd name="T1" fmla="*/ 2147483647 h 425"/>
              <a:gd name="T2" fmla="*/ 2147483647 w 5460"/>
              <a:gd name="T3" fmla="*/ 2147483647 h 425"/>
              <a:gd name="T4" fmla="*/ 2147483647 w 5460"/>
              <a:gd name="T5" fmla="*/ 2147483647 h 425"/>
              <a:gd name="T6" fmla="*/ 2147483647 w 5460"/>
              <a:gd name="T7" fmla="*/ 2147483647 h 425"/>
              <a:gd name="T8" fmla="*/ 2147483647 w 5460"/>
              <a:gd name="T9" fmla="*/ 2147483647 h 425"/>
              <a:gd name="T10" fmla="*/ 2147483647 w 5460"/>
              <a:gd name="T11" fmla="*/ 2147483647 h 425"/>
              <a:gd name="T12" fmla="*/ 2147483647 w 5460"/>
              <a:gd name="T13" fmla="*/ 2147483647 h 425"/>
              <a:gd name="T14" fmla="*/ 2147483647 w 5460"/>
              <a:gd name="T15" fmla="*/ 2147483647 h 425"/>
              <a:gd name="T16" fmla="*/ 2147483647 w 5460"/>
              <a:gd name="T17" fmla="*/ 2147483647 h 425"/>
              <a:gd name="T18" fmla="*/ 2147483647 w 5460"/>
              <a:gd name="T19" fmla="*/ 2147483647 h 425"/>
              <a:gd name="T20" fmla="*/ 2147483647 w 5460"/>
              <a:gd name="T21" fmla="*/ 2147483647 h 425"/>
              <a:gd name="T22" fmla="*/ 2147483647 w 5460"/>
              <a:gd name="T23" fmla="*/ 2147483647 h 425"/>
              <a:gd name="T24" fmla="*/ 2147483647 w 5460"/>
              <a:gd name="T25" fmla="*/ 2147483647 h 425"/>
              <a:gd name="T26" fmla="*/ 2147483647 w 5460"/>
              <a:gd name="T27" fmla="*/ 2147483647 h 425"/>
              <a:gd name="T28" fmla="*/ 2147483647 w 5460"/>
              <a:gd name="T29" fmla="*/ 2147483647 h 425"/>
              <a:gd name="T30" fmla="*/ 2147483647 w 5460"/>
              <a:gd name="T31" fmla="*/ 2147483647 h 425"/>
              <a:gd name="T32" fmla="*/ 2147483647 w 5460"/>
              <a:gd name="T33" fmla="*/ 2147483647 h 425"/>
              <a:gd name="T34" fmla="*/ 2147483647 w 5460"/>
              <a:gd name="T35" fmla="*/ 2147483647 h 425"/>
              <a:gd name="T36" fmla="*/ 2147483647 w 5460"/>
              <a:gd name="T37" fmla="*/ 2147483647 h 425"/>
              <a:gd name="T38" fmla="*/ 2147483647 w 5460"/>
              <a:gd name="T39" fmla="*/ 2147483647 h 425"/>
              <a:gd name="T40" fmla="*/ 2147483647 w 5460"/>
              <a:gd name="T41" fmla="*/ 2147483647 h 425"/>
              <a:gd name="T42" fmla="*/ 2147483647 w 5460"/>
              <a:gd name="T43" fmla="*/ 2147483647 h 425"/>
              <a:gd name="T44" fmla="*/ 2147483647 w 5460"/>
              <a:gd name="T45" fmla="*/ 2147483647 h 425"/>
              <a:gd name="T46" fmla="*/ 2147483647 w 5460"/>
              <a:gd name="T47" fmla="*/ 2147483647 h 425"/>
              <a:gd name="T48" fmla="*/ 2147483647 w 5460"/>
              <a:gd name="T49" fmla="*/ 2147483647 h 425"/>
              <a:gd name="T50" fmla="*/ 2147483647 w 5460"/>
              <a:gd name="T51" fmla="*/ 2147483647 h 425"/>
              <a:gd name="T52" fmla="*/ 2147483647 w 5460"/>
              <a:gd name="T53" fmla="*/ 2147483647 h 425"/>
              <a:gd name="T54" fmla="*/ 2147483647 w 5460"/>
              <a:gd name="T55" fmla="*/ 2147483647 h 425"/>
              <a:gd name="T56" fmla="*/ 2147483647 w 5460"/>
              <a:gd name="T57" fmla="*/ 2147483647 h 425"/>
              <a:gd name="T58" fmla="*/ 2147483647 w 5460"/>
              <a:gd name="T59" fmla="*/ 2147483647 h 425"/>
              <a:gd name="T60" fmla="*/ 2147483647 w 5460"/>
              <a:gd name="T61" fmla="*/ 2147483647 h 425"/>
              <a:gd name="T62" fmla="*/ 2147483647 w 5460"/>
              <a:gd name="T63" fmla="*/ 2147483647 h 4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60"/>
              <a:gd name="T97" fmla="*/ 0 h 425"/>
              <a:gd name="T98" fmla="*/ 5460 w 5460"/>
              <a:gd name="T99" fmla="*/ 425 h 4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60" h="425">
                <a:moveTo>
                  <a:pt x="5332" y="45"/>
                </a:moveTo>
                <a:cubicBezTo>
                  <a:pt x="5348" y="0"/>
                  <a:pt x="5382" y="29"/>
                  <a:pt x="5416" y="39"/>
                </a:cubicBezTo>
                <a:cubicBezTo>
                  <a:pt x="5430" y="61"/>
                  <a:pt x="5447" y="72"/>
                  <a:pt x="5454" y="97"/>
                </a:cubicBezTo>
                <a:cubicBezTo>
                  <a:pt x="5450" y="148"/>
                  <a:pt x="5460" y="173"/>
                  <a:pt x="5422" y="199"/>
                </a:cubicBezTo>
                <a:cubicBezTo>
                  <a:pt x="5346" y="310"/>
                  <a:pt x="5189" y="281"/>
                  <a:pt x="5070" y="289"/>
                </a:cubicBezTo>
                <a:cubicBezTo>
                  <a:pt x="4973" y="284"/>
                  <a:pt x="4907" y="284"/>
                  <a:pt x="4820" y="257"/>
                </a:cubicBezTo>
                <a:cubicBezTo>
                  <a:pt x="4679" y="214"/>
                  <a:pt x="4526" y="252"/>
                  <a:pt x="4379" y="250"/>
                </a:cubicBezTo>
                <a:cubicBezTo>
                  <a:pt x="4241" y="206"/>
                  <a:pt x="4293" y="236"/>
                  <a:pt x="4001" y="231"/>
                </a:cubicBezTo>
                <a:cubicBezTo>
                  <a:pt x="3931" y="224"/>
                  <a:pt x="3865" y="204"/>
                  <a:pt x="3796" y="193"/>
                </a:cubicBezTo>
                <a:cubicBezTo>
                  <a:pt x="3748" y="175"/>
                  <a:pt x="3693" y="172"/>
                  <a:pt x="3643" y="167"/>
                </a:cubicBezTo>
                <a:cubicBezTo>
                  <a:pt x="3630" y="163"/>
                  <a:pt x="3618" y="152"/>
                  <a:pt x="3604" y="154"/>
                </a:cubicBezTo>
                <a:cubicBezTo>
                  <a:pt x="3512" y="167"/>
                  <a:pt x="3440" y="192"/>
                  <a:pt x="3348" y="199"/>
                </a:cubicBezTo>
                <a:cubicBezTo>
                  <a:pt x="3198" y="232"/>
                  <a:pt x="3050" y="254"/>
                  <a:pt x="2900" y="282"/>
                </a:cubicBezTo>
                <a:cubicBezTo>
                  <a:pt x="2820" y="278"/>
                  <a:pt x="2743" y="269"/>
                  <a:pt x="2664" y="257"/>
                </a:cubicBezTo>
                <a:cubicBezTo>
                  <a:pt x="2634" y="247"/>
                  <a:pt x="2605" y="238"/>
                  <a:pt x="2574" y="231"/>
                </a:cubicBezTo>
                <a:cubicBezTo>
                  <a:pt x="2530" y="201"/>
                  <a:pt x="2486" y="186"/>
                  <a:pt x="2433" y="180"/>
                </a:cubicBezTo>
                <a:cubicBezTo>
                  <a:pt x="2231" y="186"/>
                  <a:pt x="2020" y="201"/>
                  <a:pt x="1819" y="225"/>
                </a:cubicBezTo>
                <a:cubicBezTo>
                  <a:pt x="1725" y="236"/>
                  <a:pt x="1537" y="263"/>
                  <a:pt x="1537" y="263"/>
                </a:cubicBezTo>
                <a:cubicBezTo>
                  <a:pt x="1504" y="276"/>
                  <a:pt x="1508" y="277"/>
                  <a:pt x="1473" y="282"/>
                </a:cubicBezTo>
                <a:cubicBezTo>
                  <a:pt x="1437" y="287"/>
                  <a:pt x="1364" y="295"/>
                  <a:pt x="1364" y="295"/>
                </a:cubicBezTo>
                <a:cubicBezTo>
                  <a:pt x="1270" y="293"/>
                  <a:pt x="1177" y="293"/>
                  <a:pt x="1083" y="289"/>
                </a:cubicBezTo>
                <a:cubicBezTo>
                  <a:pt x="1051" y="288"/>
                  <a:pt x="1023" y="265"/>
                  <a:pt x="993" y="257"/>
                </a:cubicBezTo>
                <a:cubicBezTo>
                  <a:pt x="911" y="236"/>
                  <a:pt x="963" y="250"/>
                  <a:pt x="884" y="237"/>
                </a:cubicBezTo>
                <a:cubicBezTo>
                  <a:pt x="863" y="233"/>
                  <a:pt x="820" y="225"/>
                  <a:pt x="820" y="225"/>
                </a:cubicBezTo>
                <a:cubicBezTo>
                  <a:pt x="697" y="161"/>
                  <a:pt x="532" y="169"/>
                  <a:pt x="398" y="161"/>
                </a:cubicBezTo>
                <a:cubicBezTo>
                  <a:pt x="347" y="163"/>
                  <a:pt x="295" y="162"/>
                  <a:pt x="244" y="167"/>
                </a:cubicBezTo>
                <a:cubicBezTo>
                  <a:pt x="228" y="169"/>
                  <a:pt x="215" y="181"/>
                  <a:pt x="200" y="186"/>
                </a:cubicBezTo>
                <a:cubicBezTo>
                  <a:pt x="145" y="204"/>
                  <a:pt x="94" y="233"/>
                  <a:pt x="40" y="250"/>
                </a:cubicBezTo>
                <a:cubicBezTo>
                  <a:pt x="14" y="267"/>
                  <a:pt x="9" y="278"/>
                  <a:pt x="1" y="308"/>
                </a:cubicBezTo>
                <a:cubicBezTo>
                  <a:pt x="3" y="338"/>
                  <a:pt x="0" y="368"/>
                  <a:pt x="8" y="397"/>
                </a:cubicBezTo>
                <a:cubicBezTo>
                  <a:pt x="8" y="398"/>
                  <a:pt x="45" y="410"/>
                  <a:pt x="46" y="410"/>
                </a:cubicBezTo>
                <a:cubicBezTo>
                  <a:pt x="90" y="425"/>
                  <a:pt x="47" y="417"/>
                  <a:pt x="136" y="417"/>
                </a:cubicBezTo>
              </a:path>
            </a:pathLst>
          </a:custGeom>
          <a:noFill/>
          <a:ln w="5715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1900" name="Freeform 28"/>
          <p:cNvSpPr>
            <a:spLocks/>
          </p:cNvSpPr>
          <p:nvPr/>
        </p:nvSpPr>
        <p:spPr bwMode="auto">
          <a:xfrm>
            <a:off x="135935" y="2708275"/>
            <a:ext cx="8516938" cy="514350"/>
          </a:xfrm>
          <a:custGeom>
            <a:avLst/>
            <a:gdLst>
              <a:gd name="T0" fmla="*/ 2147483647 w 5460"/>
              <a:gd name="T1" fmla="*/ 2147483647 h 425"/>
              <a:gd name="T2" fmla="*/ 2147483647 w 5460"/>
              <a:gd name="T3" fmla="*/ 2147483647 h 425"/>
              <a:gd name="T4" fmla="*/ 2147483647 w 5460"/>
              <a:gd name="T5" fmla="*/ 2147483647 h 425"/>
              <a:gd name="T6" fmla="*/ 2147483647 w 5460"/>
              <a:gd name="T7" fmla="*/ 2147483647 h 425"/>
              <a:gd name="T8" fmla="*/ 2147483647 w 5460"/>
              <a:gd name="T9" fmla="*/ 2147483647 h 425"/>
              <a:gd name="T10" fmla="*/ 2147483647 w 5460"/>
              <a:gd name="T11" fmla="*/ 2147483647 h 425"/>
              <a:gd name="T12" fmla="*/ 2147483647 w 5460"/>
              <a:gd name="T13" fmla="*/ 2147483647 h 425"/>
              <a:gd name="T14" fmla="*/ 2147483647 w 5460"/>
              <a:gd name="T15" fmla="*/ 2147483647 h 425"/>
              <a:gd name="T16" fmla="*/ 2147483647 w 5460"/>
              <a:gd name="T17" fmla="*/ 2147483647 h 425"/>
              <a:gd name="T18" fmla="*/ 2147483647 w 5460"/>
              <a:gd name="T19" fmla="*/ 2147483647 h 425"/>
              <a:gd name="T20" fmla="*/ 2147483647 w 5460"/>
              <a:gd name="T21" fmla="*/ 2147483647 h 425"/>
              <a:gd name="T22" fmla="*/ 2147483647 w 5460"/>
              <a:gd name="T23" fmla="*/ 2147483647 h 425"/>
              <a:gd name="T24" fmla="*/ 2147483647 w 5460"/>
              <a:gd name="T25" fmla="*/ 2147483647 h 425"/>
              <a:gd name="T26" fmla="*/ 2147483647 w 5460"/>
              <a:gd name="T27" fmla="*/ 2147483647 h 425"/>
              <a:gd name="T28" fmla="*/ 2147483647 w 5460"/>
              <a:gd name="T29" fmla="*/ 2147483647 h 425"/>
              <a:gd name="T30" fmla="*/ 2147483647 w 5460"/>
              <a:gd name="T31" fmla="*/ 2147483647 h 425"/>
              <a:gd name="T32" fmla="*/ 2147483647 w 5460"/>
              <a:gd name="T33" fmla="*/ 2147483647 h 425"/>
              <a:gd name="T34" fmla="*/ 2147483647 w 5460"/>
              <a:gd name="T35" fmla="*/ 2147483647 h 425"/>
              <a:gd name="T36" fmla="*/ 2147483647 w 5460"/>
              <a:gd name="T37" fmla="*/ 2147483647 h 425"/>
              <a:gd name="T38" fmla="*/ 2147483647 w 5460"/>
              <a:gd name="T39" fmla="*/ 2147483647 h 425"/>
              <a:gd name="T40" fmla="*/ 2147483647 w 5460"/>
              <a:gd name="T41" fmla="*/ 2147483647 h 425"/>
              <a:gd name="T42" fmla="*/ 2147483647 w 5460"/>
              <a:gd name="T43" fmla="*/ 2147483647 h 425"/>
              <a:gd name="T44" fmla="*/ 2147483647 w 5460"/>
              <a:gd name="T45" fmla="*/ 2147483647 h 425"/>
              <a:gd name="T46" fmla="*/ 2147483647 w 5460"/>
              <a:gd name="T47" fmla="*/ 2147483647 h 425"/>
              <a:gd name="T48" fmla="*/ 2147483647 w 5460"/>
              <a:gd name="T49" fmla="*/ 2147483647 h 425"/>
              <a:gd name="T50" fmla="*/ 2147483647 w 5460"/>
              <a:gd name="T51" fmla="*/ 2147483647 h 425"/>
              <a:gd name="T52" fmla="*/ 2147483647 w 5460"/>
              <a:gd name="T53" fmla="*/ 2147483647 h 425"/>
              <a:gd name="T54" fmla="*/ 2147483647 w 5460"/>
              <a:gd name="T55" fmla="*/ 2147483647 h 425"/>
              <a:gd name="T56" fmla="*/ 2147483647 w 5460"/>
              <a:gd name="T57" fmla="*/ 2147483647 h 425"/>
              <a:gd name="T58" fmla="*/ 2147483647 w 5460"/>
              <a:gd name="T59" fmla="*/ 2147483647 h 425"/>
              <a:gd name="T60" fmla="*/ 2147483647 w 5460"/>
              <a:gd name="T61" fmla="*/ 2147483647 h 425"/>
              <a:gd name="T62" fmla="*/ 2147483647 w 5460"/>
              <a:gd name="T63" fmla="*/ 2147483647 h 4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60"/>
              <a:gd name="T97" fmla="*/ 0 h 425"/>
              <a:gd name="T98" fmla="*/ 5460 w 5460"/>
              <a:gd name="T99" fmla="*/ 425 h 4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60" h="425">
                <a:moveTo>
                  <a:pt x="5332" y="45"/>
                </a:moveTo>
                <a:cubicBezTo>
                  <a:pt x="5348" y="0"/>
                  <a:pt x="5382" y="29"/>
                  <a:pt x="5416" y="39"/>
                </a:cubicBezTo>
                <a:cubicBezTo>
                  <a:pt x="5430" y="61"/>
                  <a:pt x="5447" y="72"/>
                  <a:pt x="5454" y="97"/>
                </a:cubicBezTo>
                <a:cubicBezTo>
                  <a:pt x="5450" y="148"/>
                  <a:pt x="5460" y="173"/>
                  <a:pt x="5422" y="199"/>
                </a:cubicBezTo>
                <a:cubicBezTo>
                  <a:pt x="5346" y="310"/>
                  <a:pt x="5189" y="281"/>
                  <a:pt x="5070" y="289"/>
                </a:cubicBezTo>
                <a:cubicBezTo>
                  <a:pt x="4973" y="284"/>
                  <a:pt x="4907" y="284"/>
                  <a:pt x="4820" y="257"/>
                </a:cubicBezTo>
                <a:cubicBezTo>
                  <a:pt x="4679" y="214"/>
                  <a:pt x="4526" y="252"/>
                  <a:pt x="4379" y="250"/>
                </a:cubicBezTo>
                <a:cubicBezTo>
                  <a:pt x="4241" y="206"/>
                  <a:pt x="4293" y="236"/>
                  <a:pt x="4001" y="231"/>
                </a:cubicBezTo>
                <a:cubicBezTo>
                  <a:pt x="3931" y="224"/>
                  <a:pt x="3865" y="204"/>
                  <a:pt x="3796" y="193"/>
                </a:cubicBezTo>
                <a:cubicBezTo>
                  <a:pt x="3748" y="175"/>
                  <a:pt x="3693" y="172"/>
                  <a:pt x="3643" y="167"/>
                </a:cubicBezTo>
                <a:cubicBezTo>
                  <a:pt x="3630" y="163"/>
                  <a:pt x="3618" y="152"/>
                  <a:pt x="3604" y="154"/>
                </a:cubicBezTo>
                <a:cubicBezTo>
                  <a:pt x="3512" y="167"/>
                  <a:pt x="3440" y="192"/>
                  <a:pt x="3348" y="199"/>
                </a:cubicBezTo>
                <a:cubicBezTo>
                  <a:pt x="3198" y="232"/>
                  <a:pt x="3050" y="254"/>
                  <a:pt x="2900" y="282"/>
                </a:cubicBezTo>
                <a:cubicBezTo>
                  <a:pt x="2820" y="278"/>
                  <a:pt x="2743" y="269"/>
                  <a:pt x="2664" y="257"/>
                </a:cubicBezTo>
                <a:cubicBezTo>
                  <a:pt x="2634" y="247"/>
                  <a:pt x="2605" y="238"/>
                  <a:pt x="2574" y="231"/>
                </a:cubicBezTo>
                <a:cubicBezTo>
                  <a:pt x="2530" y="201"/>
                  <a:pt x="2486" y="186"/>
                  <a:pt x="2433" y="180"/>
                </a:cubicBezTo>
                <a:cubicBezTo>
                  <a:pt x="2231" y="186"/>
                  <a:pt x="2020" y="201"/>
                  <a:pt x="1819" y="225"/>
                </a:cubicBezTo>
                <a:cubicBezTo>
                  <a:pt x="1725" y="236"/>
                  <a:pt x="1537" y="263"/>
                  <a:pt x="1537" y="263"/>
                </a:cubicBezTo>
                <a:cubicBezTo>
                  <a:pt x="1504" y="276"/>
                  <a:pt x="1508" y="277"/>
                  <a:pt x="1473" y="282"/>
                </a:cubicBezTo>
                <a:cubicBezTo>
                  <a:pt x="1437" y="287"/>
                  <a:pt x="1364" y="295"/>
                  <a:pt x="1364" y="295"/>
                </a:cubicBezTo>
                <a:cubicBezTo>
                  <a:pt x="1270" y="293"/>
                  <a:pt x="1177" y="293"/>
                  <a:pt x="1083" y="289"/>
                </a:cubicBezTo>
                <a:cubicBezTo>
                  <a:pt x="1051" y="288"/>
                  <a:pt x="1023" y="265"/>
                  <a:pt x="993" y="257"/>
                </a:cubicBezTo>
                <a:cubicBezTo>
                  <a:pt x="911" y="236"/>
                  <a:pt x="963" y="250"/>
                  <a:pt x="884" y="237"/>
                </a:cubicBezTo>
                <a:cubicBezTo>
                  <a:pt x="863" y="233"/>
                  <a:pt x="820" y="225"/>
                  <a:pt x="820" y="225"/>
                </a:cubicBezTo>
                <a:cubicBezTo>
                  <a:pt x="697" y="161"/>
                  <a:pt x="532" y="169"/>
                  <a:pt x="398" y="161"/>
                </a:cubicBezTo>
                <a:cubicBezTo>
                  <a:pt x="347" y="163"/>
                  <a:pt x="295" y="162"/>
                  <a:pt x="244" y="167"/>
                </a:cubicBezTo>
                <a:cubicBezTo>
                  <a:pt x="228" y="169"/>
                  <a:pt x="215" y="181"/>
                  <a:pt x="200" y="186"/>
                </a:cubicBezTo>
                <a:cubicBezTo>
                  <a:pt x="145" y="204"/>
                  <a:pt x="94" y="233"/>
                  <a:pt x="40" y="250"/>
                </a:cubicBezTo>
                <a:cubicBezTo>
                  <a:pt x="14" y="267"/>
                  <a:pt x="9" y="278"/>
                  <a:pt x="1" y="308"/>
                </a:cubicBezTo>
                <a:cubicBezTo>
                  <a:pt x="3" y="338"/>
                  <a:pt x="0" y="368"/>
                  <a:pt x="8" y="397"/>
                </a:cubicBezTo>
                <a:cubicBezTo>
                  <a:pt x="8" y="398"/>
                  <a:pt x="45" y="410"/>
                  <a:pt x="46" y="410"/>
                </a:cubicBezTo>
                <a:cubicBezTo>
                  <a:pt x="90" y="425"/>
                  <a:pt x="47" y="417"/>
                  <a:pt x="136" y="417"/>
                </a:cubicBezTo>
              </a:path>
            </a:pathLst>
          </a:custGeom>
          <a:noFill/>
          <a:ln w="5715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1901" name="Freeform 29"/>
          <p:cNvSpPr>
            <a:spLocks/>
          </p:cNvSpPr>
          <p:nvPr/>
        </p:nvSpPr>
        <p:spPr bwMode="auto">
          <a:xfrm>
            <a:off x="135935" y="3357563"/>
            <a:ext cx="8516938" cy="514350"/>
          </a:xfrm>
          <a:custGeom>
            <a:avLst/>
            <a:gdLst>
              <a:gd name="T0" fmla="*/ 2147483647 w 5460"/>
              <a:gd name="T1" fmla="*/ 2147483647 h 425"/>
              <a:gd name="T2" fmla="*/ 2147483647 w 5460"/>
              <a:gd name="T3" fmla="*/ 2147483647 h 425"/>
              <a:gd name="T4" fmla="*/ 2147483647 w 5460"/>
              <a:gd name="T5" fmla="*/ 2147483647 h 425"/>
              <a:gd name="T6" fmla="*/ 2147483647 w 5460"/>
              <a:gd name="T7" fmla="*/ 2147483647 h 425"/>
              <a:gd name="T8" fmla="*/ 2147483647 w 5460"/>
              <a:gd name="T9" fmla="*/ 2147483647 h 425"/>
              <a:gd name="T10" fmla="*/ 2147483647 w 5460"/>
              <a:gd name="T11" fmla="*/ 2147483647 h 425"/>
              <a:gd name="T12" fmla="*/ 2147483647 w 5460"/>
              <a:gd name="T13" fmla="*/ 2147483647 h 425"/>
              <a:gd name="T14" fmla="*/ 2147483647 w 5460"/>
              <a:gd name="T15" fmla="*/ 2147483647 h 425"/>
              <a:gd name="T16" fmla="*/ 2147483647 w 5460"/>
              <a:gd name="T17" fmla="*/ 2147483647 h 425"/>
              <a:gd name="T18" fmla="*/ 2147483647 w 5460"/>
              <a:gd name="T19" fmla="*/ 2147483647 h 425"/>
              <a:gd name="T20" fmla="*/ 2147483647 w 5460"/>
              <a:gd name="T21" fmla="*/ 2147483647 h 425"/>
              <a:gd name="T22" fmla="*/ 2147483647 w 5460"/>
              <a:gd name="T23" fmla="*/ 2147483647 h 425"/>
              <a:gd name="T24" fmla="*/ 2147483647 w 5460"/>
              <a:gd name="T25" fmla="*/ 2147483647 h 425"/>
              <a:gd name="T26" fmla="*/ 2147483647 w 5460"/>
              <a:gd name="T27" fmla="*/ 2147483647 h 425"/>
              <a:gd name="T28" fmla="*/ 2147483647 w 5460"/>
              <a:gd name="T29" fmla="*/ 2147483647 h 425"/>
              <a:gd name="T30" fmla="*/ 2147483647 w 5460"/>
              <a:gd name="T31" fmla="*/ 2147483647 h 425"/>
              <a:gd name="T32" fmla="*/ 2147483647 w 5460"/>
              <a:gd name="T33" fmla="*/ 2147483647 h 425"/>
              <a:gd name="T34" fmla="*/ 2147483647 w 5460"/>
              <a:gd name="T35" fmla="*/ 2147483647 h 425"/>
              <a:gd name="T36" fmla="*/ 2147483647 w 5460"/>
              <a:gd name="T37" fmla="*/ 2147483647 h 425"/>
              <a:gd name="T38" fmla="*/ 2147483647 w 5460"/>
              <a:gd name="T39" fmla="*/ 2147483647 h 425"/>
              <a:gd name="T40" fmla="*/ 2147483647 w 5460"/>
              <a:gd name="T41" fmla="*/ 2147483647 h 425"/>
              <a:gd name="T42" fmla="*/ 2147483647 w 5460"/>
              <a:gd name="T43" fmla="*/ 2147483647 h 425"/>
              <a:gd name="T44" fmla="*/ 2147483647 w 5460"/>
              <a:gd name="T45" fmla="*/ 2147483647 h 425"/>
              <a:gd name="T46" fmla="*/ 2147483647 w 5460"/>
              <a:gd name="T47" fmla="*/ 2147483647 h 425"/>
              <a:gd name="T48" fmla="*/ 2147483647 w 5460"/>
              <a:gd name="T49" fmla="*/ 2147483647 h 425"/>
              <a:gd name="T50" fmla="*/ 2147483647 w 5460"/>
              <a:gd name="T51" fmla="*/ 2147483647 h 425"/>
              <a:gd name="T52" fmla="*/ 2147483647 w 5460"/>
              <a:gd name="T53" fmla="*/ 2147483647 h 425"/>
              <a:gd name="T54" fmla="*/ 2147483647 w 5460"/>
              <a:gd name="T55" fmla="*/ 2147483647 h 425"/>
              <a:gd name="T56" fmla="*/ 2147483647 w 5460"/>
              <a:gd name="T57" fmla="*/ 2147483647 h 425"/>
              <a:gd name="T58" fmla="*/ 2147483647 w 5460"/>
              <a:gd name="T59" fmla="*/ 2147483647 h 425"/>
              <a:gd name="T60" fmla="*/ 2147483647 w 5460"/>
              <a:gd name="T61" fmla="*/ 2147483647 h 425"/>
              <a:gd name="T62" fmla="*/ 2147483647 w 5460"/>
              <a:gd name="T63" fmla="*/ 2147483647 h 4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60"/>
              <a:gd name="T97" fmla="*/ 0 h 425"/>
              <a:gd name="T98" fmla="*/ 5460 w 5460"/>
              <a:gd name="T99" fmla="*/ 425 h 4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60" h="425">
                <a:moveTo>
                  <a:pt x="5332" y="45"/>
                </a:moveTo>
                <a:cubicBezTo>
                  <a:pt x="5348" y="0"/>
                  <a:pt x="5382" y="29"/>
                  <a:pt x="5416" y="39"/>
                </a:cubicBezTo>
                <a:cubicBezTo>
                  <a:pt x="5430" y="61"/>
                  <a:pt x="5447" y="72"/>
                  <a:pt x="5454" y="97"/>
                </a:cubicBezTo>
                <a:cubicBezTo>
                  <a:pt x="5450" y="148"/>
                  <a:pt x="5460" y="173"/>
                  <a:pt x="5422" y="199"/>
                </a:cubicBezTo>
                <a:cubicBezTo>
                  <a:pt x="5346" y="310"/>
                  <a:pt x="5189" y="281"/>
                  <a:pt x="5070" y="289"/>
                </a:cubicBezTo>
                <a:cubicBezTo>
                  <a:pt x="4973" y="284"/>
                  <a:pt x="4907" y="284"/>
                  <a:pt x="4820" y="257"/>
                </a:cubicBezTo>
                <a:cubicBezTo>
                  <a:pt x="4679" y="214"/>
                  <a:pt x="4526" y="252"/>
                  <a:pt x="4379" y="250"/>
                </a:cubicBezTo>
                <a:cubicBezTo>
                  <a:pt x="4241" y="206"/>
                  <a:pt x="4293" y="236"/>
                  <a:pt x="4001" y="231"/>
                </a:cubicBezTo>
                <a:cubicBezTo>
                  <a:pt x="3931" y="224"/>
                  <a:pt x="3865" y="204"/>
                  <a:pt x="3796" y="193"/>
                </a:cubicBezTo>
                <a:cubicBezTo>
                  <a:pt x="3748" y="175"/>
                  <a:pt x="3693" y="172"/>
                  <a:pt x="3643" y="167"/>
                </a:cubicBezTo>
                <a:cubicBezTo>
                  <a:pt x="3630" y="163"/>
                  <a:pt x="3618" y="152"/>
                  <a:pt x="3604" y="154"/>
                </a:cubicBezTo>
                <a:cubicBezTo>
                  <a:pt x="3512" y="167"/>
                  <a:pt x="3440" y="192"/>
                  <a:pt x="3348" y="199"/>
                </a:cubicBezTo>
                <a:cubicBezTo>
                  <a:pt x="3198" y="232"/>
                  <a:pt x="3050" y="254"/>
                  <a:pt x="2900" y="282"/>
                </a:cubicBezTo>
                <a:cubicBezTo>
                  <a:pt x="2820" y="278"/>
                  <a:pt x="2743" y="269"/>
                  <a:pt x="2664" y="257"/>
                </a:cubicBezTo>
                <a:cubicBezTo>
                  <a:pt x="2634" y="247"/>
                  <a:pt x="2605" y="238"/>
                  <a:pt x="2574" y="231"/>
                </a:cubicBezTo>
                <a:cubicBezTo>
                  <a:pt x="2530" y="201"/>
                  <a:pt x="2486" y="186"/>
                  <a:pt x="2433" y="180"/>
                </a:cubicBezTo>
                <a:cubicBezTo>
                  <a:pt x="2231" y="186"/>
                  <a:pt x="2020" y="201"/>
                  <a:pt x="1819" y="225"/>
                </a:cubicBezTo>
                <a:cubicBezTo>
                  <a:pt x="1725" y="236"/>
                  <a:pt x="1537" y="263"/>
                  <a:pt x="1537" y="263"/>
                </a:cubicBezTo>
                <a:cubicBezTo>
                  <a:pt x="1504" y="276"/>
                  <a:pt x="1508" y="277"/>
                  <a:pt x="1473" y="282"/>
                </a:cubicBezTo>
                <a:cubicBezTo>
                  <a:pt x="1437" y="287"/>
                  <a:pt x="1364" y="295"/>
                  <a:pt x="1364" y="295"/>
                </a:cubicBezTo>
                <a:cubicBezTo>
                  <a:pt x="1270" y="293"/>
                  <a:pt x="1177" y="293"/>
                  <a:pt x="1083" y="289"/>
                </a:cubicBezTo>
                <a:cubicBezTo>
                  <a:pt x="1051" y="288"/>
                  <a:pt x="1023" y="265"/>
                  <a:pt x="993" y="257"/>
                </a:cubicBezTo>
                <a:cubicBezTo>
                  <a:pt x="911" y="236"/>
                  <a:pt x="963" y="250"/>
                  <a:pt x="884" y="237"/>
                </a:cubicBezTo>
                <a:cubicBezTo>
                  <a:pt x="863" y="233"/>
                  <a:pt x="820" y="225"/>
                  <a:pt x="820" y="225"/>
                </a:cubicBezTo>
                <a:cubicBezTo>
                  <a:pt x="697" y="161"/>
                  <a:pt x="532" y="169"/>
                  <a:pt x="398" y="161"/>
                </a:cubicBezTo>
                <a:cubicBezTo>
                  <a:pt x="347" y="163"/>
                  <a:pt x="295" y="162"/>
                  <a:pt x="244" y="167"/>
                </a:cubicBezTo>
                <a:cubicBezTo>
                  <a:pt x="228" y="169"/>
                  <a:pt x="215" y="181"/>
                  <a:pt x="200" y="186"/>
                </a:cubicBezTo>
                <a:cubicBezTo>
                  <a:pt x="145" y="204"/>
                  <a:pt x="94" y="233"/>
                  <a:pt x="40" y="250"/>
                </a:cubicBezTo>
                <a:cubicBezTo>
                  <a:pt x="14" y="267"/>
                  <a:pt x="9" y="278"/>
                  <a:pt x="1" y="308"/>
                </a:cubicBezTo>
                <a:cubicBezTo>
                  <a:pt x="3" y="338"/>
                  <a:pt x="0" y="368"/>
                  <a:pt x="8" y="397"/>
                </a:cubicBezTo>
                <a:cubicBezTo>
                  <a:pt x="8" y="398"/>
                  <a:pt x="45" y="410"/>
                  <a:pt x="46" y="410"/>
                </a:cubicBezTo>
                <a:cubicBezTo>
                  <a:pt x="90" y="425"/>
                  <a:pt x="47" y="417"/>
                  <a:pt x="136" y="417"/>
                </a:cubicBezTo>
              </a:path>
            </a:pathLst>
          </a:custGeom>
          <a:noFill/>
          <a:ln w="5715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1902" name="Freeform 30"/>
          <p:cNvSpPr>
            <a:spLocks/>
          </p:cNvSpPr>
          <p:nvPr/>
        </p:nvSpPr>
        <p:spPr bwMode="auto">
          <a:xfrm>
            <a:off x="135935" y="4049713"/>
            <a:ext cx="8516938" cy="514350"/>
          </a:xfrm>
          <a:custGeom>
            <a:avLst/>
            <a:gdLst>
              <a:gd name="T0" fmla="*/ 2147483647 w 5460"/>
              <a:gd name="T1" fmla="*/ 2147483647 h 425"/>
              <a:gd name="T2" fmla="*/ 2147483647 w 5460"/>
              <a:gd name="T3" fmla="*/ 2147483647 h 425"/>
              <a:gd name="T4" fmla="*/ 2147483647 w 5460"/>
              <a:gd name="T5" fmla="*/ 2147483647 h 425"/>
              <a:gd name="T6" fmla="*/ 2147483647 w 5460"/>
              <a:gd name="T7" fmla="*/ 2147483647 h 425"/>
              <a:gd name="T8" fmla="*/ 2147483647 w 5460"/>
              <a:gd name="T9" fmla="*/ 2147483647 h 425"/>
              <a:gd name="T10" fmla="*/ 2147483647 w 5460"/>
              <a:gd name="T11" fmla="*/ 2147483647 h 425"/>
              <a:gd name="T12" fmla="*/ 2147483647 w 5460"/>
              <a:gd name="T13" fmla="*/ 2147483647 h 425"/>
              <a:gd name="T14" fmla="*/ 2147483647 w 5460"/>
              <a:gd name="T15" fmla="*/ 2147483647 h 425"/>
              <a:gd name="T16" fmla="*/ 2147483647 w 5460"/>
              <a:gd name="T17" fmla="*/ 2147483647 h 425"/>
              <a:gd name="T18" fmla="*/ 2147483647 w 5460"/>
              <a:gd name="T19" fmla="*/ 2147483647 h 425"/>
              <a:gd name="T20" fmla="*/ 2147483647 w 5460"/>
              <a:gd name="T21" fmla="*/ 2147483647 h 425"/>
              <a:gd name="T22" fmla="*/ 2147483647 w 5460"/>
              <a:gd name="T23" fmla="*/ 2147483647 h 425"/>
              <a:gd name="T24" fmla="*/ 2147483647 w 5460"/>
              <a:gd name="T25" fmla="*/ 2147483647 h 425"/>
              <a:gd name="T26" fmla="*/ 2147483647 w 5460"/>
              <a:gd name="T27" fmla="*/ 2147483647 h 425"/>
              <a:gd name="T28" fmla="*/ 2147483647 w 5460"/>
              <a:gd name="T29" fmla="*/ 2147483647 h 425"/>
              <a:gd name="T30" fmla="*/ 2147483647 w 5460"/>
              <a:gd name="T31" fmla="*/ 2147483647 h 425"/>
              <a:gd name="T32" fmla="*/ 2147483647 w 5460"/>
              <a:gd name="T33" fmla="*/ 2147483647 h 425"/>
              <a:gd name="T34" fmla="*/ 2147483647 w 5460"/>
              <a:gd name="T35" fmla="*/ 2147483647 h 425"/>
              <a:gd name="T36" fmla="*/ 2147483647 w 5460"/>
              <a:gd name="T37" fmla="*/ 2147483647 h 425"/>
              <a:gd name="T38" fmla="*/ 2147483647 w 5460"/>
              <a:gd name="T39" fmla="*/ 2147483647 h 425"/>
              <a:gd name="T40" fmla="*/ 2147483647 w 5460"/>
              <a:gd name="T41" fmla="*/ 2147483647 h 425"/>
              <a:gd name="T42" fmla="*/ 2147483647 w 5460"/>
              <a:gd name="T43" fmla="*/ 2147483647 h 425"/>
              <a:gd name="T44" fmla="*/ 2147483647 w 5460"/>
              <a:gd name="T45" fmla="*/ 2147483647 h 425"/>
              <a:gd name="T46" fmla="*/ 2147483647 w 5460"/>
              <a:gd name="T47" fmla="*/ 2147483647 h 425"/>
              <a:gd name="T48" fmla="*/ 2147483647 w 5460"/>
              <a:gd name="T49" fmla="*/ 2147483647 h 425"/>
              <a:gd name="T50" fmla="*/ 2147483647 w 5460"/>
              <a:gd name="T51" fmla="*/ 2147483647 h 425"/>
              <a:gd name="T52" fmla="*/ 2147483647 w 5460"/>
              <a:gd name="T53" fmla="*/ 2147483647 h 425"/>
              <a:gd name="T54" fmla="*/ 2147483647 w 5460"/>
              <a:gd name="T55" fmla="*/ 2147483647 h 425"/>
              <a:gd name="T56" fmla="*/ 2147483647 w 5460"/>
              <a:gd name="T57" fmla="*/ 2147483647 h 425"/>
              <a:gd name="T58" fmla="*/ 2147483647 w 5460"/>
              <a:gd name="T59" fmla="*/ 2147483647 h 425"/>
              <a:gd name="T60" fmla="*/ 2147483647 w 5460"/>
              <a:gd name="T61" fmla="*/ 2147483647 h 425"/>
              <a:gd name="T62" fmla="*/ 2147483647 w 5460"/>
              <a:gd name="T63" fmla="*/ 2147483647 h 4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60"/>
              <a:gd name="T97" fmla="*/ 0 h 425"/>
              <a:gd name="T98" fmla="*/ 5460 w 5460"/>
              <a:gd name="T99" fmla="*/ 425 h 4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60" h="425">
                <a:moveTo>
                  <a:pt x="5332" y="45"/>
                </a:moveTo>
                <a:cubicBezTo>
                  <a:pt x="5348" y="0"/>
                  <a:pt x="5382" y="29"/>
                  <a:pt x="5416" y="39"/>
                </a:cubicBezTo>
                <a:cubicBezTo>
                  <a:pt x="5430" y="61"/>
                  <a:pt x="5447" y="72"/>
                  <a:pt x="5454" y="97"/>
                </a:cubicBezTo>
                <a:cubicBezTo>
                  <a:pt x="5450" y="148"/>
                  <a:pt x="5460" y="173"/>
                  <a:pt x="5422" y="199"/>
                </a:cubicBezTo>
                <a:cubicBezTo>
                  <a:pt x="5346" y="310"/>
                  <a:pt x="5189" y="281"/>
                  <a:pt x="5070" y="289"/>
                </a:cubicBezTo>
                <a:cubicBezTo>
                  <a:pt x="4973" y="284"/>
                  <a:pt x="4907" y="284"/>
                  <a:pt x="4820" y="257"/>
                </a:cubicBezTo>
                <a:cubicBezTo>
                  <a:pt x="4679" y="214"/>
                  <a:pt x="4526" y="252"/>
                  <a:pt x="4379" y="250"/>
                </a:cubicBezTo>
                <a:cubicBezTo>
                  <a:pt x="4241" y="206"/>
                  <a:pt x="4293" y="236"/>
                  <a:pt x="4001" y="231"/>
                </a:cubicBezTo>
                <a:cubicBezTo>
                  <a:pt x="3931" y="224"/>
                  <a:pt x="3865" y="204"/>
                  <a:pt x="3796" y="193"/>
                </a:cubicBezTo>
                <a:cubicBezTo>
                  <a:pt x="3748" y="175"/>
                  <a:pt x="3693" y="172"/>
                  <a:pt x="3643" y="167"/>
                </a:cubicBezTo>
                <a:cubicBezTo>
                  <a:pt x="3630" y="163"/>
                  <a:pt x="3618" y="152"/>
                  <a:pt x="3604" y="154"/>
                </a:cubicBezTo>
                <a:cubicBezTo>
                  <a:pt x="3512" y="167"/>
                  <a:pt x="3440" y="192"/>
                  <a:pt x="3348" y="199"/>
                </a:cubicBezTo>
                <a:cubicBezTo>
                  <a:pt x="3198" y="232"/>
                  <a:pt x="3050" y="254"/>
                  <a:pt x="2900" y="282"/>
                </a:cubicBezTo>
                <a:cubicBezTo>
                  <a:pt x="2820" y="278"/>
                  <a:pt x="2743" y="269"/>
                  <a:pt x="2664" y="257"/>
                </a:cubicBezTo>
                <a:cubicBezTo>
                  <a:pt x="2634" y="247"/>
                  <a:pt x="2605" y="238"/>
                  <a:pt x="2574" y="231"/>
                </a:cubicBezTo>
                <a:cubicBezTo>
                  <a:pt x="2530" y="201"/>
                  <a:pt x="2486" y="186"/>
                  <a:pt x="2433" y="180"/>
                </a:cubicBezTo>
                <a:cubicBezTo>
                  <a:pt x="2231" y="186"/>
                  <a:pt x="2020" y="201"/>
                  <a:pt x="1819" y="225"/>
                </a:cubicBezTo>
                <a:cubicBezTo>
                  <a:pt x="1725" y="236"/>
                  <a:pt x="1537" y="263"/>
                  <a:pt x="1537" y="263"/>
                </a:cubicBezTo>
                <a:cubicBezTo>
                  <a:pt x="1504" y="276"/>
                  <a:pt x="1508" y="277"/>
                  <a:pt x="1473" y="282"/>
                </a:cubicBezTo>
                <a:cubicBezTo>
                  <a:pt x="1437" y="287"/>
                  <a:pt x="1364" y="295"/>
                  <a:pt x="1364" y="295"/>
                </a:cubicBezTo>
                <a:cubicBezTo>
                  <a:pt x="1270" y="293"/>
                  <a:pt x="1177" y="293"/>
                  <a:pt x="1083" y="289"/>
                </a:cubicBezTo>
                <a:cubicBezTo>
                  <a:pt x="1051" y="288"/>
                  <a:pt x="1023" y="265"/>
                  <a:pt x="993" y="257"/>
                </a:cubicBezTo>
                <a:cubicBezTo>
                  <a:pt x="911" y="236"/>
                  <a:pt x="963" y="250"/>
                  <a:pt x="884" y="237"/>
                </a:cubicBezTo>
                <a:cubicBezTo>
                  <a:pt x="863" y="233"/>
                  <a:pt x="820" y="225"/>
                  <a:pt x="820" y="225"/>
                </a:cubicBezTo>
                <a:cubicBezTo>
                  <a:pt x="697" y="161"/>
                  <a:pt x="532" y="169"/>
                  <a:pt x="398" y="161"/>
                </a:cubicBezTo>
                <a:cubicBezTo>
                  <a:pt x="347" y="163"/>
                  <a:pt x="295" y="162"/>
                  <a:pt x="244" y="167"/>
                </a:cubicBezTo>
                <a:cubicBezTo>
                  <a:pt x="228" y="169"/>
                  <a:pt x="215" y="181"/>
                  <a:pt x="200" y="186"/>
                </a:cubicBezTo>
                <a:cubicBezTo>
                  <a:pt x="145" y="204"/>
                  <a:pt x="94" y="233"/>
                  <a:pt x="40" y="250"/>
                </a:cubicBezTo>
                <a:cubicBezTo>
                  <a:pt x="14" y="267"/>
                  <a:pt x="9" y="278"/>
                  <a:pt x="1" y="308"/>
                </a:cubicBezTo>
                <a:cubicBezTo>
                  <a:pt x="3" y="338"/>
                  <a:pt x="0" y="368"/>
                  <a:pt x="8" y="397"/>
                </a:cubicBezTo>
                <a:cubicBezTo>
                  <a:pt x="8" y="398"/>
                  <a:pt x="45" y="410"/>
                  <a:pt x="46" y="410"/>
                </a:cubicBezTo>
                <a:cubicBezTo>
                  <a:pt x="90" y="425"/>
                  <a:pt x="47" y="417"/>
                  <a:pt x="136" y="417"/>
                </a:cubicBezTo>
              </a:path>
            </a:pathLst>
          </a:custGeom>
          <a:noFill/>
          <a:ln w="5715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1903" name="Freeform 31"/>
          <p:cNvSpPr>
            <a:spLocks/>
          </p:cNvSpPr>
          <p:nvPr/>
        </p:nvSpPr>
        <p:spPr bwMode="auto">
          <a:xfrm>
            <a:off x="135935" y="4770438"/>
            <a:ext cx="8516938" cy="514350"/>
          </a:xfrm>
          <a:custGeom>
            <a:avLst/>
            <a:gdLst>
              <a:gd name="T0" fmla="*/ 2147483647 w 5460"/>
              <a:gd name="T1" fmla="*/ 2147483647 h 425"/>
              <a:gd name="T2" fmla="*/ 2147483647 w 5460"/>
              <a:gd name="T3" fmla="*/ 2147483647 h 425"/>
              <a:gd name="T4" fmla="*/ 2147483647 w 5460"/>
              <a:gd name="T5" fmla="*/ 2147483647 h 425"/>
              <a:gd name="T6" fmla="*/ 2147483647 w 5460"/>
              <a:gd name="T7" fmla="*/ 2147483647 h 425"/>
              <a:gd name="T8" fmla="*/ 2147483647 w 5460"/>
              <a:gd name="T9" fmla="*/ 2147483647 h 425"/>
              <a:gd name="T10" fmla="*/ 2147483647 w 5460"/>
              <a:gd name="T11" fmla="*/ 2147483647 h 425"/>
              <a:gd name="T12" fmla="*/ 2147483647 w 5460"/>
              <a:gd name="T13" fmla="*/ 2147483647 h 425"/>
              <a:gd name="T14" fmla="*/ 2147483647 w 5460"/>
              <a:gd name="T15" fmla="*/ 2147483647 h 425"/>
              <a:gd name="T16" fmla="*/ 2147483647 w 5460"/>
              <a:gd name="T17" fmla="*/ 2147483647 h 425"/>
              <a:gd name="T18" fmla="*/ 2147483647 w 5460"/>
              <a:gd name="T19" fmla="*/ 2147483647 h 425"/>
              <a:gd name="T20" fmla="*/ 2147483647 w 5460"/>
              <a:gd name="T21" fmla="*/ 2147483647 h 425"/>
              <a:gd name="T22" fmla="*/ 2147483647 w 5460"/>
              <a:gd name="T23" fmla="*/ 2147483647 h 425"/>
              <a:gd name="T24" fmla="*/ 2147483647 w 5460"/>
              <a:gd name="T25" fmla="*/ 2147483647 h 425"/>
              <a:gd name="T26" fmla="*/ 2147483647 w 5460"/>
              <a:gd name="T27" fmla="*/ 2147483647 h 425"/>
              <a:gd name="T28" fmla="*/ 2147483647 w 5460"/>
              <a:gd name="T29" fmla="*/ 2147483647 h 425"/>
              <a:gd name="T30" fmla="*/ 2147483647 w 5460"/>
              <a:gd name="T31" fmla="*/ 2147483647 h 425"/>
              <a:gd name="T32" fmla="*/ 2147483647 w 5460"/>
              <a:gd name="T33" fmla="*/ 2147483647 h 425"/>
              <a:gd name="T34" fmla="*/ 2147483647 w 5460"/>
              <a:gd name="T35" fmla="*/ 2147483647 h 425"/>
              <a:gd name="T36" fmla="*/ 2147483647 w 5460"/>
              <a:gd name="T37" fmla="*/ 2147483647 h 425"/>
              <a:gd name="T38" fmla="*/ 2147483647 w 5460"/>
              <a:gd name="T39" fmla="*/ 2147483647 h 425"/>
              <a:gd name="T40" fmla="*/ 2147483647 w 5460"/>
              <a:gd name="T41" fmla="*/ 2147483647 h 425"/>
              <a:gd name="T42" fmla="*/ 2147483647 w 5460"/>
              <a:gd name="T43" fmla="*/ 2147483647 h 425"/>
              <a:gd name="T44" fmla="*/ 2147483647 w 5460"/>
              <a:gd name="T45" fmla="*/ 2147483647 h 425"/>
              <a:gd name="T46" fmla="*/ 2147483647 w 5460"/>
              <a:gd name="T47" fmla="*/ 2147483647 h 425"/>
              <a:gd name="T48" fmla="*/ 2147483647 w 5460"/>
              <a:gd name="T49" fmla="*/ 2147483647 h 425"/>
              <a:gd name="T50" fmla="*/ 2147483647 w 5460"/>
              <a:gd name="T51" fmla="*/ 2147483647 h 425"/>
              <a:gd name="T52" fmla="*/ 2147483647 w 5460"/>
              <a:gd name="T53" fmla="*/ 2147483647 h 425"/>
              <a:gd name="T54" fmla="*/ 2147483647 w 5460"/>
              <a:gd name="T55" fmla="*/ 2147483647 h 425"/>
              <a:gd name="T56" fmla="*/ 2147483647 w 5460"/>
              <a:gd name="T57" fmla="*/ 2147483647 h 425"/>
              <a:gd name="T58" fmla="*/ 2147483647 w 5460"/>
              <a:gd name="T59" fmla="*/ 2147483647 h 425"/>
              <a:gd name="T60" fmla="*/ 2147483647 w 5460"/>
              <a:gd name="T61" fmla="*/ 2147483647 h 425"/>
              <a:gd name="T62" fmla="*/ 2147483647 w 5460"/>
              <a:gd name="T63" fmla="*/ 2147483647 h 4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60"/>
              <a:gd name="T97" fmla="*/ 0 h 425"/>
              <a:gd name="T98" fmla="*/ 5460 w 5460"/>
              <a:gd name="T99" fmla="*/ 425 h 4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60" h="425">
                <a:moveTo>
                  <a:pt x="5332" y="45"/>
                </a:moveTo>
                <a:cubicBezTo>
                  <a:pt x="5348" y="0"/>
                  <a:pt x="5382" y="29"/>
                  <a:pt x="5416" y="39"/>
                </a:cubicBezTo>
                <a:cubicBezTo>
                  <a:pt x="5430" y="61"/>
                  <a:pt x="5447" y="72"/>
                  <a:pt x="5454" y="97"/>
                </a:cubicBezTo>
                <a:cubicBezTo>
                  <a:pt x="5450" y="148"/>
                  <a:pt x="5460" y="173"/>
                  <a:pt x="5422" y="199"/>
                </a:cubicBezTo>
                <a:cubicBezTo>
                  <a:pt x="5346" y="310"/>
                  <a:pt x="5189" y="281"/>
                  <a:pt x="5070" y="289"/>
                </a:cubicBezTo>
                <a:cubicBezTo>
                  <a:pt x="4973" y="284"/>
                  <a:pt x="4907" y="284"/>
                  <a:pt x="4820" y="257"/>
                </a:cubicBezTo>
                <a:cubicBezTo>
                  <a:pt x="4679" y="214"/>
                  <a:pt x="4526" y="252"/>
                  <a:pt x="4379" y="250"/>
                </a:cubicBezTo>
                <a:cubicBezTo>
                  <a:pt x="4241" y="206"/>
                  <a:pt x="4293" y="236"/>
                  <a:pt x="4001" y="231"/>
                </a:cubicBezTo>
                <a:cubicBezTo>
                  <a:pt x="3931" y="224"/>
                  <a:pt x="3865" y="204"/>
                  <a:pt x="3796" y="193"/>
                </a:cubicBezTo>
                <a:cubicBezTo>
                  <a:pt x="3748" y="175"/>
                  <a:pt x="3693" y="172"/>
                  <a:pt x="3643" y="167"/>
                </a:cubicBezTo>
                <a:cubicBezTo>
                  <a:pt x="3630" y="163"/>
                  <a:pt x="3618" y="152"/>
                  <a:pt x="3604" y="154"/>
                </a:cubicBezTo>
                <a:cubicBezTo>
                  <a:pt x="3512" y="167"/>
                  <a:pt x="3440" y="192"/>
                  <a:pt x="3348" y="199"/>
                </a:cubicBezTo>
                <a:cubicBezTo>
                  <a:pt x="3198" y="232"/>
                  <a:pt x="3050" y="254"/>
                  <a:pt x="2900" y="282"/>
                </a:cubicBezTo>
                <a:cubicBezTo>
                  <a:pt x="2820" y="278"/>
                  <a:pt x="2743" y="269"/>
                  <a:pt x="2664" y="257"/>
                </a:cubicBezTo>
                <a:cubicBezTo>
                  <a:pt x="2634" y="247"/>
                  <a:pt x="2605" y="238"/>
                  <a:pt x="2574" y="231"/>
                </a:cubicBezTo>
                <a:cubicBezTo>
                  <a:pt x="2530" y="201"/>
                  <a:pt x="2486" y="186"/>
                  <a:pt x="2433" y="180"/>
                </a:cubicBezTo>
                <a:cubicBezTo>
                  <a:pt x="2231" y="186"/>
                  <a:pt x="2020" y="201"/>
                  <a:pt x="1819" y="225"/>
                </a:cubicBezTo>
                <a:cubicBezTo>
                  <a:pt x="1725" y="236"/>
                  <a:pt x="1537" y="263"/>
                  <a:pt x="1537" y="263"/>
                </a:cubicBezTo>
                <a:cubicBezTo>
                  <a:pt x="1504" y="276"/>
                  <a:pt x="1508" y="277"/>
                  <a:pt x="1473" y="282"/>
                </a:cubicBezTo>
                <a:cubicBezTo>
                  <a:pt x="1437" y="287"/>
                  <a:pt x="1364" y="295"/>
                  <a:pt x="1364" y="295"/>
                </a:cubicBezTo>
                <a:cubicBezTo>
                  <a:pt x="1270" y="293"/>
                  <a:pt x="1177" y="293"/>
                  <a:pt x="1083" y="289"/>
                </a:cubicBezTo>
                <a:cubicBezTo>
                  <a:pt x="1051" y="288"/>
                  <a:pt x="1023" y="265"/>
                  <a:pt x="993" y="257"/>
                </a:cubicBezTo>
                <a:cubicBezTo>
                  <a:pt x="911" y="236"/>
                  <a:pt x="963" y="250"/>
                  <a:pt x="884" y="237"/>
                </a:cubicBezTo>
                <a:cubicBezTo>
                  <a:pt x="863" y="233"/>
                  <a:pt x="820" y="225"/>
                  <a:pt x="820" y="225"/>
                </a:cubicBezTo>
                <a:cubicBezTo>
                  <a:pt x="697" y="161"/>
                  <a:pt x="532" y="169"/>
                  <a:pt x="398" y="161"/>
                </a:cubicBezTo>
                <a:cubicBezTo>
                  <a:pt x="347" y="163"/>
                  <a:pt x="295" y="162"/>
                  <a:pt x="244" y="167"/>
                </a:cubicBezTo>
                <a:cubicBezTo>
                  <a:pt x="228" y="169"/>
                  <a:pt x="215" y="181"/>
                  <a:pt x="200" y="186"/>
                </a:cubicBezTo>
                <a:cubicBezTo>
                  <a:pt x="145" y="204"/>
                  <a:pt x="94" y="233"/>
                  <a:pt x="40" y="250"/>
                </a:cubicBezTo>
                <a:cubicBezTo>
                  <a:pt x="14" y="267"/>
                  <a:pt x="9" y="278"/>
                  <a:pt x="1" y="308"/>
                </a:cubicBezTo>
                <a:cubicBezTo>
                  <a:pt x="3" y="338"/>
                  <a:pt x="0" y="368"/>
                  <a:pt x="8" y="397"/>
                </a:cubicBezTo>
                <a:cubicBezTo>
                  <a:pt x="8" y="398"/>
                  <a:pt x="45" y="410"/>
                  <a:pt x="46" y="410"/>
                </a:cubicBezTo>
                <a:cubicBezTo>
                  <a:pt x="90" y="425"/>
                  <a:pt x="47" y="417"/>
                  <a:pt x="136" y="417"/>
                </a:cubicBezTo>
              </a:path>
            </a:pathLst>
          </a:custGeom>
          <a:noFill/>
          <a:ln w="5715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48562" name="Text Box 32"/>
          <p:cNvSpPr txBox="1">
            <a:spLocks noChangeArrowheads="1"/>
          </p:cNvSpPr>
          <p:nvPr/>
        </p:nvSpPr>
        <p:spPr bwMode="auto">
          <a:xfrm>
            <a:off x="8424873"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335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3201927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1877"/>
                                        </p:tgtEl>
                                        <p:attrNameLst>
                                          <p:attrName>style.visibility</p:attrName>
                                        </p:attrNameLst>
                                      </p:cBhvr>
                                      <p:to>
                                        <p:strVal val="visible"/>
                                      </p:to>
                                    </p:set>
                                    <p:animEffect transition="in" filter="blinds(horizontal)">
                                      <p:cBhvr>
                                        <p:cTn id="7" dur="500"/>
                                        <p:tgtEl>
                                          <p:spTgt spid="591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91897"/>
                                        </p:tgtEl>
                                        <p:attrNameLst>
                                          <p:attrName>style.visibility</p:attrName>
                                        </p:attrNameLst>
                                      </p:cBhvr>
                                      <p:to>
                                        <p:strVal val="visible"/>
                                      </p:to>
                                    </p:set>
                                    <p:animEffect transition="in" filter="wipe(right)">
                                      <p:cBhvr>
                                        <p:cTn id="12" dur="500"/>
                                        <p:tgtEl>
                                          <p:spTgt spid="59189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91878"/>
                                        </p:tgtEl>
                                        <p:attrNameLst>
                                          <p:attrName>style.visibility</p:attrName>
                                        </p:attrNameLst>
                                      </p:cBhvr>
                                      <p:to>
                                        <p:strVal val="visible"/>
                                      </p:to>
                                    </p:set>
                                    <p:animEffect transition="in" filter="blinds(horizontal)">
                                      <p:cBhvr>
                                        <p:cTn id="15" dur="500"/>
                                        <p:tgtEl>
                                          <p:spTgt spid="59187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591899"/>
                                        </p:tgtEl>
                                        <p:attrNameLst>
                                          <p:attrName>style.visibility</p:attrName>
                                        </p:attrNameLst>
                                      </p:cBhvr>
                                      <p:to>
                                        <p:strVal val="visible"/>
                                      </p:to>
                                    </p:set>
                                    <p:animEffect transition="in" filter="wipe(right)">
                                      <p:cBhvr>
                                        <p:cTn id="20" dur="500"/>
                                        <p:tgtEl>
                                          <p:spTgt spid="59189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91879"/>
                                        </p:tgtEl>
                                        <p:attrNameLst>
                                          <p:attrName>style.visibility</p:attrName>
                                        </p:attrNameLst>
                                      </p:cBhvr>
                                      <p:to>
                                        <p:strVal val="visible"/>
                                      </p:to>
                                    </p:set>
                                    <p:animEffect transition="in" filter="blinds(horizontal)">
                                      <p:cBhvr>
                                        <p:cTn id="23" dur="500"/>
                                        <p:tgtEl>
                                          <p:spTgt spid="59187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91900"/>
                                        </p:tgtEl>
                                        <p:attrNameLst>
                                          <p:attrName>style.visibility</p:attrName>
                                        </p:attrNameLst>
                                      </p:cBhvr>
                                      <p:to>
                                        <p:strVal val="visible"/>
                                      </p:to>
                                    </p:set>
                                    <p:animEffect transition="in" filter="wipe(right)">
                                      <p:cBhvr>
                                        <p:cTn id="28" dur="500"/>
                                        <p:tgtEl>
                                          <p:spTgt spid="59190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591880"/>
                                        </p:tgtEl>
                                        <p:attrNameLst>
                                          <p:attrName>style.visibility</p:attrName>
                                        </p:attrNameLst>
                                      </p:cBhvr>
                                      <p:to>
                                        <p:strVal val="visible"/>
                                      </p:to>
                                    </p:set>
                                    <p:animEffect transition="in" filter="blinds(horizontal)">
                                      <p:cBhvr>
                                        <p:cTn id="31" dur="500"/>
                                        <p:tgtEl>
                                          <p:spTgt spid="59188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591901"/>
                                        </p:tgtEl>
                                        <p:attrNameLst>
                                          <p:attrName>style.visibility</p:attrName>
                                        </p:attrNameLst>
                                      </p:cBhvr>
                                      <p:to>
                                        <p:strVal val="visible"/>
                                      </p:to>
                                    </p:set>
                                    <p:animEffect transition="in" filter="wipe(right)">
                                      <p:cBhvr>
                                        <p:cTn id="36" dur="500"/>
                                        <p:tgtEl>
                                          <p:spTgt spid="59190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91881"/>
                                        </p:tgtEl>
                                        <p:attrNameLst>
                                          <p:attrName>style.visibility</p:attrName>
                                        </p:attrNameLst>
                                      </p:cBhvr>
                                      <p:to>
                                        <p:strVal val="visible"/>
                                      </p:to>
                                    </p:set>
                                    <p:animEffect transition="in" filter="blinds(horizontal)">
                                      <p:cBhvr>
                                        <p:cTn id="39" dur="500"/>
                                        <p:tgtEl>
                                          <p:spTgt spid="59188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591902"/>
                                        </p:tgtEl>
                                        <p:attrNameLst>
                                          <p:attrName>style.visibility</p:attrName>
                                        </p:attrNameLst>
                                      </p:cBhvr>
                                      <p:to>
                                        <p:strVal val="visible"/>
                                      </p:to>
                                    </p:set>
                                    <p:animEffect transition="in" filter="wipe(right)">
                                      <p:cBhvr>
                                        <p:cTn id="44" dur="500"/>
                                        <p:tgtEl>
                                          <p:spTgt spid="59190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591882"/>
                                        </p:tgtEl>
                                        <p:attrNameLst>
                                          <p:attrName>style.visibility</p:attrName>
                                        </p:attrNameLst>
                                      </p:cBhvr>
                                      <p:to>
                                        <p:strVal val="visible"/>
                                      </p:to>
                                    </p:set>
                                    <p:animEffect transition="in" filter="blinds(horizontal)">
                                      <p:cBhvr>
                                        <p:cTn id="47" dur="500"/>
                                        <p:tgtEl>
                                          <p:spTgt spid="59188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591903"/>
                                        </p:tgtEl>
                                        <p:attrNameLst>
                                          <p:attrName>style.visibility</p:attrName>
                                        </p:attrNameLst>
                                      </p:cBhvr>
                                      <p:to>
                                        <p:strVal val="visible"/>
                                      </p:to>
                                    </p:set>
                                    <p:animEffect transition="in" filter="wipe(right)">
                                      <p:cBhvr>
                                        <p:cTn id="52" dur="500"/>
                                        <p:tgtEl>
                                          <p:spTgt spid="59190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591883"/>
                                        </p:tgtEl>
                                        <p:attrNameLst>
                                          <p:attrName>style.visibility</p:attrName>
                                        </p:attrNameLst>
                                      </p:cBhvr>
                                      <p:to>
                                        <p:strVal val="visible"/>
                                      </p:to>
                                    </p:set>
                                    <p:animEffect transition="in" filter="blinds(horizontal)">
                                      <p:cBhvr>
                                        <p:cTn id="55" dur="500"/>
                                        <p:tgtEl>
                                          <p:spTgt spid="591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7" grpId="0" animBg="1"/>
      <p:bldP spid="591878" grpId="0" animBg="1"/>
      <p:bldP spid="591879" grpId="0" animBg="1"/>
      <p:bldP spid="591880" grpId="0" animBg="1"/>
      <p:bldP spid="591881" grpId="0" animBg="1"/>
      <p:bldP spid="591882" grpId="0" animBg="1"/>
      <p:bldP spid="591883" grpId="0" animBg="1"/>
      <p:bldP spid="591897" grpId="0" animBg="1"/>
      <p:bldP spid="591899" grpId="0" animBg="1"/>
      <p:bldP spid="591900" grpId="0" animBg="1"/>
      <p:bldP spid="591901" grpId="0" animBg="1"/>
      <p:bldP spid="591902" grpId="0" animBg="1"/>
      <p:bldP spid="591903"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0">
  <p:cSld>
    <p:bg>
      <p:bgPr>
        <a:solidFill>
          <a:schemeClr val="hlink"/>
        </a:solidFill>
        <a:effectLst/>
      </p:bgPr>
    </p:bg>
    <p:spTree>
      <p:nvGrpSpPr>
        <p:cNvPr id="1" name=""/>
        <p:cNvGrpSpPr/>
        <p:nvPr/>
      </p:nvGrpSpPr>
      <p:grpSpPr>
        <a:xfrm>
          <a:off x="0" y="0"/>
          <a:ext cx="0" cy="0"/>
          <a:chOff x="0" y="0"/>
          <a:chExt cx="0" cy="0"/>
        </a:xfrm>
      </p:grpSpPr>
      <p:sp>
        <p:nvSpPr>
          <p:cNvPr id="750594" name="Rectangle 2"/>
          <p:cNvSpPr>
            <a:spLocks noChangeArrowheads="1"/>
          </p:cNvSpPr>
          <p:nvPr/>
        </p:nvSpPr>
        <p:spPr bwMode="auto">
          <a:xfrm>
            <a:off x="4708525" y="460375"/>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900">
                <a:solidFill>
                  <a:srgbClr val="000000"/>
                </a:solidFill>
                <a:latin typeface="Arial" charset="0"/>
                <a:ea typeface="ＭＳ Ｐゴシック" charset="0"/>
                <a:cs typeface="ＭＳ Ｐゴシック" charset="0"/>
              </a:rPr>
              <a:t> </a:t>
            </a:r>
            <a:endParaRPr lang="en-US" sz="2400">
              <a:solidFill>
                <a:srgbClr val="000000"/>
              </a:solidFill>
              <a:latin typeface="Times New Roman" charset="0"/>
              <a:ea typeface="ＭＳ Ｐゴシック" charset="0"/>
              <a:cs typeface="ＭＳ Ｐゴシック" charset="0"/>
            </a:endParaRPr>
          </a:p>
        </p:txBody>
      </p:sp>
      <p:sp>
        <p:nvSpPr>
          <p:cNvPr id="750595" name="Rectangle 3"/>
          <p:cNvSpPr>
            <a:spLocks noChangeArrowheads="1"/>
          </p:cNvSpPr>
          <p:nvPr/>
        </p:nvSpPr>
        <p:spPr bwMode="auto">
          <a:xfrm>
            <a:off x="4708525" y="592138"/>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900">
                <a:solidFill>
                  <a:srgbClr val="000000"/>
                </a:solidFill>
                <a:latin typeface="Arial" charset="0"/>
                <a:ea typeface="ＭＳ Ｐゴシック" charset="0"/>
                <a:cs typeface="ＭＳ Ｐゴシック" charset="0"/>
              </a:rPr>
              <a:t> </a:t>
            </a:r>
            <a:endParaRPr lang="en-US" sz="2400">
              <a:solidFill>
                <a:srgbClr val="000000"/>
              </a:solidFill>
              <a:latin typeface="Times New Roman" charset="0"/>
              <a:ea typeface="ＭＳ Ｐゴシック" charset="0"/>
              <a:cs typeface="ＭＳ Ｐゴシック" charset="0"/>
            </a:endParaRPr>
          </a:p>
        </p:txBody>
      </p:sp>
      <p:sp>
        <p:nvSpPr>
          <p:cNvPr id="750596" name="Rectangle 4"/>
          <p:cNvSpPr>
            <a:spLocks noChangeArrowheads="1"/>
          </p:cNvSpPr>
          <p:nvPr/>
        </p:nvSpPr>
        <p:spPr bwMode="auto">
          <a:xfrm>
            <a:off x="3006725" y="793750"/>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900">
                <a:solidFill>
                  <a:srgbClr val="000000"/>
                </a:solidFill>
                <a:latin typeface="Arial" charset="0"/>
                <a:ea typeface="ＭＳ Ｐゴシック" charset="0"/>
                <a:cs typeface="ＭＳ Ｐゴシック" charset="0"/>
              </a:rPr>
              <a:t> </a:t>
            </a:r>
            <a:endParaRPr lang="en-US" sz="2400">
              <a:solidFill>
                <a:srgbClr val="000000"/>
              </a:solidFill>
              <a:latin typeface="Times New Roman" charset="0"/>
              <a:ea typeface="ＭＳ Ｐゴシック" charset="0"/>
              <a:cs typeface="ＭＳ Ｐゴシック" charset="0"/>
            </a:endParaRPr>
          </a:p>
        </p:txBody>
      </p:sp>
      <p:sp>
        <p:nvSpPr>
          <p:cNvPr id="750597" name="Rectangle 5"/>
          <p:cNvSpPr>
            <a:spLocks noChangeArrowheads="1"/>
          </p:cNvSpPr>
          <p:nvPr/>
        </p:nvSpPr>
        <p:spPr bwMode="auto">
          <a:xfrm>
            <a:off x="2874963" y="719138"/>
            <a:ext cx="37941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300" b="1">
                <a:solidFill>
                  <a:srgbClr val="000000"/>
                </a:solidFill>
                <a:latin typeface="Comic Sans MS" charset="0"/>
                <a:ea typeface="ＭＳ Ｐゴシック" charset="0"/>
                <a:cs typeface="ＭＳ Ｐゴシック" charset="0"/>
              </a:rPr>
              <a:t>STRUCTURE OF THE REVELATION TO JOHN</a:t>
            </a:r>
            <a:endParaRPr lang="en-US" sz="2400">
              <a:solidFill>
                <a:srgbClr val="000000"/>
              </a:solidFill>
              <a:latin typeface="Times New Roman" charset="0"/>
              <a:ea typeface="ＭＳ Ｐゴシック" charset="0"/>
              <a:cs typeface="ＭＳ Ｐゴシック" charset="0"/>
            </a:endParaRPr>
          </a:p>
        </p:txBody>
      </p:sp>
      <p:sp>
        <p:nvSpPr>
          <p:cNvPr id="750598" name="Rectangle 6"/>
          <p:cNvSpPr>
            <a:spLocks noChangeArrowheads="1"/>
          </p:cNvSpPr>
          <p:nvPr/>
        </p:nvSpPr>
        <p:spPr bwMode="auto">
          <a:xfrm>
            <a:off x="2984500" y="917575"/>
            <a:ext cx="3402013"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599" name="Rectangle 7"/>
          <p:cNvSpPr>
            <a:spLocks noChangeArrowheads="1"/>
          </p:cNvSpPr>
          <p:nvPr/>
        </p:nvSpPr>
        <p:spPr bwMode="auto">
          <a:xfrm>
            <a:off x="566738" y="947738"/>
            <a:ext cx="16446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900" b="1">
                <a:solidFill>
                  <a:srgbClr val="000000"/>
                </a:solidFill>
                <a:latin typeface="Times New Roman" charset="0"/>
                <a:ea typeface="ＭＳ Ｐゴシック" charset="0"/>
                <a:cs typeface="ＭＳ Ｐゴシック" charset="0"/>
              </a:rPr>
              <a:t>VERIFICATION &amp; BLESSINGS</a:t>
            </a:r>
            <a:endParaRPr lang="en-US" sz="2400">
              <a:solidFill>
                <a:srgbClr val="000000"/>
              </a:solidFill>
              <a:latin typeface="Times New Roman" charset="0"/>
              <a:ea typeface="ＭＳ Ｐゴシック" charset="0"/>
              <a:cs typeface="ＭＳ Ｐゴシック" charset="0"/>
            </a:endParaRPr>
          </a:p>
        </p:txBody>
      </p:sp>
      <p:sp>
        <p:nvSpPr>
          <p:cNvPr id="750600" name="Rectangle 8"/>
          <p:cNvSpPr>
            <a:spLocks noChangeArrowheads="1"/>
          </p:cNvSpPr>
          <p:nvPr/>
        </p:nvSpPr>
        <p:spPr bwMode="auto">
          <a:xfrm>
            <a:off x="576263" y="1076325"/>
            <a:ext cx="17732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100" b="1">
                <a:solidFill>
                  <a:srgbClr val="000000"/>
                </a:solidFill>
                <a:latin typeface="Times New Roman" charset="0"/>
                <a:ea typeface="ＭＳ Ｐゴシック" charset="0"/>
                <a:cs typeface="ＭＳ Ｐゴシック" charset="0"/>
              </a:rPr>
              <a:t>EPISTOLARY GREETINGS</a:t>
            </a:r>
            <a:endParaRPr lang="en-US" sz="2400">
              <a:solidFill>
                <a:srgbClr val="000000"/>
              </a:solidFill>
              <a:latin typeface="Times New Roman" charset="0"/>
              <a:ea typeface="ＭＳ Ｐゴシック" charset="0"/>
              <a:cs typeface="ＭＳ Ｐゴシック" charset="0"/>
            </a:endParaRPr>
          </a:p>
        </p:txBody>
      </p:sp>
      <p:sp>
        <p:nvSpPr>
          <p:cNvPr id="750601" name="Rectangle 9"/>
          <p:cNvSpPr>
            <a:spLocks noChangeArrowheads="1"/>
          </p:cNvSpPr>
          <p:nvPr/>
        </p:nvSpPr>
        <p:spPr bwMode="auto">
          <a:xfrm>
            <a:off x="582613" y="1236663"/>
            <a:ext cx="15319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300" b="1">
                <a:solidFill>
                  <a:srgbClr val="000000"/>
                </a:solidFill>
                <a:latin typeface="Times New Roman" charset="0"/>
                <a:ea typeface="ＭＳ Ｐゴシック" charset="0"/>
                <a:cs typeface="ＭＳ Ｐゴシック" charset="0"/>
              </a:rPr>
              <a:t>VISION OF CHRIST</a:t>
            </a:r>
            <a:endParaRPr lang="en-US" sz="2400">
              <a:solidFill>
                <a:srgbClr val="000000"/>
              </a:solidFill>
              <a:latin typeface="Times New Roman" charset="0"/>
              <a:ea typeface="ＭＳ Ｐゴシック" charset="0"/>
              <a:cs typeface="ＭＳ Ｐゴシック" charset="0"/>
            </a:endParaRPr>
          </a:p>
        </p:txBody>
      </p:sp>
      <p:sp>
        <p:nvSpPr>
          <p:cNvPr id="750602" name="Rectangle 10"/>
          <p:cNvSpPr>
            <a:spLocks noChangeArrowheads="1"/>
          </p:cNvSpPr>
          <p:nvPr/>
        </p:nvSpPr>
        <p:spPr bwMode="auto">
          <a:xfrm>
            <a:off x="7302500" y="5640388"/>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900">
                <a:solidFill>
                  <a:srgbClr val="000000"/>
                </a:solidFill>
                <a:latin typeface="Arial" charset="0"/>
                <a:ea typeface="ＭＳ Ｐゴシック" charset="0"/>
                <a:cs typeface="ＭＳ Ｐゴシック" charset="0"/>
              </a:rPr>
              <a:t> </a:t>
            </a:r>
            <a:endParaRPr lang="en-US" sz="2400">
              <a:solidFill>
                <a:srgbClr val="000000"/>
              </a:solidFill>
              <a:latin typeface="Times New Roman" charset="0"/>
              <a:ea typeface="ＭＳ Ｐゴシック" charset="0"/>
              <a:cs typeface="ＭＳ Ｐゴシック" charset="0"/>
            </a:endParaRPr>
          </a:p>
        </p:txBody>
      </p:sp>
      <p:sp>
        <p:nvSpPr>
          <p:cNvPr id="750603" name="Rectangle 11"/>
          <p:cNvSpPr>
            <a:spLocks noChangeArrowheads="1"/>
          </p:cNvSpPr>
          <p:nvPr/>
        </p:nvSpPr>
        <p:spPr bwMode="auto">
          <a:xfrm>
            <a:off x="7302500" y="5815013"/>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900">
                <a:solidFill>
                  <a:srgbClr val="000000"/>
                </a:solidFill>
                <a:latin typeface="Arial" charset="0"/>
                <a:ea typeface="ＭＳ Ｐゴシック" charset="0"/>
                <a:cs typeface="ＭＳ Ｐゴシック" charset="0"/>
              </a:rPr>
              <a:t> </a:t>
            </a:r>
            <a:endParaRPr lang="en-US" sz="2400">
              <a:solidFill>
                <a:srgbClr val="000000"/>
              </a:solidFill>
              <a:latin typeface="Times New Roman" charset="0"/>
              <a:ea typeface="ＭＳ Ｐゴシック" charset="0"/>
              <a:cs typeface="ＭＳ Ｐゴシック" charset="0"/>
            </a:endParaRPr>
          </a:p>
        </p:txBody>
      </p:sp>
      <p:sp>
        <p:nvSpPr>
          <p:cNvPr id="750604" name="Rectangle 12"/>
          <p:cNvSpPr>
            <a:spLocks noChangeArrowheads="1"/>
          </p:cNvSpPr>
          <p:nvPr/>
        </p:nvSpPr>
        <p:spPr bwMode="auto">
          <a:xfrm>
            <a:off x="7353300" y="6000750"/>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900">
                <a:solidFill>
                  <a:srgbClr val="000000"/>
                </a:solidFill>
                <a:latin typeface="Arial" charset="0"/>
                <a:ea typeface="ＭＳ Ｐゴシック" charset="0"/>
                <a:cs typeface="ＭＳ Ｐゴシック" charset="0"/>
              </a:rPr>
              <a:t> </a:t>
            </a:r>
            <a:endParaRPr lang="en-US" sz="2400">
              <a:solidFill>
                <a:srgbClr val="000000"/>
              </a:solidFill>
              <a:latin typeface="Times New Roman" charset="0"/>
              <a:ea typeface="ＭＳ Ｐゴシック" charset="0"/>
              <a:cs typeface="ＭＳ Ｐゴシック" charset="0"/>
            </a:endParaRPr>
          </a:p>
        </p:txBody>
      </p:sp>
      <p:sp>
        <p:nvSpPr>
          <p:cNvPr id="750605" name="Rectangle 13"/>
          <p:cNvSpPr>
            <a:spLocks noChangeArrowheads="1"/>
          </p:cNvSpPr>
          <p:nvPr/>
        </p:nvSpPr>
        <p:spPr bwMode="auto">
          <a:xfrm>
            <a:off x="7297738" y="5954713"/>
            <a:ext cx="16970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300" b="1">
                <a:solidFill>
                  <a:srgbClr val="000000"/>
                </a:solidFill>
                <a:latin typeface="Times New Roman" charset="0"/>
                <a:ea typeface="ＭＳ Ｐゴシック" charset="0"/>
                <a:cs typeface="ＭＳ Ｐゴシック" charset="0"/>
              </a:rPr>
              <a:t>    VISION OF CHRIST</a:t>
            </a:r>
            <a:endParaRPr lang="en-US" sz="2400">
              <a:solidFill>
                <a:srgbClr val="000000"/>
              </a:solidFill>
              <a:latin typeface="Times New Roman" charset="0"/>
              <a:ea typeface="ＭＳ Ｐゴシック" charset="0"/>
              <a:cs typeface="ＭＳ Ｐゴシック" charset="0"/>
            </a:endParaRPr>
          </a:p>
        </p:txBody>
      </p:sp>
      <p:sp>
        <p:nvSpPr>
          <p:cNvPr id="750606" name="Rectangle 14"/>
          <p:cNvSpPr>
            <a:spLocks noChangeArrowheads="1"/>
          </p:cNvSpPr>
          <p:nvPr/>
        </p:nvSpPr>
        <p:spPr bwMode="auto">
          <a:xfrm>
            <a:off x="7253288" y="6162675"/>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900">
                <a:solidFill>
                  <a:srgbClr val="000000"/>
                </a:solidFill>
                <a:latin typeface="Arial" charset="0"/>
                <a:ea typeface="ＭＳ Ｐゴシック" charset="0"/>
                <a:cs typeface="ＭＳ Ｐゴシック" charset="0"/>
              </a:rPr>
              <a:t> </a:t>
            </a:r>
            <a:endParaRPr lang="en-US" sz="2400">
              <a:solidFill>
                <a:srgbClr val="000000"/>
              </a:solidFill>
              <a:latin typeface="Times New Roman" charset="0"/>
              <a:ea typeface="ＭＳ Ｐゴシック" charset="0"/>
              <a:cs typeface="ＭＳ Ｐゴシック" charset="0"/>
            </a:endParaRPr>
          </a:p>
        </p:txBody>
      </p:sp>
      <p:sp>
        <p:nvSpPr>
          <p:cNvPr id="750607" name="Rectangle 15"/>
          <p:cNvSpPr>
            <a:spLocks noChangeArrowheads="1"/>
          </p:cNvSpPr>
          <p:nvPr/>
        </p:nvSpPr>
        <p:spPr bwMode="auto">
          <a:xfrm>
            <a:off x="7197725" y="6137275"/>
            <a:ext cx="17859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100" b="1">
                <a:solidFill>
                  <a:srgbClr val="000000"/>
                </a:solidFill>
                <a:latin typeface="Times New Roman" charset="0"/>
                <a:ea typeface="ＭＳ Ｐゴシック" charset="0"/>
                <a:cs typeface="ＭＳ Ｐゴシック" charset="0"/>
              </a:rPr>
              <a:t>VERIFICATION &amp; CURSES</a:t>
            </a:r>
            <a:endParaRPr lang="en-US" sz="2400">
              <a:solidFill>
                <a:srgbClr val="000000"/>
              </a:solidFill>
              <a:latin typeface="Times New Roman" charset="0"/>
              <a:ea typeface="ＭＳ Ｐゴシック" charset="0"/>
              <a:cs typeface="ＭＳ Ｐゴシック" charset="0"/>
            </a:endParaRPr>
          </a:p>
        </p:txBody>
      </p:sp>
      <p:sp>
        <p:nvSpPr>
          <p:cNvPr id="750608" name="Rectangle 16"/>
          <p:cNvSpPr>
            <a:spLocks noChangeArrowheads="1"/>
          </p:cNvSpPr>
          <p:nvPr/>
        </p:nvSpPr>
        <p:spPr bwMode="auto">
          <a:xfrm>
            <a:off x="6913563" y="6300788"/>
            <a:ext cx="317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900">
                <a:solidFill>
                  <a:srgbClr val="000000"/>
                </a:solidFill>
                <a:latin typeface="Arial" charset="0"/>
                <a:ea typeface="ＭＳ Ｐゴシック" charset="0"/>
                <a:cs typeface="ＭＳ Ｐゴシック" charset="0"/>
              </a:rPr>
              <a:t> </a:t>
            </a:r>
            <a:endParaRPr lang="en-US" sz="2400">
              <a:solidFill>
                <a:srgbClr val="000000"/>
              </a:solidFill>
              <a:latin typeface="Times New Roman" charset="0"/>
              <a:ea typeface="ＭＳ Ｐゴシック" charset="0"/>
              <a:cs typeface="ＭＳ Ｐゴシック" charset="0"/>
            </a:endParaRPr>
          </a:p>
        </p:txBody>
      </p:sp>
      <p:sp>
        <p:nvSpPr>
          <p:cNvPr id="750609" name="Rectangle 17"/>
          <p:cNvSpPr>
            <a:spLocks noChangeArrowheads="1"/>
          </p:cNvSpPr>
          <p:nvPr/>
        </p:nvSpPr>
        <p:spPr bwMode="auto">
          <a:xfrm>
            <a:off x="7624763" y="6299200"/>
            <a:ext cx="12985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900" b="1">
                <a:solidFill>
                  <a:srgbClr val="000000"/>
                </a:solidFill>
                <a:latin typeface="Times New Roman" charset="0"/>
                <a:ea typeface="ＭＳ Ｐゴシック" charset="0"/>
                <a:cs typeface="ＭＳ Ｐゴシック" charset="0"/>
              </a:rPr>
              <a:t>EPISTOLARY CLOSING</a:t>
            </a:r>
            <a:endParaRPr lang="en-US" sz="2400">
              <a:solidFill>
                <a:srgbClr val="000000"/>
              </a:solidFill>
              <a:latin typeface="Times New Roman" charset="0"/>
              <a:ea typeface="ＭＳ Ｐゴシック" charset="0"/>
              <a:cs typeface="ＭＳ Ｐゴシック" charset="0"/>
            </a:endParaRPr>
          </a:p>
        </p:txBody>
      </p:sp>
      <p:sp>
        <p:nvSpPr>
          <p:cNvPr id="750610" name="Rectangle 18"/>
          <p:cNvSpPr>
            <a:spLocks noChangeArrowheads="1"/>
          </p:cNvSpPr>
          <p:nvPr/>
        </p:nvSpPr>
        <p:spPr bwMode="auto">
          <a:xfrm>
            <a:off x="1681163" y="1565275"/>
            <a:ext cx="763587" cy="66198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11" name="Rectangle 19"/>
          <p:cNvSpPr>
            <a:spLocks noChangeArrowheads="1"/>
          </p:cNvSpPr>
          <p:nvPr/>
        </p:nvSpPr>
        <p:spPr bwMode="auto">
          <a:xfrm>
            <a:off x="1801813" y="1714500"/>
            <a:ext cx="5619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900">
                <a:solidFill>
                  <a:srgbClr val="000000"/>
                </a:solidFill>
                <a:latin typeface="Times New Roman" charset="0"/>
                <a:ea typeface="ＭＳ Ｐゴシック" charset="0"/>
                <a:cs typeface="ＭＳ Ｐゴシック" charset="0"/>
              </a:rPr>
              <a:t>VISION OF</a:t>
            </a:r>
            <a:endParaRPr lang="en-US" sz="2400">
              <a:solidFill>
                <a:srgbClr val="000000"/>
              </a:solidFill>
              <a:latin typeface="Times New Roman" charset="0"/>
              <a:ea typeface="ＭＳ Ｐゴシック" charset="0"/>
              <a:cs typeface="ＭＳ Ｐゴシック" charset="0"/>
            </a:endParaRPr>
          </a:p>
        </p:txBody>
      </p:sp>
      <p:sp>
        <p:nvSpPr>
          <p:cNvPr id="750612" name="Rectangle 20"/>
          <p:cNvSpPr>
            <a:spLocks noChangeArrowheads="1"/>
          </p:cNvSpPr>
          <p:nvPr/>
        </p:nvSpPr>
        <p:spPr bwMode="auto">
          <a:xfrm>
            <a:off x="1958975" y="1846263"/>
            <a:ext cx="2476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900">
                <a:solidFill>
                  <a:srgbClr val="000000"/>
                </a:solidFill>
                <a:latin typeface="Times New Roman" charset="0"/>
                <a:ea typeface="ＭＳ Ｐゴシック" charset="0"/>
                <a:cs typeface="ＭＳ Ｐゴシック" charset="0"/>
              </a:rPr>
              <a:t>GOD</a:t>
            </a:r>
            <a:endParaRPr lang="en-US" sz="2400">
              <a:solidFill>
                <a:srgbClr val="000000"/>
              </a:solidFill>
              <a:latin typeface="Times New Roman" charset="0"/>
              <a:ea typeface="ＭＳ Ｐゴシック" charset="0"/>
              <a:cs typeface="ＭＳ Ｐゴシック" charset="0"/>
            </a:endParaRPr>
          </a:p>
        </p:txBody>
      </p:sp>
      <p:sp>
        <p:nvSpPr>
          <p:cNvPr id="750613" name="Rectangle 21"/>
          <p:cNvSpPr>
            <a:spLocks noChangeArrowheads="1"/>
          </p:cNvSpPr>
          <p:nvPr/>
        </p:nvSpPr>
        <p:spPr bwMode="auto">
          <a:xfrm>
            <a:off x="692150" y="1565275"/>
            <a:ext cx="685800" cy="66198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14" name="Rectangle 22"/>
          <p:cNvSpPr>
            <a:spLocks noChangeArrowheads="1"/>
          </p:cNvSpPr>
          <p:nvPr/>
        </p:nvSpPr>
        <p:spPr bwMode="auto">
          <a:xfrm>
            <a:off x="785813" y="1584325"/>
            <a:ext cx="542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000">
                <a:solidFill>
                  <a:srgbClr val="000000"/>
                </a:solidFill>
                <a:latin typeface="Times New Roman" charset="0"/>
                <a:ea typeface="ＭＳ Ｐゴシック" charset="0"/>
                <a:cs typeface="ＭＳ Ｐゴシック" charset="0"/>
              </a:rPr>
              <a:t>LETTERS</a:t>
            </a:r>
            <a:endParaRPr lang="en-US" sz="2400">
              <a:solidFill>
                <a:srgbClr val="000000"/>
              </a:solidFill>
              <a:latin typeface="Times New Roman" charset="0"/>
              <a:ea typeface="ＭＳ Ｐゴシック" charset="0"/>
              <a:cs typeface="ＭＳ Ｐゴシック" charset="0"/>
            </a:endParaRPr>
          </a:p>
        </p:txBody>
      </p:sp>
      <p:sp>
        <p:nvSpPr>
          <p:cNvPr id="750615" name="Rectangle 23"/>
          <p:cNvSpPr>
            <a:spLocks noChangeArrowheads="1"/>
          </p:cNvSpPr>
          <p:nvPr/>
        </p:nvSpPr>
        <p:spPr bwMode="auto">
          <a:xfrm>
            <a:off x="833438" y="1728788"/>
            <a:ext cx="4476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000">
                <a:solidFill>
                  <a:srgbClr val="000000"/>
                </a:solidFill>
                <a:latin typeface="Times New Roman" charset="0"/>
                <a:ea typeface="ＭＳ Ｐゴシック" charset="0"/>
                <a:cs typeface="ＭＳ Ｐゴシック" charset="0"/>
              </a:rPr>
              <a:t>TO THE</a:t>
            </a:r>
            <a:endParaRPr lang="en-US" sz="2400">
              <a:solidFill>
                <a:srgbClr val="000000"/>
              </a:solidFill>
              <a:latin typeface="Times New Roman" charset="0"/>
              <a:ea typeface="ＭＳ Ｐゴシック" charset="0"/>
              <a:cs typeface="ＭＳ Ｐゴシック" charset="0"/>
            </a:endParaRPr>
          </a:p>
        </p:txBody>
      </p:sp>
      <p:sp>
        <p:nvSpPr>
          <p:cNvPr id="750616" name="Rectangle 24"/>
          <p:cNvSpPr>
            <a:spLocks noChangeArrowheads="1"/>
          </p:cNvSpPr>
          <p:nvPr/>
        </p:nvSpPr>
        <p:spPr bwMode="auto">
          <a:xfrm>
            <a:off x="722313" y="1874838"/>
            <a:ext cx="6778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000">
                <a:solidFill>
                  <a:srgbClr val="000000"/>
                </a:solidFill>
                <a:latin typeface="Times New Roman" charset="0"/>
                <a:ea typeface="ＭＳ Ｐゴシック" charset="0"/>
                <a:cs typeface="ＭＳ Ｐゴシック" charset="0"/>
              </a:rPr>
              <a:t>CHURCHES</a:t>
            </a:r>
            <a:endParaRPr lang="en-US" sz="2400">
              <a:solidFill>
                <a:srgbClr val="000000"/>
              </a:solidFill>
              <a:latin typeface="Times New Roman" charset="0"/>
              <a:ea typeface="ＭＳ Ｐゴシック" charset="0"/>
              <a:cs typeface="ＭＳ Ｐゴシック" charset="0"/>
            </a:endParaRPr>
          </a:p>
        </p:txBody>
      </p:sp>
      <p:sp>
        <p:nvSpPr>
          <p:cNvPr id="750617" name="Rectangle 25"/>
          <p:cNvSpPr>
            <a:spLocks noChangeArrowheads="1"/>
          </p:cNvSpPr>
          <p:nvPr/>
        </p:nvSpPr>
        <p:spPr bwMode="auto">
          <a:xfrm>
            <a:off x="2824163" y="1565275"/>
            <a:ext cx="2665412" cy="66198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18" name="Rectangle 26"/>
          <p:cNvSpPr>
            <a:spLocks noChangeArrowheads="1"/>
          </p:cNvSpPr>
          <p:nvPr/>
        </p:nvSpPr>
        <p:spPr bwMode="auto">
          <a:xfrm>
            <a:off x="2851150" y="1808163"/>
            <a:ext cx="3841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100">
                <a:solidFill>
                  <a:srgbClr val="000000"/>
                </a:solidFill>
                <a:latin typeface="Times New Roman" charset="0"/>
                <a:ea typeface="ＭＳ Ｐゴシック" charset="0"/>
                <a:cs typeface="ＭＳ Ｐゴシック" charset="0"/>
              </a:rPr>
              <a:t>           </a:t>
            </a:r>
            <a:endParaRPr lang="en-US" sz="2400">
              <a:solidFill>
                <a:srgbClr val="000000"/>
              </a:solidFill>
              <a:latin typeface="Times New Roman" charset="0"/>
              <a:ea typeface="ＭＳ Ｐゴシック" charset="0"/>
              <a:cs typeface="ＭＳ Ｐゴシック" charset="0"/>
            </a:endParaRPr>
          </a:p>
        </p:txBody>
      </p:sp>
      <p:sp>
        <p:nvSpPr>
          <p:cNvPr id="750619" name="Rectangle 27"/>
          <p:cNvSpPr>
            <a:spLocks noChangeArrowheads="1"/>
          </p:cNvSpPr>
          <p:nvPr/>
        </p:nvSpPr>
        <p:spPr bwMode="auto">
          <a:xfrm>
            <a:off x="3209925" y="1747838"/>
            <a:ext cx="1444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600">
                <a:solidFill>
                  <a:srgbClr val="000000"/>
                </a:solidFill>
                <a:latin typeface="Times New Roman" charset="0"/>
                <a:ea typeface="ＭＳ Ｐゴシック" charset="0"/>
                <a:cs typeface="ＭＳ Ｐゴシック" charset="0"/>
              </a:rPr>
              <a:t>THE SIX SEALS</a:t>
            </a:r>
            <a:endParaRPr lang="en-US" sz="2400">
              <a:solidFill>
                <a:srgbClr val="000000"/>
              </a:solidFill>
              <a:latin typeface="Times New Roman" charset="0"/>
              <a:ea typeface="ＭＳ Ｐゴシック" charset="0"/>
              <a:cs typeface="ＭＳ Ｐゴシック" charset="0"/>
            </a:endParaRPr>
          </a:p>
        </p:txBody>
      </p:sp>
      <p:sp>
        <p:nvSpPr>
          <p:cNvPr id="750620" name="Rectangle 28"/>
          <p:cNvSpPr>
            <a:spLocks noChangeArrowheads="1"/>
          </p:cNvSpPr>
          <p:nvPr/>
        </p:nvSpPr>
        <p:spPr bwMode="auto">
          <a:xfrm>
            <a:off x="2824163" y="2625725"/>
            <a:ext cx="2665412" cy="6635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21" name="Rectangle 29"/>
          <p:cNvSpPr>
            <a:spLocks noChangeArrowheads="1"/>
          </p:cNvSpPr>
          <p:nvPr/>
        </p:nvSpPr>
        <p:spPr bwMode="auto">
          <a:xfrm>
            <a:off x="2854325" y="2886075"/>
            <a:ext cx="2038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600">
                <a:solidFill>
                  <a:srgbClr val="000000"/>
                </a:solidFill>
                <a:latin typeface="Times New Roman" charset="0"/>
                <a:ea typeface="ＭＳ Ｐゴシック" charset="0"/>
                <a:cs typeface="ＭＳ Ｐゴシック" charset="0"/>
              </a:rPr>
              <a:t>   THE SIX TRUMPETS</a:t>
            </a:r>
            <a:endParaRPr lang="en-US" sz="2400">
              <a:solidFill>
                <a:srgbClr val="000000"/>
              </a:solidFill>
              <a:latin typeface="Times New Roman" charset="0"/>
              <a:ea typeface="ＭＳ Ｐゴシック" charset="0"/>
              <a:cs typeface="ＭＳ Ｐゴシック" charset="0"/>
            </a:endParaRPr>
          </a:p>
        </p:txBody>
      </p:sp>
      <p:sp>
        <p:nvSpPr>
          <p:cNvPr id="750622" name="Rectangle 30"/>
          <p:cNvSpPr>
            <a:spLocks noChangeArrowheads="1"/>
          </p:cNvSpPr>
          <p:nvPr/>
        </p:nvSpPr>
        <p:spPr bwMode="auto">
          <a:xfrm>
            <a:off x="5183188" y="3768725"/>
            <a:ext cx="2667000" cy="6635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23" name="Rectangle 31"/>
          <p:cNvSpPr>
            <a:spLocks noChangeArrowheads="1"/>
          </p:cNvSpPr>
          <p:nvPr/>
        </p:nvSpPr>
        <p:spPr bwMode="auto">
          <a:xfrm>
            <a:off x="5210175" y="4029075"/>
            <a:ext cx="2624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600">
                <a:solidFill>
                  <a:srgbClr val="000000"/>
                </a:solidFill>
                <a:latin typeface="Times New Roman" charset="0"/>
                <a:ea typeface="ＭＳ Ｐゴシック" charset="0"/>
                <a:cs typeface="ＭＳ Ｐゴシック" charset="0"/>
              </a:rPr>
              <a:t>    THE SEVEN LAST BOWLS</a:t>
            </a:r>
            <a:endParaRPr lang="en-US" sz="2400">
              <a:solidFill>
                <a:srgbClr val="000000"/>
              </a:solidFill>
              <a:latin typeface="Times New Roman" charset="0"/>
              <a:ea typeface="ＭＳ Ｐゴシック" charset="0"/>
              <a:cs typeface="ＭＳ Ｐゴシック" charset="0"/>
            </a:endParaRPr>
          </a:p>
        </p:txBody>
      </p:sp>
      <p:sp>
        <p:nvSpPr>
          <p:cNvPr id="750624" name="Rectangle 32"/>
          <p:cNvSpPr>
            <a:spLocks noChangeArrowheads="1"/>
          </p:cNvSpPr>
          <p:nvPr/>
        </p:nvSpPr>
        <p:spPr bwMode="auto">
          <a:xfrm>
            <a:off x="4878388" y="1565275"/>
            <a:ext cx="306387" cy="661988"/>
          </a:xfrm>
          <a:prstGeom prst="rect">
            <a:avLst/>
          </a:prstGeom>
          <a:solidFill>
            <a:srgbClr val="D9D9D9"/>
          </a:solidFill>
          <a:ln w="7938">
            <a:solidFill>
              <a:srgbClr val="000000"/>
            </a:solidFill>
            <a:miter lim="800000"/>
            <a:headEnd/>
            <a:tailEnd/>
          </a:ln>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25" name="Rectangle 33"/>
          <p:cNvSpPr>
            <a:spLocks noChangeArrowheads="1"/>
          </p:cNvSpPr>
          <p:nvPr/>
        </p:nvSpPr>
        <p:spPr bwMode="auto">
          <a:xfrm>
            <a:off x="4938713" y="1741488"/>
            <a:ext cx="228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500">
                <a:solidFill>
                  <a:srgbClr val="000000"/>
                </a:solidFill>
                <a:latin typeface="Times New Roman" charset="0"/>
                <a:ea typeface="ＭＳ Ｐゴシック" charset="0"/>
                <a:cs typeface="ＭＳ Ｐゴシック" charset="0"/>
              </a:rPr>
              <a:t>Interlude</a:t>
            </a:r>
            <a:endParaRPr lang="en-US" sz="2400">
              <a:solidFill>
                <a:srgbClr val="000000"/>
              </a:solidFill>
              <a:latin typeface="Times New Roman" charset="0"/>
              <a:ea typeface="ＭＳ Ｐゴシック" charset="0"/>
              <a:cs typeface="ＭＳ Ｐゴシック" charset="0"/>
            </a:endParaRPr>
          </a:p>
        </p:txBody>
      </p:sp>
      <p:sp>
        <p:nvSpPr>
          <p:cNvPr id="750626" name="Rectangle 34"/>
          <p:cNvSpPr>
            <a:spLocks noChangeArrowheads="1"/>
          </p:cNvSpPr>
          <p:nvPr/>
        </p:nvSpPr>
        <p:spPr bwMode="auto">
          <a:xfrm>
            <a:off x="5016500" y="1820863"/>
            <a:ext cx="635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500">
                <a:solidFill>
                  <a:srgbClr val="000000"/>
                </a:solidFill>
                <a:latin typeface="Times New Roman" charset="0"/>
                <a:ea typeface="ＭＳ Ｐゴシック" charset="0"/>
                <a:cs typeface="ＭＳ Ｐゴシック" charset="0"/>
              </a:rPr>
              <a:t>#1</a:t>
            </a:r>
            <a:endParaRPr lang="en-US" sz="2400">
              <a:solidFill>
                <a:srgbClr val="000000"/>
              </a:solidFill>
              <a:latin typeface="Times New Roman" charset="0"/>
              <a:ea typeface="ＭＳ Ｐゴシック" charset="0"/>
              <a:cs typeface="ＭＳ Ｐゴシック" charset="0"/>
            </a:endParaRPr>
          </a:p>
        </p:txBody>
      </p:sp>
      <p:sp>
        <p:nvSpPr>
          <p:cNvPr id="750627" name="Rectangle 35"/>
          <p:cNvSpPr>
            <a:spLocks noChangeArrowheads="1"/>
          </p:cNvSpPr>
          <p:nvPr/>
        </p:nvSpPr>
        <p:spPr bwMode="auto">
          <a:xfrm>
            <a:off x="4878388" y="2625725"/>
            <a:ext cx="306387" cy="663575"/>
          </a:xfrm>
          <a:prstGeom prst="rect">
            <a:avLst/>
          </a:prstGeom>
          <a:solidFill>
            <a:srgbClr val="D9D9D9"/>
          </a:solidFill>
          <a:ln w="7938">
            <a:solidFill>
              <a:srgbClr val="000000"/>
            </a:solidFill>
            <a:miter lim="800000"/>
            <a:headEnd/>
            <a:tailEnd/>
          </a:ln>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28" name="Rectangle 36"/>
          <p:cNvSpPr>
            <a:spLocks noChangeArrowheads="1"/>
          </p:cNvSpPr>
          <p:nvPr/>
        </p:nvSpPr>
        <p:spPr bwMode="auto">
          <a:xfrm>
            <a:off x="4938713" y="2800350"/>
            <a:ext cx="228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500">
                <a:solidFill>
                  <a:srgbClr val="000000"/>
                </a:solidFill>
                <a:latin typeface="Times New Roman" charset="0"/>
                <a:ea typeface="ＭＳ Ｐゴシック" charset="0"/>
                <a:cs typeface="ＭＳ Ｐゴシック" charset="0"/>
              </a:rPr>
              <a:t>Interlude</a:t>
            </a:r>
            <a:endParaRPr lang="en-US" sz="2400">
              <a:solidFill>
                <a:srgbClr val="000000"/>
              </a:solidFill>
              <a:latin typeface="Times New Roman" charset="0"/>
              <a:ea typeface="ＭＳ Ｐゴシック" charset="0"/>
              <a:cs typeface="ＭＳ Ｐゴシック" charset="0"/>
            </a:endParaRPr>
          </a:p>
        </p:txBody>
      </p:sp>
      <p:sp>
        <p:nvSpPr>
          <p:cNvPr id="750629" name="Rectangle 37"/>
          <p:cNvSpPr>
            <a:spLocks noChangeArrowheads="1"/>
          </p:cNvSpPr>
          <p:nvPr/>
        </p:nvSpPr>
        <p:spPr bwMode="auto">
          <a:xfrm>
            <a:off x="5016500" y="2879725"/>
            <a:ext cx="635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500">
                <a:solidFill>
                  <a:srgbClr val="000000"/>
                </a:solidFill>
                <a:latin typeface="Times New Roman" charset="0"/>
                <a:ea typeface="ＭＳ Ｐゴシック" charset="0"/>
                <a:cs typeface="ＭＳ Ｐゴシック" charset="0"/>
              </a:rPr>
              <a:t>#2</a:t>
            </a:r>
            <a:endParaRPr lang="en-US" sz="2400">
              <a:solidFill>
                <a:srgbClr val="000000"/>
              </a:solidFill>
              <a:latin typeface="Times New Roman" charset="0"/>
              <a:ea typeface="ＭＳ Ｐゴシック" charset="0"/>
              <a:cs typeface="ＭＳ Ｐゴシック" charset="0"/>
            </a:endParaRPr>
          </a:p>
        </p:txBody>
      </p:sp>
      <p:sp>
        <p:nvSpPr>
          <p:cNvPr id="750630" name="Rectangle 38"/>
          <p:cNvSpPr>
            <a:spLocks noChangeArrowheads="1"/>
          </p:cNvSpPr>
          <p:nvPr/>
        </p:nvSpPr>
        <p:spPr bwMode="auto">
          <a:xfrm>
            <a:off x="5183188" y="1565275"/>
            <a:ext cx="306387" cy="661988"/>
          </a:xfrm>
          <a:prstGeom prst="rect">
            <a:avLst/>
          </a:prstGeom>
          <a:solidFill>
            <a:srgbClr val="999999"/>
          </a:solidFill>
          <a:ln w="7938">
            <a:solidFill>
              <a:srgbClr val="000000"/>
            </a:solidFill>
            <a:miter lim="800000"/>
            <a:headEnd/>
            <a:tailEnd/>
          </a:ln>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31" name="Rectangle 39"/>
          <p:cNvSpPr>
            <a:spLocks noChangeArrowheads="1"/>
          </p:cNvSpPr>
          <p:nvPr/>
        </p:nvSpPr>
        <p:spPr bwMode="auto">
          <a:xfrm>
            <a:off x="5327650" y="1582738"/>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100">
                <a:solidFill>
                  <a:srgbClr val="000000"/>
                </a:solidFill>
                <a:latin typeface="Times New Roman" charset="0"/>
                <a:ea typeface="ＭＳ Ｐゴシック" charset="0"/>
                <a:cs typeface="ＭＳ Ｐゴシック" charset="0"/>
              </a:rPr>
              <a:t>#</a:t>
            </a:r>
            <a:endParaRPr lang="en-US" sz="2400">
              <a:solidFill>
                <a:srgbClr val="000000"/>
              </a:solidFill>
              <a:latin typeface="Times New Roman" charset="0"/>
              <a:ea typeface="ＭＳ Ｐゴシック" charset="0"/>
              <a:cs typeface="ＭＳ Ｐゴシック" charset="0"/>
            </a:endParaRPr>
          </a:p>
        </p:txBody>
      </p:sp>
      <p:sp>
        <p:nvSpPr>
          <p:cNvPr id="750632" name="Rectangle 40"/>
          <p:cNvSpPr>
            <a:spLocks noChangeArrowheads="1"/>
          </p:cNvSpPr>
          <p:nvPr/>
        </p:nvSpPr>
        <p:spPr bwMode="auto">
          <a:xfrm>
            <a:off x="5326063" y="174783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600">
                <a:solidFill>
                  <a:srgbClr val="000000"/>
                </a:solidFill>
                <a:latin typeface="Times New Roman" charset="0"/>
                <a:ea typeface="ＭＳ Ｐゴシック" charset="0"/>
                <a:cs typeface="ＭＳ Ｐゴシック" charset="0"/>
              </a:rPr>
              <a:t>7</a:t>
            </a:r>
            <a:endParaRPr lang="en-US" sz="2400">
              <a:solidFill>
                <a:srgbClr val="000000"/>
              </a:solidFill>
              <a:latin typeface="Times New Roman" charset="0"/>
              <a:ea typeface="ＭＳ Ｐゴシック" charset="0"/>
              <a:cs typeface="ＭＳ Ｐゴシック" charset="0"/>
            </a:endParaRPr>
          </a:p>
        </p:txBody>
      </p:sp>
      <p:sp>
        <p:nvSpPr>
          <p:cNvPr id="750633" name="Rectangle 41"/>
          <p:cNvSpPr>
            <a:spLocks noChangeArrowheads="1"/>
          </p:cNvSpPr>
          <p:nvPr/>
        </p:nvSpPr>
        <p:spPr bwMode="auto">
          <a:xfrm>
            <a:off x="5183188" y="2625725"/>
            <a:ext cx="306387" cy="663575"/>
          </a:xfrm>
          <a:prstGeom prst="rect">
            <a:avLst/>
          </a:prstGeom>
          <a:solidFill>
            <a:srgbClr val="999999"/>
          </a:solidFill>
          <a:ln w="7938">
            <a:solidFill>
              <a:srgbClr val="000000"/>
            </a:solidFill>
            <a:miter lim="800000"/>
            <a:headEnd/>
            <a:tailEnd/>
          </a:ln>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34" name="Rectangle 42"/>
          <p:cNvSpPr>
            <a:spLocks noChangeArrowheads="1"/>
          </p:cNvSpPr>
          <p:nvPr/>
        </p:nvSpPr>
        <p:spPr bwMode="auto">
          <a:xfrm>
            <a:off x="5327650" y="2641600"/>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100">
                <a:solidFill>
                  <a:srgbClr val="000000"/>
                </a:solidFill>
                <a:latin typeface="Times New Roman" charset="0"/>
                <a:ea typeface="ＭＳ Ｐゴシック" charset="0"/>
                <a:cs typeface="ＭＳ Ｐゴシック" charset="0"/>
              </a:rPr>
              <a:t>#</a:t>
            </a:r>
            <a:endParaRPr lang="en-US" sz="2400">
              <a:solidFill>
                <a:srgbClr val="000000"/>
              </a:solidFill>
              <a:latin typeface="Times New Roman" charset="0"/>
              <a:ea typeface="ＭＳ Ｐゴシック" charset="0"/>
              <a:cs typeface="ＭＳ Ｐゴシック" charset="0"/>
            </a:endParaRPr>
          </a:p>
        </p:txBody>
      </p:sp>
      <p:sp>
        <p:nvSpPr>
          <p:cNvPr id="750635" name="Rectangle 43"/>
          <p:cNvSpPr>
            <a:spLocks noChangeArrowheads="1"/>
          </p:cNvSpPr>
          <p:nvPr/>
        </p:nvSpPr>
        <p:spPr bwMode="auto">
          <a:xfrm>
            <a:off x="5326063" y="2806700"/>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600">
                <a:solidFill>
                  <a:srgbClr val="000000"/>
                </a:solidFill>
                <a:latin typeface="Times New Roman" charset="0"/>
                <a:ea typeface="ＭＳ Ｐゴシック" charset="0"/>
                <a:cs typeface="ＭＳ Ｐゴシック" charset="0"/>
              </a:rPr>
              <a:t>7</a:t>
            </a:r>
            <a:endParaRPr lang="en-US" sz="2400">
              <a:solidFill>
                <a:srgbClr val="000000"/>
              </a:solidFill>
              <a:latin typeface="Times New Roman" charset="0"/>
              <a:ea typeface="ＭＳ Ｐゴシック" charset="0"/>
              <a:cs typeface="ＭＳ Ｐゴシック" charset="0"/>
            </a:endParaRPr>
          </a:p>
        </p:txBody>
      </p:sp>
      <p:grpSp>
        <p:nvGrpSpPr>
          <p:cNvPr id="750636" name="Group 44"/>
          <p:cNvGrpSpPr>
            <a:grpSpLocks/>
          </p:cNvGrpSpPr>
          <p:nvPr/>
        </p:nvGrpSpPr>
        <p:grpSpPr bwMode="auto">
          <a:xfrm>
            <a:off x="6097588" y="2625725"/>
            <a:ext cx="1295400" cy="674688"/>
            <a:chOff x="3841" y="1654"/>
            <a:chExt cx="816" cy="425"/>
          </a:xfrm>
        </p:grpSpPr>
        <p:sp>
          <p:nvSpPr>
            <p:cNvPr id="1664712" name="Rectangle 45"/>
            <p:cNvSpPr>
              <a:spLocks noChangeArrowheads="1"/>
            </p:cNvSpPr>
            <p:nvPr/>
          </p:nvSpPr>
          <p:spPr bwMode="auto">
            <a:xfrm>
              <a:off x="3841" y="1654"/>
              <a:ext cx="815"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713" name="Rectangle 46"/>
            <p:cNvSpPr>
              <a:spLocks noChangeArrowheads="1"/>
            </p:cNvSpPr>
            <p:nvPr/>
          </p:nvSpPr>
          <p:spPr bwMode="auto">
            <a:xfrm>
              <a:off x="3841" y="1654"/>
              <a:ext cx="816" cy="42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750637" name="Rectangle 47"/>
          <p:cNvSpPr>
            <a:spLocks noChangeArrowheads="1"/>
          </p:cNvSpPr>
          <p:nvPr/>
        </p:nvSpPr>
        <p:spPr bwMode="auto">
          <a:xfrm>
            <a:off x="6588125" y="2728913"/>
            <a:ext cx="349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100">
                <a:solidFill>
                  <a:srgbClr val="000000"/>
                </a:solidFill>
                <a:latin typeface="Times New Roman" charset="0"/>
                <a:ea typeface="ＭＳ Ｐゴシック" charset="0"/>
                <a:cs typeface="ＭＳ Ｐゴシック" charset="0"/>
              </a:rPr>
              <a:t> </a:t>
            </a:r>
            <a:endParaRPr lang="en-US" sz="2400">
              <a:solidFill>
                <a:srgbClr val="000000"/>
              </a:solidFill>
              <a:latin typeface="Times New Roman" charset="0"/>
              <a:ea typeface="ＭＳ Ｐゴシック" charset="0"/>
              <a:cs typeface="ＭＳ Ｐゴシック" charset="0"/>
            </a:endParaRPr>
          </a:p>
        </p:txBody>
      </p:sp>
      <p:sp>
        <p:nvSpPr>
          <p:cNvPr id="750638" name="Rectangle 48"/>
          <p:cNvSpPr>
            <a:spLocks noChangeArrowheads="1"/>
          </p:cNvSpPr>
          <p:nvPr/>
        </p:nvSpPr>
        <p:spPr bwMode="auto">
          <a:xfrm>
            <a:off x="6634163" y="2646363"/>
            <a:ext cx="35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a:solidFill>
                  <a:srgbClr val="000000"/>
                </a:solidFill>
                <a:latin typeface="Times New Roman" charset="0"/>
                <a:ea typeface="ＭＳ Ｐゴシック" charset="0"/>
                <a:cs typeface="ＭＳ Ｐゴシック" charset="0"/>
              </a:rPr>
              <a:t>The</a:t>
            </a:r>
            <a:endParaRPr lang="en-US" sz="2400">
              <a:solidFill>
                <a:srgbClr val="000000"/>
              </a:solidFill>
              <a:latin typeface="Times New Roman" charset="0"/>
              <a:ea typeface="ＭＳ Ｐゴシック" charset="0"/>
              <a:cs typeface="ＭＳ Ｐゴシック" charset="0"/>
            </a:endParaRPr>
          </a:p>
        </p:txBody>
      </p:sp>
      <p:sp>
        <p:nvSpPr>
          <p:cNvPr id="750639" name="Rectangle 49"/>
          <p:cNvSpPr>
            <a:spLocks noChangeArrowheads="1"/>
          </p:cNvSpPr>
          <p:nvPr/>
        </p:nvSpPr>
        <p:spPr bwMode="auto">
          <a:xfrm>
            <a:off x="6261100" y="2916238"/>
            <a:ext cx="1104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a:solidFill>
                  <a:srgbClr val="000000"/>
                </a:solidFill>
                <a:latin typeface="Times New Roman" charset="0"/>
                <a:ea typeface="ＭＳ Ｐゴシック" charset="0"/>
                <a:cs typeface="ＭＳ Ｐゴシック" charset="0"/>
              </a:rPr>
              <a:t>Explanation</a:t>
            </a:r>
            <a:endParaRPr lang="en-US" sz="2400">
              <a:solidFill>
                <a:srgbClr val="000000"/>
              </a:solidFill>
              <a:latin typeface="Times New Roman" charset="0"/>
              <a:ea typeface="ＭＳ Ｐゴシック" charset="0"/>
              <a:cs typeface="ＭＳ Ｐゴシック" charset="0"/>
            </a:endParaRPr>
          </a:p>
        </p:txBody>
      </p:sp>
      <p:sp>
        <p:nvSpPr>
          <p:cNvPr id="750640" name="Rectangle 50"/>
          <p:cNvSpPr>
            <a:spLocks noChangeArrowheads="1"/>
          </p:cNvSpPr>
          <p:nvPr/>
        </p:nvSpPr>
        <p:spPr bwMode="auto">
          <a:xfrm>
            <a:off x="7391400" y="4908550"/>
            <a:ext cx="1143000" cy="91122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41" name="Rectangle 51"/>
          <p:cNvSpPr>
            <a:spLocks noChangeArrowheads="1"/>
          </p:cNvSpPr>
          <p:nvPr/>
        </p:nvSpPr>
        <p:spPr bwMode="auto">
          <a:xfrm>
            <a:off x="7997825" y="4926013"/>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400">
                <a:solidFill>
                  <a:srgbClr val="000000"/>
                </a:solidFill>
                <a:latin typeface="Wingdings" charset="0"/>
                <a:ea typeface="ＭＳ Ｐゴシック" charset="0"/>
                <a:cs typeface="ＭＳ Ｐゴシック" charset="0"/>
              </a:rPr>
              <a:t>š</a:t>
            </a:r>
            <a:endParaRPr lang="en-US" sz="2400">
              <a:solidFill>
                <a:srgbClr val="000000"/>
              </a:solidFill>
              <a:latin typeface="Times New Roman" charset="0"/>
              <a:ea typeface="ＭＳ Ｐゴシック" charset="0"/>
              <a:cs typeface="ＭＳ Ｐゴシック" charset="0"/>
            </a:endParaRPr>
          </a:p>
        </p:txBody>
      </p:sp>
      <p:sp>
        <p:nvSpPr>
          <p:cNvPr id="750642" name="Rectangle 52"/>
          <p:cNvSpPr>
            <a:spLocks noChangeArrowheads="1"/>
          </p:cNvSpPr>
          <p:nvPr/>
        </p:nvSpPr>
        <p:spPr bwMode="auto">
          <a:xfrm>
            <a:off x="7610475" y="5132388"/>
            <a:ext cx="7953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400">
                <a:solidFill>
                  <a:srgbClr val="000000"/>
                </a:solidFill>
                <a:latin typeface="Times New Roman" charset="0"/>
                <a:ea typeface="ＭＳ Ｐゴシック" charset="0"/>
                <a:cs typeface="ＭＳ Ｐゴシック" charset="0"/>
              </a:rPr>
              <a:t>THE NEW</a:t>
            </a:r>
            <a:endParaRPr lang="en-US" sz="2400">
              <a:solidFill>
                <a:srgbClr val="000000"/>
              </a:solidFill>
              <a:latin typeface="Times New Roman" charset="0"/>
              <a:ea typeface="ＭＳ Ｐゴシック" charset="0"/>
              <a:cs typeface="ＭＳ Ｐゴシック" charset="0"/>
            </a:endParaRPr>
          </a:p>
        </p:txBody>
      </p:sp>
      <p:sp>
        <p:nvSpPr>
          <p:cNvPr id="750643" name="Rectangle 53"/>
          <p:cNvSpPr>
            <a:spLocks noChangeArrowheads="1"/>
          </p:cNvSpPr>
          <p:nvPr/>
        </p:nvSpPr>
        <p:spPr bwMode="auto">
          <a:xfrm>
            <a:off x="7500938" y="5343525"/>
            <a:ext cx="10271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400">
                <a:solidFill>
                  <a:srgbClr val="000000"/>
                </a:solidFill>
                <a:latin typeface="Times New Roman" charset="0"/>
                <a:ea typeface="ＭＳ Ｐゴシック" charset="0"/>
                <a:cs typeface="ＭＳ Ｐゴシック" charset="0"/>
              </a:rPr>
              <a:t>JERUSALEM</a:t>
            </a:r>
            <a:endParaRPr lang="en-US" sz="2400">
              <a:solidFill>
                <a:srgbClr val="000000"/>
              </a:solidFill>
              <a:latin typeface="Times New Roman" charset="0"/>
              <a:ea typeface="ＭＳ Ｐゴシック" charset="0"/>
              <a:cs typeface="ＭＳ Ｐゴシック" charset="0"/>
            </a:endParaRPr>
          </a:p>
        </p:txBody>
      </p:sp>
      <p:sp>
        <p:nvSpPr>
          <p:cNvPr id="750644" name="Rectangle 54"/>
          <p:cNvSpPr>
            <a:spLocks noChangeArrowheads="1"/>
          </p:cNvSpPr>
          <p:nvPr/>
        </p:nvSpPr>
        <p:spPr bwMode="auto">
          <a:xfrm>
            <a:off x="7997825" y="5549900"/>
            <a:ext cx="889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400">
                <a:solidFill>
                  <a:srgbClr val="000000"/>
                </a:solidFill>
                <a:latin typeface="Wingdings" charset="0"/>
                <a:ea typeface="ＭＳ Ｐゴシック" charset="0"/>
                <a:cs typeface="ＭＳ Ｐゴシック" charset="0"/>
              </a:rPr>
              <a:t>š</a:t>
            </a:r>
            <a:endParaRPr lang="en-US" sz="2400">
              <a:solidFill>
                <a:srgbClr val="000000"/>
              </a:solidFill>
              <a:latin typeface="Times New Roman" charset="0"/>
              <a:ea typeface="ＭＳ Ｐゴシック" charset="0"/>
              <a:cs typeface="ＭＳ Ｐゴシック" charset="0"/>
            </a:endParaRPr>
          </a:p>
        </p:txBody>
      </p:sp>
      <p:sp>
        <p:nvSpPr>
          <p:cNvPr id="750645" name="Rectangle 55"/>
          <p:cNvSpPr>
            <a:spLocks noChangeArrowheads="1"/>
          </p:cNvSpPr>
          <p:nvPr/>
        </p:nvSpPr>
        <p:spPr bwMode="auto">
          <a:xfrm>
            <a:off x="5792788" y="4908550"/>
            <a:ext cx="685800" cy="99218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46" name="Rectangle 56"/>
          <p:cNvSpPr>
            <a:spLocks noChangeArrowheads="1"/>
          </p:cNvSpPr>
          <p:nvPr/>
        </p:nvSpPr>
        <p:spPr bwMode="auto">
          <a:xfrm>
            <a:off x="6022975" y="4929188"/>
            <a:ext cx="3159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600">
                <a:solidFill>
                  <a:srgbClr val="000000"/>
                </a:solidFill>
                <a:latin typeface="Times New Roman" charset="0"/>
                <a:ea typeface="ＭＳ Ｐゴシック" charset="0"/>
                <a:cs typeface="ＭＳ Ｐゴシック" charset="0"/>
              </a:rPr>
              <a:t>The</a:t>
            </a:r>
            <a:endParaRPr lang="en-US" sz="2400">
              <a:solidFill>
                <a:srgbClr val="000000"/>
              </a:solidFill>
              <a:latin typeface="Times New Roman" charset="0"/>
              <a:ea typeface="ＭＳ Ｐゴシック" charset="0"/>
              <a:cs typeface="ＭＳ Ｐゴシック" charset="0"/>
            </a:endParaRPr>
          </a:p>
        </p:txBody>
      </p:sp>
      <p:sp>
        <p:nvSpPr>
          <p:cNvPr id="750647" name="Rectangle 57"/>
          <p:cNvSpPr>
            <a:spLocks noChangeArrowheads="1"/>
          </p:cNvSpPr>
          <p:nvPr/>
        </p:nvSpPr>
        <p:spPr bwMode="auto">
          <a:xfrm>
            <a:off x="5975350" y="5165725"/>
            <a:ext cx="417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600">
                <a:solidFill>
                  <a:srgbClr val="000000"/>
                </a:solidFill>
                <a:latin typeface="Times New Roman" charset="0"/>
                <a:ea typeface="ＭＳ Ｐゴシック" charset="0"/>
                <a:cs typeface="ＭＳ Ｐゴシック" charset="0"/>
              </a:rPr>
              <a:t>Final</a:t>
            </a:r>
            <a:endParaRPr lang="en-US" sz="2400">
              <a:solidFill>
                <a:srgbClr val="000000"/>
              </a:solidFill>
              <a:latin typeface="Times New Roman" charset="0"/>
              <a:ea typeface="ＭＳ Ｐゴシック" charset="0"/>
              <a:cs typeface="ＭＳ Ｐゴシック" charset="0"/>
            </a:endParaRPr>
          </a:p>
        </p:txBody>
      </p:sp>
      <p:sp>
        <p:nvSpPr>
          <p:cNvPr id="750648" name="Rectangle 58"/>
          <p:cNvSpPr>
            <a:spLocks noChangeArrowheads="1"/>
          </p:cNvSpPr>
          <p:nvPr/>
        </p:nvSpPr>
        <p:spPr bwMode="auto">
          <a:xfrm>
            <a:off x="5910263" y="5403850"/>
            <a:ext cx="552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600">
                <a:solidFill>
                  <a:srgbClr val="000000"/>
                </a:solidFill>
                <a:latin typeface="Times New Roman" charset="0"/>
                <a:ea typeface="ＭＳ Ｐゴシック" charset="0"/>
                <a:cs typeface="ＭＳ Ｐゴシック" charset="0"/>
              </a:rPr>
              <a:t>Events</a:t>
            </a:r>
            <a:endParaRPr lang="en-US" sz="2400">
              <a:solidFill>
                <a:srgbClr val="000000"/>
              </a:solidFill>
              <a:latin typeface="Times New Roman" charset="0"/>
              <a:ea typeface="ＭＳ Ｐゴシック" charset="0"/>
              <a:cs typeface="ＭＳ Ｐゴシック" charset="0"/>
            </a:endParaRPr>
          </a:p>
        </p:txBody>
      </p:sp>
      <p:sp>
        <p:nvSpPr>
          <p:cNvPr id="750649" name="Rectangle 59"/>
          <p:cNvSpPr>
            <a:spLocks noChangeArrowheads="1"/>
          </p:cNvSpPr>
          <p:nvPr/>
        </p:nvSpPr>
        <p:spPr bwMode="auto">
          <a:xfrm>
            <a:off x="6149975" y="5635625"/>
            <a:ext cx="1095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r>
              <a:rPr lang="en-US" sz="1300">
                <a:solidFill>
                  <a:srgbClr val="000000"/>
                </a:solidFill>
                <a:latin typeface="Wingdings" charset="0"/>
                <a:ea typeface="ＭＳ Ｐゴシック" charset="0"/>
                <a:cs typeface="ＭＳ Ｐゴシック" charset="0"/>
              </a:rPr>
              <a:t>N</a:t>
            </a:r>
            <a:endParaRPr lang="en-US" sz="2400">
              <a:solidFill>
                <a:srgbClr val="000000"/>
              </a:solidFill>
              <a:latin typeface="Times New Roman" charset="0"/>
              <a:ea typeface="ＭＳ Ｐゴシック" charset="0"/>
              <a:cs typeface="ＭＳ Ｐゴシック" charset="0"/>
            </a:endParaRPr>
          </a:p>
        </p:txBody>
      </p:sp>
      <p:grpSp>
        <p:nvGrpSpPr>
          <p:cNvPr id="750650" name="Group 60"/>
          <p:cNvGrpSpPr>
            <a:grpSpLocks/>
          </p:cNvGrpSpPr>
          <p:nvPr/>
        </p:nvGrpSpPr>
        <p:grpSpPr bwMode="auto">
          <a:xfrm>
            <a:off x="2825750" y="2216150"/>
            <a:ext cx="2511425" cy="415925"/>
            <a:chOff x="1780" y="1396"/>
            <a:chExt cx="1582" cy="262"/>
          </a:xfrm>
        </p:grpSpPr>
        <p:grpSp>
          <p:nvGrpSpPr>
            <p:cNvPr id="1664209" name="Group 61"/>
            <p:cNvGrpSpPr>
              <a:grpSpLocks/>
            </p:cNvGrpSpPr>
            <p:nvPr/>
          </p:nvGrpSpPr>
          <p:grpSpPr bwMode="auto">
            <a:xfrm>
              <a:off x="2731" y="1396"/>
              <a:ext cx="631" cy="105"/>
              <a:chOff x="2731" y="1396"/>
              <a:chExt cx="631" cy="105"/>
            </a:xfrm>
          </p:grpSpPr>
          <p:sp>
            <p:nvSpPr>
              <p:cNvPr id="1664512" name="Freeform 62"/>
              <p:cNvSpPr>
                <a:spLocks/>
              </p:cNvSpPr>
              <p:nvPr/>
            </p:nvSpPr>
            <p:spPr bwMode="auto">
              <a:xfrm>
                <a:off x="3360" y="1396"/>
                <a:ext cx="2" cy="2"/>
              </a:xfrm>
              <a:custGeom>
                <a:avLst/>
                <a:gdLst>
                  <a:gd name="T0" fmla="*/ 1 w 3"/>
                  <a:gd name="T1" fmla="*/ 1 h 3"/>
                  <a:gd name="T2" fmla="*/ 1 w 3"/>
                  <a:gd name="T3" fmla="*/ 1 h 3"/>
                  <a:gd name="T4" fmla="*/ 1 w 3"/>
                  <a:gd name="T5" fmla="*/ 0 h 3"/>
                  <a:gd name="T6" fmla="*/ 1 w 3"/>
                  <a:gd name="T7" fmla="*/ 0 h 3"/>
                  <a:gd name="T8" fmla="*/ 0 w 3"/>
                  <a:gd name="T9" fmla="*/ 0 h 3"/>
                  <a:gd name="T10" fmla="*/ 0 w 3"/>
                  <a:gd name="T11" fmla="*/ 1 h 3"/>
                  <a:gd name="T12" fmla="*/ 0 w 3"/>
                  <a:gd name="T13" fmla="*/ 1 h 3"/>
                  <a:gd name="T14" fmla="*/ 1 w 3"/>
                  <a:gd name="T15" fmla="*/ 1 h 3"/>
                  <a:gd name="T16" fmla="*/ 1 w 3"/>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3" y="3"/>
                    </a:moveTo>
                    <a:lnTo>
                      <a:pt x="3" y="2"/>
                    </a:lnTo>
                    <a:lnTo>
                      <a:pt x="1" y="0"/>
                    </a:lnTo>
                    <a:lnTo>
                      <a:pt x="0" y="0"/>
                    </a:lnTo>
                    <a:lnTo>
                      <a:pt x="0" y="2"/>
                    </a:lnTo>
                    <a:lnTo>
                      <a:pt x="0" y="3"/>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13" name="Freeform 63"/>
              <p:cNvSpPr>
                <a:spLocks/>
              </p:cNvSpPr>
              <p:nvPr/>
            </p:nvSpPr>
            <p:spPr bwMode="auto">
              <a:xfrm>
                <a:off x="3357" y="1397"/>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14" name="Freeform 64"/>
              <p:cNvSpPr>
                <a:spLocks/>
              </p:cNvSpPr>
              <p:nvPr/>
            </p:nvSpPr>
            <p:spPr bwMode="auto">
              <a:xfrm>
                <a:off x="3354" y="1397"/>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15" name="Freeform 65"/>
              <p:cNvSpPr>
                <a:spLocks/>
              </p:cNvSpPr>
              <p:nvPr/>
            </p:nvSpPr>
            <p:spPr bwMode="auto">
              <a:xfrm>
                <a:off x="3351" y="1398"/>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16" name="Freeform 66"/>
              <p:cNvSpPr>
                <a:spLocks/>
              </p:cNvSpPr>
              <p:nvPr/>
            </p:nvSpPr>
            <p:spPr bwMode="auto">
              <a:xfrm>
                <a:off x="3348" y="1398"/>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17" name="Freeform 67"/>
              <p:cNvSpPr>
                <a:spLocks/>
              </p:cNvSpPr>
              <p:nvPr/>
            </p:nvSpPr>
            <p:spPr bwMode="auto">
              <a:xfrm>
                <a:off x="3344" y="1399"/>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18" name="Freeform 68"/>
              <p:cNvSpPr>
                <a:spLocks/>
              </p:cNvSpPr>
              <p:nvPr/>
            </p:nvSpPr>
            <p:spPr bwMode="auto">
              <a:xfrm>
                <a:off x="3341" y="1400"/>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19" name="Freeform 69"/>
              <p:cNvSpPr>
                <a:spLocks/>
              </p:cNvSpPr>
              <p:nvPr/>
            </p:nvSpPr>
            <p:spPr bwMode="auto">
              <a:xfrm>
                <a:off x="3338" y="1400"/>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20" name="Freeform 70"/>
              <p:cNvSpPr>
                <a:spLocks/>
              </p:cNvSpPr>
              <p:nvPr/>
            </p:nvSpPr>
            <p:spPr bwMode="auto">
              <a:xfrm>
                <a:off x="3335" y="140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21" name="Freeform 71"/>
              <p:cNvSpPr>
                <a:spLocks/>
              </p:cNvSpPr>
              <p:nvPr/>
            </p:nvSpPr>
            <p:spPr bwMode="auto">
              <a:xfrm>
                <a:off x="3332" y="140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22" name="Freeform 72"/>
              <p:cNvSpPr>
                <a:spLocks/>
              </p:cNvSpPr>
              <p:nvPr/>
            </p:nvSpPr>
            <p:spPr bwMode="auto">
              <a:xfrm>
                <a:off x="3328" y="1402"/>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23" name="Freeform 73"/>
              <p:cNvSpPr>
                <a:spLocks/>
              </p:cNvSpPr>
              <p:nvPr/>
            </p:nvSpPr>
            <p:spPr bwMode="auto">
              <a:xfrm>
                <a:off x="3325" y="1402"/>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24" name="Freeform 74"/>
              <p:cNvSpPr>
                <a:spLocks/>
              </p:cNvSpPr>
              <p:nvPr/>
            </p:nvSpPr>
            <p:spPr bwMode="auto">
              <a:xfrm>
                <a:off x="3323" y="140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25" name="Freeform 75"/>
              <p:cNvSpPr>
                <a:spLocks/>
              </p:cNvSpPr>
              <p:nvPr/>
            </p:nvSpPr>
            <p:spPr bwMode="auto">
              <a:xfrm>
                <a:off x="3320" y="1403"/>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26" name="Freeform 76"/>
              <p:cNvSpPr>
                <a:spLocks/>
              </p:cNvSpPr>
              <p:nvPr/>
            </p:nvSpPr>
            <p:spPr bwMode="auto">
              <a:xfrm>
                <a:off x="3316" y="1403"/>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27" name="Freeform 77"/>
              <p:cNvSpPr>
                <a:spLocks/>
              </p:cNvSpPr>
              <p:nvPr/>
            </p:nvSpPr>
            <p:spPr bwMode="auto">
              <a:xfrm>
                <a:off x="3313" y="1404"/>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28" name="Freeform 78"/>
              <p:cNvSpPr>
                <a:spLocks/>
              </p:cNvSpPr>
              <p:nvPr/>
            </p:nvSpPr>
            <p:spPr bwMode="auto">
              <a:xfrm>
                <a:off x="3310" y="1405"/>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29" name="Freeform 79"/>
              <p:cNvSpPr>
                <a:spLocks/>
              </p:cNvSpPr>
              <p:nvPr/>
            </p:nvSpPr>
            <p:spPr bwMode="auto">
              <a:xfrm>
                <a:off x="3307" y="1405"/>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30" name="Freeform 80"/>
              <p:cNvSpPr>
                <a:spLocks/>
              </p:cNvSpPr>
              <p:nvPr/>
            </p:nvSpPr>
            <p:spPr bwMode="auto">
              <a:xfrm>
                <a:off x="3304" y="1406"/>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31" name="Freeform 81"/>
              <p:cNvSpPr>
                <a:spLocks/>
              </p:cNvSpPr>
              <p:nvPr/>
            </p:nvSpPr>
            <p:spPr bwMode="auto">
              <a:xfrm>
                <a:off x="3300" y="140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32" name="Freeform 82"/>
              <p:cNvSpPr>
                <a:spLocks/>
              </p:cNvSpPr>
              <p:nvPr/>
            </p:nvSpPr>
            <p:spPr bwMode="auto">
              <a:xfrm>
                <a:off x="3297" y="140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33" name="Freeform 83"/>
              <p:cNvSpPr>
                <a:spLocks/>
              </p:cNvSpPr>
              <p:nvPr/>
            </p:nvSpPr>
            <p:spPr bwMode="auto">
              <a:xfrm>
                <a:off x="3294" y="1408"/>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34" name="Freeform 84"/>
              <p:cNvSpPr>
                <a:spLocks/>
              </p:cNvSpPr>
              <p:nvPr/>
            </p:nvSpPr>
            <p:spPr bwMode="auto">
              <a:xfrm>
                <a:off x="3291" y="1408"/>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35" name="Freeform 85"/>
              <p:cNvSpPr>
                <a:spLocks/>
              </p:cNvSpPr>
              <p:nvPr/>
            </p:nvSpPr>
            <p:spPr bwMode="auto">
              <a:xfrm>
                <a:off x="3288" y="1409"/>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36" name="Freeform 86"/>
              <p:cNvSpPr>
                <a:spLocks/>
              </p:cNvSpPr>
              <p:nvPr/>
            </p:nvSpPr>
            <p:spPr bwMode="auto">
              <a:xfrm>
                <a:off x="3284" y="1409"/>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37" name="Freeform 87"/>
              <p:cNvSpPr>
                <a:spLocks/>
              </p:cNvSpPr>
              <p:nvPr/>
            </p:nvSpPr>
            <p:spPr bwMode="auto">
              <a:xfrm>
                <a:off x="3281" y="1409"/>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38" name="Freeform 88"/>
              <p:cNvSpPr>
                <a:spLocks/>
              </p:cNvSpPr>
              <p:nvPr/>
            </p:nvSpPr>
            <p:spPr bwMode="auto">
              <a:xfrm>
                <a:off x="3278" y="1410"/>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39" name="Freeform 89"/>
              <p:cNvSpPr>
                <a:spLocks/>
              </p:cNvSpPr>
              <p:nvPr/>
            </p:nvSpPr>
            <p:spPr bwMode="auto">
              <a:xfrm>
                <a:off x="3275" y="1410"/>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40" name="Freeform 90"/>
              <p:cNvSpPr>
                <a:spLocks/>
              </p:cNvSpPr>
              <p:nvPr/>
            </p:nvSpPr>
            <p:spPr bwMode="auto">
              <a:xfrm>
                <a:off x="3272" y="1411"/>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41" name="Freeform 91"/>
              <p:cNvSpPr>
                <a:spLocks/>
              </p:cNvSpPr>
              <p:nvPr/>
            </p:nvSpPr>
            <p:spPr bwMode="auto">
              <a:xfrm>
                <a:off x="3269" y="1411"/>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42" name="Freeform 92"/>
              <p:cNvSpPr>
                <a:spLocks/>
              </p:cNvSpPr>
              <p:nvPr/>
            </p:nvSpPr>
            <p:spPr bwMode="auto">
              <a:xfrm>
                <a:off x="3265" y="1412"/>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43" name="Freeform 93"/>
              <p:cNvSpPr>
                <a:spLocks/>
              </p:cNvSpPr>
              <p:nvPr/>
            </p:nvSpPr>
            <p:spPr bwMode="auto">
              <a:xfrm>
                <a:off x="3262" y="141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44" name="Freeform 94"/>
              <p:cNvSpPr>
                <a:spLocks/>
              </p:cNvSpPr>
              <p:nvPr/>
            </p:nvSpPr>
            <p:spPr bwMode="auto">
              <a:xfrm>
                <a:off x="3259" y="141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45" name="Freeform 95"/>
              <p:cNvSpPr>
                <a:spLocks/>
              </p:cNvSpPr>
              <p:nvPr/>
            </p:nvSpPr>
            <p:spPr bwMode="auto">
              <a:xfrm>
                <a:off x="3256" y="1414"/>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46" name="Freeform 96"/>
              <p:cNvSpPr>
                <a:spLocks/>
              </p:cNvSpPr>
              <p:nvPr/>
            </p:nvSpPr>
            <p:spPr bwMode="auto">
              <a:xfrm>
                <a:off x="3253" y="1414"/>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47" name="Freeform 97"/>
              <p:cNvSpPr>
                <a:spLocks/>
              </p:cNvSpPr>
              <p:nvPr/>
            </p:nvSpPr>
            <p:spPr bwMode="auto">
              <a:xfrm>
                <a:off x="3250" y="1415"/>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48" name="Freeform 98"/>
              <p:cNvSpPr>
                <a:spLocks/>
              </p:cNvSpPr>
              <p:nvPr/>
            </p:nvSpPr>
            <p:spPr bwMode="auto">
              <a:xfrm>
                <a:off x="3247" y="1415"/>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49" name="Freeform 99"/>
              <p:cNvSpPr>
                <a:spLocks/>
              </p:cNvSpPr>
              <p:nvPr/>
            </p:nvSpPr>
            <p:spPr bwMode="auto">
              <a:xfrm>
                <a:off x="3244" y="1415"/>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50" name="Freeform 100"/>
              <p:cNvSpPr>
                <a:spLocks/>
              </p:cNvSpPr>
              <p:nvPr/>
            </p:nvSpPr>
            <p:spPr bwMode="auto">
              <a:xfrm>
                <a:off x="3241" y="141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51" name="Freeform 101"/>
              <p:cNvSpPr>
                <a:spLocks/>
              </p:cNvSpPr>
              <p:nvPr/>
            </p:nvSpPr>
            <p:spPr bwMode="auto">
              <a:xfrm>
                <a:off x="3237" y="141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52" name="Freeform 102"/>
              <p:cNvSpPr>
                <a:spLocks/>
              </p:cNvSpPr>
              <p:nvPr/>
            </p:nvSpPr>
            <p:spPr bwMode="auto">
              <a:xfrm>
                <a:off x="3234" y="1417"/>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53" name="Freeform 103"/>
              <p:cNvSpPr>
                <a:spLocks/>
              </p:cNvSpPr>
              <p:nvPr/>
            </p:nvSpPr>
            <p:spPr bwMode="auto">
              <a:xfrm>
                <a:off x="3231" y="1418"/>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54" name="Freeform 104"/>
              <p:cNvSpPr>
                <a:spLocks/>
              </p:cNvSpPr>
              <p:nvPr/>
            </p:nvSpPr>
            <p:spPr bwMode="auto">
              <a:xfrm>
                <a:off x="3228" y="1418"/>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55" name="Freeform 105"/>
              <p:cNvSpPr>
                <a:spLocks/>
              </p:cNvSpPr>
              <p:nvPr/>
            </p:nvSpPr>
            <p:spPr bwMode="auto">
              <a:xfrm>
                <a:off x="3225" y="141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56" name="Freeform 106"/>
              <p:cNvSpPr>
                <a:spLocks/>
              </p:cNvSpPr>
              <p:nvPr/>
            </p:nvSpPr>
            <p:spPr bwMode="auto">
              <a:xfrm>
                <a:off x="3221" y="1419"/>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57" name="Freeform 107"/>
              <p:cNvSpPr>
                <a:spLocks/>
              </p:cNvSpPr>
              <p:nvPr/>
            </p:nvSpPr>
            <p:spPr bwMode="auto">
              <a:xfrm>
                <a:off x="3218" y="1420"/>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58" name="Freeform 108"/>
              <p:cNvSpPr>
                <a:spLocks/>
              </p:cNvSpPr>
              <p:nvPr/>
            </p:nvSpPr>
            <p:spPr bwMode="auto">
              <a:xfrm>
                <a:off x="3215" y="1421"/>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59" name="Freeform 109"/>
              <p:cNvSpPr>
                <a:spLocks/>
              </p:cNvSpPr>
              <p:nvPr/>
            </p:nvSpPr>
            <p:spPr bwMode="auto">
              <a:xfrm>
                <a:off x="3212" y="142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60" name="Freeform 110"/>
              <p:cNvSpPr>
                <a:spLocks/>
              </p:cNvSpPr>
              <p:nvPr/>
            </p:nvSpPr>
            <p:spPr bwMode="auto">
              <a:xfrm>
                <a:off x="3209" y="1422"/>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61" name="Freeform 111"/>
              <p:cNvSpPr>
                <a:spLocks/>
              </p:cNvSpPr>
              <p:nvPr/>
            </p:nvSpPr>
            <p:spPr bwMode="auto">
              <a:xfrm>
                <a:off x="3205" y="1422"/>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62" name="Freeform 112"/>
              <p:cNvSpPr>
                <a:spLocks/>
              </p:cNvSpPr>
              <p:nvPr/>
            </p:nvSpPr>
            <p:spPr bwMode="auto">
              <a:xfrm>
                <a:off x="3202" y="1422"/>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63" name="Freeform 113"/>
              <p:cNvSpPr>
                <a:spLocks/>
              </p:cNvSpPr>
              <p:nvPr/>
            </p:nvSpPr>
            <p:spPr bwMode="auto">
              <a:xfrm>
                <a:off x="3199" y="142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64" name="Freeform 114"/>
              <p:cNvSpPr>
                <a:spLocks/>
              </p:cNvSpPr>
              <p:nvPr/>
            </p:nvSpPr>
            <p:spPr bwMode="auto">
              <a:xfrm>
                <a:off x="3196" y="1423"/>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65" name="Freeform 115"/>
              <p:cNvSpPr>
                <a:spLocks/>
              </p:cNvSpPr>
              <p:nvPr/>
            </p:nvSpPr>
            <p:spPr bwMode="auto">
              <a:xfrm>
                <a:off x="3193" y="1424"/>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66" name="Freeform 116"/>
              <p:cNvSpPr>
                <a:spLocks/>
              </p:cNvSpPr>
              <p:nvPr/>
            </p:nvSpPr>
            <p:spPr bwMode="auto">
              <a:xfrm>
                <a:off x="3189" y="1424"/>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67" name="Freeform 117"/>
              <p:cNvSpPr>
                <a:spLocks/>
              </p:cNvSpPr>
              <p:nvPr/>
            </p:nvSpPr>
            <p:spPr bwMode="auto">
              <a:xfrm>
                <a:off x="3186" y="1425"/>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68" name="Freeform 118"/>
              <p:cNvSpPr>
                <a:spLocks/>
              </p:cNvSpPr>
              <p:nvPr/>
            </p:nvSpPr>
            <p:spPr bwMode="auto">
              <a:xfrm>
                <a:off x="3184" y="142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69" name="Freeform 119"/>
              <p:cNvSpPr>
                <a:spLocks/>
              </p:cNvSpPr>
              <p:nvPr/>
            </p:nvSpPr>
            <p:spPr bwMode="auto">
              <a:xfrm>
                <a:off x="3181" y="142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70" name="Freeform 120"/>
              <p:cNvSpPr>
                <a:spLocks/>
              </p:cNvSpPr>
              <p:nvPr/>
            </p:nvSpPr>
            <p:spPr bwMode="auto">
              <a:xfrm>
                <a:off x="3177" y="1427"/>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71" name="Freeform 121"/>
              <p:cNvSpPr>
                <a:spLocks/>
              </p:cNvSpPr>
              <p:nvPr/>
            </p:nvSpPr>
            <p:spPr bwMode="auto">
              <a:xfrm>
                <a:off x="3174" y="1427"/>
                <a:ext cx="2" cy="1"/>
              </a:xfrm>
              <a:custGeom>
                <a:avLst/>
                <a:gdLst>
                  <a:gd name="T0" fmla="*/ 1 w 4"/>
                  <a:gd name="T1" fmla="*/ 0 h 4"/>
                  <a:gd name="T2" fmla="*/ 1 w 4"/>
                  <a:gd name="T3" fmla="*/ 0 h 4"/>
                  <a:gd name="T4" fmla="*/ 1 w 4"/>
                  <a:gd name="T5" fmla="*/ 0 h 4"/>
                  <a:gd name="T6" fmla="*/ 0 w 4"/>
                  <a:gd name="T7" fmla="*/ 0 h 4"/>
                  <a:gd name="T8" fmla="*/ 0 w 4"/>
                  <a:gd name="T9" fmla="*/ 0 h 4"/>
                  <a:gd name="T10" fmla="*/ 0 w 4"/>
                  <a:gd name="T11" fmla="*/ 0 h 4"/>
                  <a:gd name="T12" fmla="*/ 0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72" name="Freeform 122"/>
              <p:cNvSpPr>
                <a:spLocks/>
              </p:cNvSpPr>
              <p:nvPr/>
            </p:nvSpPr>
            <p:spPr bwMode="auto">
              <a:xfrm>
                <a:off x="3171" y="1428"/>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73" name="Freeform 123"/>
              <p:cNvSpPr>
                <a:spLocks/>
              </p:cNvSpPr>
              <p:nvPr/>
            </p:nvSpPr>
            <p:spPr bwMode="auto">
              <a:xfrm>
                <a:off x="3168" y="1428"/>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74" name="Freeform 124"/>
              <p:cNvSpPr>
                <a:spLocks/>
              </p:cNvSpPr>
              <p:nvPr/>
            </p:nvSpPr>
            <p:spPr bwMode="auto">
              <a:xfrm>
                <a:off x="3165" y="1428"/>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75" name="Freeform 125"/>
              <p:cNvSpPr>
                <a:spLocks/>
              </p:cNvSpPr>
              <p:nvPr/>
            </p:nvSpPr>
            <p:spPr bwMode="auto">
              <a:xfrm>
                <a:off x="3161" y="1429"/>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76" name="Freeform 126"/>
              <p:cNvSpPr>
                <a:spLocks/>
              </p:cNvSpPr>
              <p:nvPr/>
            </p:nvSpPr>
            <p:spPr bwMode="auto">
              <a:xfrm>
                <a:off x="3158" y="1429"/>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77" name="Freeform 127"/>
              <p:cNvSpPr>
                <a:spLocks/>
              </p:cNvSpPr>
              <p:nvPr/>
            </p:nvSpPr>
            <p:spPr bwMode="auto">
              <a:xfrm>
                <a:off x="3155" y="1430"/>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78" name="Freeform 128"/>
              <p:cNvSpPr>
                <a:spLocks/>
              </p:cNvSpPr>
              <p:nvPr/>
            </p:nvSpPr>
            <p:spPr bwMode="auto">
              <a:xfrm>
                <a:off x="3152" y="1431"/>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79" name="Freeform 129"/>
              <p:cNvSpPr>
                <a:spLocks/>
              </p:cNvSpPr>
              <p:nvPr/>
            </p:nvSpPr>
            <p:spPr bwMode="auto">
              <a:xfrm>
                <a:off x="3149" y="1431"/>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80" name="Freeform 130"/>
              <p:cNvSpPr>
                <a:spLocks/>
              </p:cNvSpPr>
              <p:nvPr/>
            </p:nvSpPr>
            <p:spPr bwMode="auto">
              <a:xfrm>
                <a:off x="3145" y="1432"/>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81" name="Freeform 131"/>
              <p:cNvSpPr>
                <a:spLocks/>
              </p:cNvSpPr>
              <p:nvPr/>
            </p:nvSpPr>
            <p:spPr bwMode="auto">
              <a:xfrm>
                <a:off x="3142" y="1432"/>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82" name="Freeform 132"/>
              <p:cNvSpPr>
                <a:spLocks/>
              </p:cNvSpPr>
              <p:nvPr/>
            </p:nvSpPr>
            <p:spPr bwMode="auto">
              <a:xfrm>
                <a:off x="3139" y="143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83" name="Freeform 133"/>
              <p:cNvSpPr>
                <a:spLocks/>
              </p:cNvSpPr>
              <p:nvPr/>
            </p:nvSpPr>
            <p:spPr bwMode="auto">
              <a:xfrm>
                <a:off x="3136" y="1434"/>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84" name="Freeform 134"/>
              <p:cNvSpPr>
                <a:spLocks/>
              </p:cNvSpPr>
              <p:nvPr/>
            </p:nvSpPr>
            <p:spPr bwMode="auto">
              <a:xfrm>
                <a:off x="3133" y="1434"/>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85" name="Freeform 135"/>
              <p:cNvSpPr>
                <a:spLocks/>
              </p:cNvSpPr>
              <p:nvPr/>
            </p:nvSpPr>
            <p:spPr bwMode="auto">
              <a:xfrm>
                <a:off x="3129" y="1435"/>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86" name="Freeform 136"/>
              <p:cNvSpPr>
                <a:spLocks/>
              </p:cNvSpPr>
              <p:nvPr/>
            </p:nvSpPr>
            <p:spPr bwMode="auto">
              <a:xfrm>
                <a:off x="3126" y="1435"/>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87" name="Freeform 137"/>
              <p:cNvSpPr>
                <a:spLocks/>
              </p:cNvSpPr>
              <p:nvPr/>
            </p:nvSpPr>
            <p:spPr bwMode="auto">
              <a:xfrm>
                <a:off x="3123" y="1435"/>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88" name="Freeform 138"/>
              <p:cNvSpPr>
                <a:spLocks/>
              </p:cNvSpPr>
              <p:nvPr/>
            </p:nvSpPr>
            <p:spPr bwMode="auto">
              <a:xfrm>
                <a:off x="3120" y="143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89" name="Freeform 139"/>
              <p:cNvSpPr>
                <a:spLocks/>
              </p:cNvSpPr>
              <p:nvPr/>
            </p:nvSpPr>
            <p:spPr bwMode="auto">
              <a:xfrm>
                <a:off x="3117" y="143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90" name="Freeform 140"/>
              <p:cNvSpPr>
                <a:spLocks/>
              </p:cNvSpPr>
              <p:nvPr/>
            </p:nvSpPr>
            <p:spPr bwMode="auto">
              <a:xfrm>
                <a:off x="3114" y="1437"/>
                <a:ext cx="2" cy="2"/>
              </a:xfrm>
              <a:custGeom>
                <a:avLst/>
                <a:gdLst>
                  <a:gd name="T0" fmla="*/ 1 w 4"/>
                  <a:gd name="T1" fmla="*/ 1 h 4"/>
                  <a:gd name="T2" fmla="*/ 1 w 4"/>
                  <a:gd name="T3" fmla="*/ 1 h 4"/>
                  <a:gd name="T4" fmla="*/ 1 w 4"/>
                  <a:gd name="T5" fmla="*/ 0 h 4"/>
                  <a:gd name="T6" fmla="*/ 0 w 4"/>
                  <a:gd name="T7" fmla="*/ 0 h 4"/>
                  <a:gd name="T8" fmla="*/ 0 w 4"/>
                  <a:gd name="T9" fmla="*/ 0 h 4"/>
                  <a:gd name="T10" fmla="*/ 0 w 4"/>
                  <a:gd name="T11" fmla="*/ 1 h 4"/>
                  <a:gd name="T12" fmla="*/ 0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91" name="Freeform 141"/>
              <p:cNvSpPr>
                <a:spLocks/>
              </p:cNvSpPr>
              <p:nvPr/>
            </p:nvSpPr>
            <p:spPr bwMode="auto">
              <a:xfrm>
                <a:off x="3111" y="1437"/>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92" name="Freeform 142"/>
              <p:cNvSpPr>
                <a:spLocks/>
              </p:cNvSpPr>
              <p:nvPr/>
            </p:nvSpPr>
            <p:spPr bwMode="auto">
              <a:xfrm>
                <a:off x="3108" y="1438"/>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93" name="Freeform 143"/>
              <p:cNvSpPr>
                <a:spLocks/>
              </p:cNvSpPr>
              <p:nvPr/>
            </p:nvSpPr>
            <p:spPr bwMode="auto">
              <a:xfrm>
                <a:off x="3105" y="1439"/>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94" name="Freeform 144"/>
              <p:cNvSpPr>
                <a:spLocks/>
              </p:cNvSpPr>
              <p:nvPr/>
            </p:nvSpPr>
            <p:spPr bwMode="auto">
              <a:xfrm>
                <a:off x="3101" y="1439"/>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95" name="Freeform 145"/>
              <p:cNvSpPr>
                <a:spLocks/>
              </p:cNvSpPr>
              <p:nvPr/>
            </p:nvSpPr>
            <p:spPr bwMode="auto">
              <a:xfrm>
                <a:off x="3098" y="1440"/>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96" name="Freeform 146"/>
              <p:cNvSpPr>
                <a:spLocks/>
              </p:cNvSpPr>
              <p:nvPr/>
            </p:nvSpPr>
            <p:spPr bwMode="auto">
              <a:xfrm>
                <a:off x="3095" y="1440"/>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97" name="Freeform 147"/>
              <p:cNvSpPr>
                <a:spLocks/>
              </p:cNvSpPr>
              <p:nvPr/>
            </p:nvSpPr>
            <p:spPr bwMode="auto">
              <a:xfrm>
                <a:off x="3092" y="144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98" name="Freeform 148"/>
              <p:cNvSpPr>
                <a:spLocks/>
              </p:cNvSpPr>
              <p:nvPr/>
            </p:nvSpPr>
            <p:spPr bwMode="auto">
              <a:xfrm>
                <a:off x="3089" y="1441"/>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99" name="Freeform 149"/>
              <p:cNvSpPr>
                <a:spLocks/>
              </p:cNvSpPr>
              <p:nvPr/>
            </p:nvSpPr>
            <p:spPr bwMode="auto">
              <a:xfrm>
                <a:off x="3085" y="1441"/>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00" name="Freeform 150"/>
              <p:cNvSpPr>
                <a:spLocks/>
              </p:cNvSpPr>
              <p:nvPr/>
            </p:nvSpPr>
            <p:spPr bwMode="auto">
              <a:xfrm>
                <a:off x="3082" y="144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01" name="Freeform 151"/>
              <p:cNvSpPr>
                <a:spLocks/>
              </p:cNvSpPr>
              <p:nvPr/>
            </p:nvSpPr>
            <p:spPr bwMode="auto">
              <a:xfrm>
                <a:off x="3079" y="1442"/>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02" name="Freeform 152"/>
              <p:cNvSpPr>
                <a:spLocks/>
              </p:cNvSpPr>
              <p:nvPr/>
            </p:nvSpPr>
            <p:spPr bwMode="auto">
              <a:xfrm>
                <a:off x="3076" y="1443"/>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03" name="Freeform 153"/>
              <p:cNvSpPr>
                <a:spLocks/>
              </p:cNvSpPr>
              <p:nvPr/>
            </p:nvSpPr>
            <p:spPr bwMode="auto">
              <a:xfrm>
                <a:off x="3073" y="1444"/>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04" name="Freeform 154"/>
              <p:cNvSpPr>
                <a:spLocks/>
              </p:cNvSpPr>
              <p:nvPr/>
            </p:nvSpPr>
            <p:spPr bwMode="auto">
              <a:xfrm>
                <a:off x="3069" y="1444"/>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05" name="Freeform 155"/>
              <p:cNvSpPr>
                <a:spLocks/>
              </p:cNvSpPr>
              <p:nvPr/>
            </p:nvSpPr>
            <p:spPr bwMode="auto">
              <a:xfrm>
                <a:off x="3066" y="1445"/>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06" name="Freeform 156"/>
              <p:cNvSpPr>
                <a:spLocks/>
              </p:cNvSpPr>
              <p:nvPr/>
            </p:nvSpPr>
            <p:spPr bwMode="auto">
              <a:xfrm>
                <a:off x="3063" y="1445"/>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07" name="Freeform 157"/>
              <p:cNvSpPr>
                <a:spLocks/>
              </p:cNvSpPr>
              <p:nvPr/>
            </p:nvSpPr>
            <p:spPr bwMode="auto">
              <a:xfrm>
                <a:off x="3060" y="144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08" name="Freeform 158"/>
              <p:cNvSpPr>
                <a:spLocks/>
              </p:cNvSpPr>
              <p:nvPr/>
            </p:nvSpPr>
            <p:spPr bwMode="auto">
              <a:xfrm>
                <a:off x="3057" y="1447"/>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09" name="Freeform 159"/>
              <p:cNvSpPr>
                <a:spLocks/>
              </p:cNvSpPr>
              <p:nvPr/>
            </p:nvSpPr>
            <p:spPr bwMode="auto">
              <a:xfrm>
                <a:off x="3054" y="144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10" name="Freeform 160"/>
              <p:cNvSpPr>
                <a:spLocks/>
              </p:cNvSpPr>
              <p:nvPr/>
            </p:nvSpPr>
            <p:spPr bwMode="auto">
              <a:xfrm>
                <a:off x="3050" y="1448"/>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11" name="Freeform 161"/>
              <p:cNvSpPr>
                <a:spLocks/>
              </p:cNvSpPr>
              <p:nvPr/>
            </p:nvSpPr>
            <p:spPr bwMode="auto">
              <a:xfrm>
                <a:off x="3047" y="1448"/>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12" name="Freeform 162"/>
              <p:cNvSpPr>
                <a:spLocks/>
              </p:cNvSpPr>
              <p:nvPr/>
            </p:nvSpPr>
            <p:spPr bwMode="auto">
              <a:xfrm>
                <a:off x="3045" y="1448"/>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13" name="Freeform 163"/>
              <p:cNvSpPr>
                <a:spLocks/>
              </p:cNvSpPr>
              <p:nvPr/>
            </p:nvSpPr>
            <p:spPr bwMode="auto">
              <a:xfrm>
                <a:off x="3042" y="144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14" name="Freeform 164"/>
              <p:cNvSpPr>
                <a:spLocks/>
              </p:cNvSpPr>
              <p:nvPr/>
            </p:nvSpPr>
            <p:spPr bwMode="auto">
              <a:xfrm>
                <a:off x="3038" y="1449"/>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15" name="Freeform 165"/>
              <p:cNvSpPr>
                <a:spLocks/>
              </p:cNvSpPr>
              <p:nvPr/>
            </p:nvSpPr>
            <p:spPr bwMode="auto">
              <a:xfrm>
                <a:off x="3035" y="1450"/>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16" name="Freeform 166"/>
              <p:cNvSpPr>
                <a:spLocks/>
              </p:cNvSpPr>
              <p:nvPr/>
            </p:nvSpPr>
            <p:spPr bwMode="auto">
              <a:xfrm>
                <a:off x="3032" y="1450"/>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17" name="Freeform 167"/>
              <p:cNvSpPr>
                <a:spLocks/>
              </p:cNvSpPr>
              <p:nvPr/>
            </p:nvSpPr>
            <p:spPr bwMode="auto">
              <a:xfrm>
                <a:off x="3029" y="1451"/>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18" name="Freeform 168"/>
              <p:cNvSpPr>
                <a:spLocks/>
              </p:cNvSpPr>
              <p:nvPr/>
            </p:nvSpPr>
            <p:spPr bwMode="auto">
              <a:xfrm>
                <a:off x="3026" y="145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19" name="Freeform 169"/>
              <p:cNvSpPr>
                <a:spLocks/>
              </p:cNvSpPr>
              <p:nvPr/>
            </p:nvSpPr>
            <p:spPr bwMode="auto">
              <a:xfrm>
                <a:off x="3022" y="145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20" name="Freeform 170"/>
              <p:cNvSpPr>
                <a:spLocks/>
              </p:cNvSpPr>
              <p:nvPr/>
            </p:nvSpPr>
            <p:spPr bwMode="auto">
              <a:xfrm>
                <a:off x="3019" y="1453"/>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21" name="Freeform 171"/>
              <p:cNvSpPr>
                <a:spLocks/>
              </p:cNvSpPr>
              <p:nvPr/>
            </p:nvSpPr>
            <p:spPr bwMode="auto">
              <a:xfrm>
                <a:off x="3016" y="1453"/>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22" name="Freeform 172"/>
              <p:cNvSpPr>
                <a:spLocks/>
              </p:cNvSpPr>
              <p:nvPr/>
            </p:nvSpPr>
            <p:spPr bwMode="auto">
              <a:xfrm>
                <a:off x="3013" y="1454"/>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23" name="Freeform 173"/>
              <p:cNvSpPr>
                <a:spLocks/>
              </p:cNvSpPr>
              <p:nvPr/>
            </p:nvSpPr>
            <p:spPr bwMode="auto">
              <a:xfrm>
                <a:off x="3010" y="1454"/>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24" name="Freeform 174"/>
              <p:cNvSpPr>
                <a:spLocks/>
              </p:cNvSpPr>
              <p:nvPr/>
            </p:nvSpPr>
            <p:spPr bwMode="auto">
              <a:xfrm>
                <a:off x="3006" y="1454"/>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25" name="Freeform 175"/>
              <p:cNvSpPr>
                <a:spLocks/>
              </p:cNvSpPr>
              <p:nvPr/>
            </p:nvSpPr>
            <p:spPr bwMode="auto">
              <a:xfrm>
                <a:off x="3003" y="1455"/>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26" name="Freeform 176"/>
              <p:cNvSpPr>
                <a:spLocks/>
              </p:cNvSpPr>
              <p:nvPr/>
            </p:nvSpPr>
            <p:spPr bwMode="auto">
              <a:xfrm>
                <a:off x="3000" y="1455"/>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27" name="Freeform 177"/>
              <p:cNvSpPr>
                <a:spLocks/>
              </p:cNvSpPr>
              <p:nvPr/>
            </p:nvSpPr>
            <p:spPr bwMode="auto">
              <a:xfrm>
                <a:off x="2997" y="1456"/>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28" name="Freeform 178"/>
              <p:cNvSpPr>
                <a:spLocks/>
              </p:cNvSpPr>
              <p:nvPr/>
            </p:nvSpPr>
            <p:spPr bwMode="auto">
              <a:xfrm>
                <a:off x="2994" y="1457"/>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29" name="Freeform 179"/>
              <p:cNvSpPr>
                <a:spLocks/>
              </p:cNvSpPr>
              <p:nvPr/>
            </p:nvSpPr>
            <p:spPr bwMode="auto">
              <a:xfrm>
                <a:off x="2990" y="1457"/>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30" name="Freeform 180"/>
              <p:cNvSpPr>
                <a:spLocks/>
              </p:cNvSpPr>
              <p:nvPr/>
            </p:nvSpPr>
            <p:spPr bwMode="auto">
              <a:xfrm>
                <a:off x="2987" y="1458"/>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31" name="Freeform 181"/>
              <p:cNvSpPr>
                <a:spLocks/>
              </p:cNvSpPr>
              <p:nvPr/>
            </p:nvSpPr>
            <p:spPr bwMode="auto">
              <a:xfrm>
                <a:off x="2984" y="1458"/>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32" name="Freeform 182"/>
              <p:cNvSpPr>
                <a:spLocks/>
              </p:cNvSpPr>
              <p:nvPr/>
            </p:nvSpPr>
            <p:spPr bwMode="auto">
              <a:xfrm>
                <a:off x="2981" y="145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33" name="Freeform 183"/>
              <p:cNvSpPr>
                <a:spLocks/>
              </p:cNvSpPr>
              <p:nvPr/>
            </p:nvSpPr>
            <p:spPr bwMode="auto">
              <a:xfrm>
                <a:off x="2978" y="1460"/>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34" name="Freeform 184"/>
              <p:cNvSpPr>
                <a:spLocks/>
              </p:cNvSpPr>
              <p:nvPr/>
            </p:nvSpPr>
            <p:spPr bwMode="auto">
              <a:xfrm>
                <a:off x="2975" y="1460"/>
                <a:ext cx="2" cy="1"/>
              </a:xfrm>
              <a:custGeom>
                <a:avLst/>
                <a:gdLst>
                  <a:gd name="T0" fmla="*/ 1 w 4"/>
                  <a:gd name="T1" fmla="*/ 0 h 4"/>
                  <a:gd name="T2" fmla="*/ 1 w 4"/>
                  <a:gd name="T3" fmla="*/ 0 h 4"/>
                  <a:gd name="T4" fmla="*/ 1 w 4"/>
                  <a:gd name="T5" fmla="*/ 0 h 4"/>
                  <a:gd name="T6" fmla="*/ 0 w 4"/>
                  <a:gd name="T7" fmla="*/ 0 h 4"/>
                  <a:gd name="T8" fmla="*/ 0 w 4"/>
                  <a:gd name="T9" fmla="*/ 0 h 4"/>
                  <a:gd name="T10" fmla="*/ 0 w 4"/>
                  <a:gd name="T11" fmla="*/ 0 h 4"/>
                  <a:gd name="T12" fmla="*/ 0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35" name="Freeform 185"/>
              <p:cNvSpPr>
                <a:spLocks/>
              </p:cNvSpPr>
              <p:nvPr/>
            </p:nvSpPr>
            <p:spPr bwMode="auto">
              <a:xfrm>
                <a:off x="2972" y="1461"/>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36" name="Freeform 186"/>
              <p:cNvSpPr>
                <a:spLocks/>
              </p:cNvSpPr>
              <p:nvPr/>
            </p:nvSpPr>
            <p:spPr bwMode="auto">
              <a:xfrm>
                <a:off x="2969" y="146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37" name="Freeform 187"/>
              <p:cNvSpPr>
                <a:spLocks/>
              </p:cNvSpPr>
              <p:nvPr/>
            </p:nvSpPr>
            <p:spPr bwMode="auto">
              <a:xfrm>
                <a:off x="2966" y="1461"/>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38" name="Freeform 188"/>
              <p:cNvSpPr>
                <a:spLocks/>
              </p:cNvSpPr>
              <p:nvPr/>
            </p:nvSpPr>
            <p:spPr bwMode="auto">
              <a:xfrm>
                <a:off x="2962" y="146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39" name="Freeform 189"/>
              <p:cNvSpPr>
                <a:spLocks/>
              </p:cNvSpPr>
              <p:nvPr/>
            </p:nvSpPr>
            <p:spPr bwMode="auto">
              <a:xfrm>
                <a:off x="2959" y="1462"/>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40" name="Freeform 190"/>
              <p:cNvSpPr>
                <a:spLocks/>
              </p:cNvSpPr>
              <p:nvPr/>
            </p:nvSpPr>
            <p:spPr bwMode="auto">
              <a:xfrm>
                <a:off x="2956" y="1463"/>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41" name="Freeform 191"/>
              <p:cNvSpPr>
                <a:spLocks/>
              </p:cNvSpPr>
              <p:nvPr/>
            </p:nvSpPr>
            <p:spPr bwMode="auto">
              <a:xfrm>
                <a:off x="2953" y="1463"/>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42" name="Freeform 192"/>
              <p:cNvSpPr>
                <a:spLocks/>
              </p:cNvSpPr>
              <p:nvPr/>
            </p:nvSpPr>
            <p:spPr bwMode="auto">
              <a:xfrm>
                <a:off x="2950" y="1464"/>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43" name="Freeform 193"/>
              <p:cNvSpPr>
                <a:spLocks/>
              </p:cNvSpPr>
              <p:nvPr/>
            </p:nvSpPr>
            <p:spPr bwMode="auto">
              <a:xfrm>
                <a:off x="2946" y="1464"/>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44" name="Freeform 194"/>
              <p:cNvSpPr>
                <a:spLocks/>
              </p:cNvSpPr>
              <p:nvPr/>
            </p:nvSpPr>
            <p:spPr bwMode="auto">
              <a:xfrm>
                <a:off x="2943" y="1465"/>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45" name="Freeform 195"/>
              <p:cNvSpPr>
                <a:spLocks/>
              </p:cNvSpPr>
              <p:nvPr/>
            </p:nvSpPr>
            <p:spPr bwMode="auto">
              <a:xfrm>
                <a:off x="2940" y="1466"/>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46" name="Freeform 196"/>
              <p:cNvSpPr>
                <a:spLocks/>
              </p:cNvSpPr>
              <p:nvPr/>
            </p:nvSpPr>
            <p:spPr bwMode="auto">
              <a:xfrm>
                <a:off x="2937" y="1466"/>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47" name="Freeform 197"/>
              <p:cNvSpPr>
                <a:spLocks/>
              </p:cNvSpPr>
              <p:nvPr/>
            </p:nvSpPr>
            <p:spPr bwMode="auto">
              <a:xfrm>
                <a:off x="2934" y="146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48" name="Freeform 198"/>
              <p:cNvSpPr>
                <a:spLocks/>
              </p:cNvSpPr>
              <p:nvPr/>
            </p:nvSpPr>
            <p:spPr bwMode="auto">
              <a:xfrm>
                <a:off x="2930" y="1467"/>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49" name="Freeform 199"/>
              <p:cNvSpPr>
                <a:spLocks/>
              </p:cNvSpPr>
              <p:nvPr/>
            </p:nvSpPr>
            <p:spPr bwMode="auto">
              <a:xfrm>
                <a:off x="2927" y="1467"/>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50" name="Freeform 200"/>
              <p:cNvSpPr>
                <a:spLocks/>
              </p:cNvSpPr>
              <p:nvPr/>
            </p:nvSpPr>
            <p:spPr bwMode="auto">
              <a:xfrm>
                <a:off x="2924" y="1468"/>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51" name="Freeform 201"/>
              <p:cNvSpPr>
                <a:spLocks/>
              </p:cNvSpPr>
              <p:nvPr/>
            </p:nvSpPr>
            <p:spPr bwMode="auto">
              <a:xfrm>
                <a:off x="2921" y="1468"/>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52" name="Freeform 202"/>
              <p:cNvSpPr>
                <a:spLocks/>
              </p:cNvSpPr>
              <p:nvPr/>
            </p:nvSpPr>
            <p:spPr bwMode="auto">
              <a:xfrm>
                <a:off x="2918" y="1469"/>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53" name="Freeform 203"/>
              <p:cNvSpPr>
                <a:spLocks/>
              </p:cNvSpPr>
              <p:nvPr/>
            </p:nvSpPr>
            <p:spPr bwMode="auto">
              <a:xfrm>
                <a:off x="2914" y="1469"/>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54" name="Freeform 204"/>
              <p:cNvSpPr>
                <a:spLocks/>
              </p:cNvSpPr>
              <p:nvPr/>
            </p:nvSpPr>
            <p:spPr bwMode="auto">
              <a:xfrm>
                <a:off x="2911" y="1470"/>
                <a:ext cx="2" cy="2"/>
              </a:xfrm>
              <a:custGeom>
                <a:avLst/>
                <a:gdLst>
                  <a:gd name="T0" fmla="*/ 1 w 4"/>
                  <a:gd name="T1" fmla="*/ 1 h 4"/>
                  <a:gd name="T2" fmla="*/ 1 w 4"/>
                  <a:gd name="T3" fmla="*/ 1 h 4"/>
                  <a:gd name="T4" fmla="*/ 1 w 4"/>
                  <a:gd name="T5" fmla="*/ 0 h 4"/>
                  <a:gd name="T6" fmla="*/ 1 w 4"/>
                  <a:gd name="T7" fmla="*/ 0 h 4"/>
                  <a:gd name="T8" fmla="*/ 1 w 4"/>
                  <a:gd name="T9" fmla="*/ 0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55" name="Freeform 205"/>
              <p:cNvSpPr>
                <a:spLocks/>
              </p:cNvSpPr>
              <p:nvPr/>
            </p:nvSpPr>
            <p:spPr bwMode="auto">
              <a:xfrm>
                <a:off x="2908" y="1471"/>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56" name="Freeform 206"/>
              <p:cNvSpPr>
                <a:spLocks/>
              </p:cNvSpPr>
              <p:nvPr/>
            </p:nvSpPr>
            <p:spPr bwMode="auto">
              <a:xfrm>
                <a:off x="2905" y="1471"/>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57" name="Freeform 207"/>
              <p:cNvSpPr>
                <a:spLocks/>
              </p:cNvSpPr>
              <p:nvPr/>
            </p:nvSpPr>
            <p:spPr bwMode="auto">
              <a:xfrm>
                <a:off x="2902" y="147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58" name="Freeform 208"/>
              <p:cNvSpPr>
                <a:spLocks/>
              </p:cNvSpPr>
              <p:nvPr/>
            </p:nvSpPr>
            <p:spPr bwMode="auto">
              <a:xfrm>
                <a:off x="2899" y="1472"/>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59" name="Freeform 209"/>
              <p:cNvSpPr>
                <a:spLocks/>
              </p:cNvSpPr>
              <p:nvPr/>
            </p:nvSpPr>
            <p:spPr bwMode="auto">
              <a:xfrm>
                <a:off x="2896" y="1473"/>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60" name="Freeform 210"/>
              <p:cNvSpPr>
                <a:spLocks/>
              </p:cNvSpPr>
              <p:nvPr/>
            </p:nvSpPr>
            <p:spPr bwMode="auto">
              <a:xfrm>
                <a:off x="2893" y="1474"/>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61" name="Freeform 211"/>
              <p:cNvSpPr>
                <a:spLocks/>
              </p:cNvSpPr>
              <p:nvPr/>
            </p:nvSpPr>
            <p:spPr bwMode="auto">
              <a:xfrm>
                <a:off x="2890" y="1474"/>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62" name="Freeform 212"/>
              <p:cNvSpPr>
                <a:spLocks/>
              </p:cNvSpPr>
              <p:nvPr/>
            </p:nvSpPr>
            <p:spPr bwMode="auto">
              <a:xfrm>
                <a:off x="2886" y="1474"/>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63" name="Freeform 213"/>
              <p:cNvSpPr>
                <a:spLocks/>
              </p:cNvSpPr>
              <p:nvPr/>
            </p:nvSpPr>
            <p:spPr bwMode="auto">
              <a:xfrm>
                <a:off x="2883" y="1474"/>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64" name="Freeform 214"/>
              <p:cNvSpPr>
                <a:spLocks/>
              </p:cNvSpPr>
              <p:nvPr/>
            </p:nvSpPr>
            <p:spPr bwMode="auto">
              <a:xfrm>
                <a:off x="2880" y="1475"/>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65" name="Freeform 215"/>
              <p:cNvSpPr>
                <a:spLocks/>
              </p:cNvSpPr>
              <p:nvPr/>
            </p:nvSpPr>
            <p:spPr bwMode="auto">
              <a:xfrm>
                <a:off x="2877" y="1476"/>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66" name="Freeform 216"/>
              <p:cNvSpPr>
                <a:spLocks/>
              </p:cNvSpPr>
              <p:nvPr/>
            </p:nvSpPr>
            <p:spPr bwMode="auto">
              <a:xfrm>
                <a:off x="2874" y="1476"/>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67" name="Freeform 217"/>
              <p:cNvSpPr>
                <a:spLocks/>
              </p:cNvSpPr>
              <p:nvPr/>
            </p:nvSpPr>
            <p:spPr bwMode="auto">
              <a:xfrm>
                <a:off x="2870" y="147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68" name="Freeform 218"/>
              <p:cNvSpPr>
                <a:spLocks/>
              </p:cNvSpPr>
              <p:nvPr/>
            </p:nvSpPr>
            <p:spPr bwMode="auto">
              <a:xfrm>
                <a:off x="2867" y="1477"/>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69" name="Freeform 219"/>
              <p:cNvSpPr>
                <a:spLocks/>
              </p:cNvSpPr>
              <p:nvPr/>
            </p:nvSpPr>
            <p:spPr bwMode="auto">
              <a:xfrm>
                <a:off x="2864" y="1478"/>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70" name="Freeform 220"/>
              <p:cNvSpPr>
                <a:spLocks/>
              </p:cNvSpPr>
              <p:nvPr/>
            </p:nvSpPr>
            <p:spPr bwMode="auto">
              <a:xfrm>
                <a:off x="2861" y="1479"/>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71" name="Freeform 221"/>
              <p:cNvSpPr>
                <a:spLocks/>
              </p:cNvSpPr>
              <p:nvPr/>
            </p:nvSpPr>
            <p:spPr bwMode="auto">
              <a:xfrm>
                <a:off x="2858" y="1479"/>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72" name="Freeform 222"/>
              <p:cNvSpPr>
                <a:spLocks/>
              </p:cNvSpPr>
              <p:nvPr/>
            </p:nvSpPr>
            <p:spPr bwMode="auto">
              <a:xfrm>
                <a:off x="2854" y="1480"/>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73" name="Freeform 223"/>
              <p:cNvSpPr>
                <a:spLocks/>
              </p:cNvSpPr>
              <p:nvPr/>
            </p:nvSpPr>
            <p:spPr bwMode="auto">
              <a:xfrm>
                <a:off x="2851" y="1480"/>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74" name="Freeform 224"/>
              <p:cNvSpPr>
                <a:spLocks/>
              </p:cNvSpPr>
              <p:nvPr/>
            </p:nvSpPr>
            <p:spPr bwMode="auto">
              <a:xfrm>
                <a:off x="2848" y="1480"/>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75" name="Freeform 225"/>
              <p:cNvSpPr>
                <a:spLocks/>
              </p:cNvSpPr>
              <p:nvPr/>
            </p:nvSpPr>
            <p:spPr bwMode="auto">
              <a:xfrm>
                <a:off x="2845" y="1481"/>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76" name="Freeform 226"/>
              <p:cNvSpPr>
                <a:spLocks/>
              </p:cNvSpPr>
              <p:nvPr/>
            </p:nvSpPr>
            <p:spPr bwMode="auto">
              <a:xfrm>
                <a:off x="2842" y="1481"/>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77" name="Freeform 227"/>
              <p:cNvSpPr>
                <a:spLocks/>
              </p:cNvSpPr>
              <p:nvPr/>
            </p:nvSpPr>
            <p:spPr bwMode="auto">
              <a:xfrm>
                <a:off x="2839" y="1482"/>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78" name="Freeform 228"/>
              <p:cNvSpPr>
                <a:spLocks/>
              </p:cNvSpPr>
              <p:nvPr/>
            </p:nvSpPr>
            <p:spPr bwMode="auto">
              <a:xfrm>
                <a:off x="2835" y="1482"/>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79" name="Freeform 229"/>
              <p:cNvSpPr>
                <a:spLocks/>
              </p:cNvSpPr>
              <p:nvPr/>
            </p:nvSpPr>
            <p:spPr bwMode="auto">
              <a:xfrm>
                <a:off x="2833" y="1483"/>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80" name="Freeform 230"/>
              <p:cNvSpPr>
                <a:spLocks/>
              </p:cNvSpPr>
              <p:nvPr/>
            </p:nvSpPr>
            <p:spPr bwMode="auto">
              <a:xfrm>
                <a:off x="2830" y="1484"/>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81" name="Freeform 231"/>
              <p:cNvSpPr>
                <a:spLocks/>
              </p:cNvSpPr>
              <p:nvPr/>
            </p:nvSpPr>
            <p:spPr bwMode="auto">
              <a:xfrm>
                <a:off x="2827" y="1484"/>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82" name="Freeform 232"/>
              <p:cNvSpPr>
                <a:spLocks/>
              </p:cNvSpPr>
              <p:nvPr/>
            </p:nvSpPr>
            <p:spPr bwMode="auto">
              <a:xfrm>
                <a:off x="2823" y="1485"/>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83" name="Freeform 233"/>
              <p:cNvSpPr>
                <a:spLocks/>
              </p:cNvSpPr>
              <p:nvPr/>
            </p:nvSpPr>
            <p:spPr bwMode="auto">
              <a:xfrm>
                <a:off x="2820" y="1485"/>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84" name="Freeform 234"/>
              <p:cNvSpPr>
                <a:spLocks/>
              </p:cNvSpPr>
              <p:nvPr/>
            </p:nvSpPr>
            <p:spPr bwMode="auto">
              <a:xfrm>
                <a:off x="2817" y="1486"/>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85" name="Freeform 235"/>
              <p:cNvSpPr>
                <a:spLocks/>
              </p:cNvSpPr>
              <p:nvPr/>
            </p:nvSpPr>
            <p:spPr bwMode="auto">
              <a:xfrm>
                <a:off x="2814" y="1487"/>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86" name="Freeform 236"/>
              <p:cNvSpPr>
                <a:spLocks/>
              </p:cNvSpPr>
              <p:nvPr/>
            </p:nvSpPr>
            <p:spPr bwMode="auto">
              <a:xfrm>
                <a:off x="2811" y="148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87" name="Freeform 237"/>
              <p:cNvSpPr>
                <a:spLocks/>
              </p:cNvSpPr>
              <p:nvPr/>
            </p:nvSpPr>
            <p:spPr bwMode="auto">
              <a:xfrm>
                <a:off x="2807" y="148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88" name="Freeform 238"/>
              <p:cNvSpPr>
                <a:spLocks/>
              </p:cNvSpPr>
              <p:nvPr/>
            </p:nvSpPr>
            <p:spPr bwMode="auto">
              <a:xfrm>
                <a:off x="2804" y="148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89" name="Freeform 239"/>
              <p:cNvSpPr>
                <a:spLocks/>
              </p:cNvSpPr>
              <p:nvPr/>
            </p:nvSpPr>
            <p:spPr bwMode="auto">
              <a:xfrm>
                <a:off x="2801" y="1488"/>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90" name="Freeform 240"/>
              <p:cNvSpPr>
                <a:spLocks/>
              </p:cNvSpPr>
              <p:nvPr/>
            </p:nvSpPr>
            <p:spPr bwMode="auto">
              <a:xfrm>
                <a:off x="2798" y="1489"/>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91" name="Freeform 241"/>
              <p:cNvSpPr>
                <a:spLocks/>
              </p:cNvSpPr>
              <p:nvPr/>
            </p:nvSpPr>
            <p:spPr bwMode="auto">
              <a:xfrm>
                <a:off x="2795" y="1489"/>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92" name="Freeform 242"/>
              <p:cNvSpPr>
                <a:spLocks/>
              </p:cNvSpPr>
              <p:nvPr/>
            </p:nvSpPr>
            <p:spPr bwMode="auto">
              <a:xfrm>
                <a:off x="2791" y="1490"/>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93" name="Freeform 243"/>
              <p:cNvSpPr>
                <a:spLocks/>
              </p:cNvSpPr>
              <p:nvPr/>
            </p:nvSpPr>
            <p:spPr bwMode="auto">
              <a:xfrm>
                <a:off x="2788" y="1490"/>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94" name="Freeform 244"/>
              <p:cNvSpPr>
                <a:spLocks/>
              </p:cNvSpPr>
              <p:nvPr/>
            </p:nvSpPr>
            <p:spPr bwMode="auto">
              <a:xfrm>
                <a:off x="2785" y="1491"/>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95" name="Freeform 245"/>
              <p:cNvSpPr>
                <a:spLocks/>
              </p:cNvSpPr>
              <p:nvPr/>
            </p:nvSpPr>
            <p:spPr bwMode="auto">
              <a:xfrm>
                <a:off x="2782" y="1492"/>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96" name="Freeform 246"/>
              <p:cNvSpPr>
                <a:spLocks/>
              </p:cNvSpPr>
              <p:nvPr/>
            </p:nvSpPr>
            <p:spPr bwMode="auto">
              <a:xfrm>
                <a:off x="2779" y="1492"/>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97" name="Freeform 247"/>
              <p:cNvSpPr>
                <a:spLocks/>
              </p:cNvSpPr>
              <p:nvPr/>
            </p:nvSpPr>
            <p:spPr bwMode="auto">
              <a:xfrm>
                <a:off x="2775" y="1493"/>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98" name="Freeform 248"/>
              <p:cNvSpPr>
                <a:spLocks/>
              </p:cNvSpPr>
              <p:nvPr/>
            </p:nvSpPr>
            <p:spPr bwMode="auto">
              <a:xfrm>
                <a:off x="2772" y="1493"/>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699" name="Freeform 249"/>
              <p:cNvSpPr>
                <a:spLocks/>
              </p:cNvSpPr>
              <p:nvPr/>
            </p:nvSpPr>
            <p:spPr bwMode="auto">
              <a:xfrm>
                <a:off x="2769" y="149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700" name="Freeform 250"/>
              <p:cNvSpPr>
                <a:spLocks/>
              </p:cNvSpPr>
              <p:nvPr/>
            </p:nvSpPr>
            <p:spPr bwMode="auto">
              <a:xfrm>
                <a:off x="2766" y="1494"/>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701" name="Freeform 251"/>
              <p:cNvSpPr>
                <a:spLocks/>
              </p:cNvSpPr>
              <p:nvPr/>
            </p:nvSpPr>
            <p:spPr bwMode="auto">
              <a:xfrm>
                <a:off x="2763" y="1494"/>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702" name="Freeform 252"/>
              <p:cNvSpPr>
                <a:spLocks/>
              </p:cNvSpPr>
              <p:nvPr/>
            </p:nvSpPr>
            <p:spPr bwMode="auto">
              <a:xfrm>
                <a:off x="2760" y="1495"/>
                <a:ext cx="2" cy="2"/>
              </a:xfrm>
              <a:custGeom>
                <a:avLst/>
                <a:gdLst>
                  <a:gd name="T0" fmla="*/ 1 w 4"/>
                  <a:gd name="T1" fmla="*/ 1 h 4"/>
                  <a:gd name="T2" fmla="*/ 1 w 4"/>
                  <a:gd name="T3" fmla="*/ 1 h 4"/>
                  <a:gd name="T4" fmla="*/ 1 w 4"/>
                  <a:gd name="T5" fmla="*/ 0 h 4"/>
                  <a:gd name="T6" fmla="*/ 0 w 4"/>
                  <a:gd name="T7" fmla="*/ 0 h 4"/>
                  <a:gd name="T8" fmla="*/ 0 w 4"/>
                  <a:gd name="T9" fmla="*/ 0 h 4"/>
                  <a:gd name="T10" fmla="*/ 0 w 4"/>
                  <a:gd name="T11" fmla="*/ 1 h 4"/>
                  <a:gd name="T12" fmla="*/ 0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703" name="Freeform 253"/>
              <p:cNvSpPr>
                <a:spLocks/>
              </p:cNvSpPr>
              <p:nvPr/>
            </p:nvSpPr>
            <p:spPr bwMode="auto">
              <a:xfrm>
                <a:off x="2757" y="1495"/>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704" name="Freeform 254"/>
              <p:cNvSpPr>
                <a:spLocks/>
              </p:cNvSpPr>
              <p:nvPr/>
            </p:nvSpPr>
            <p:spPr bwMode="auto">
              <a:xfrm>
                <a:off x="2754" y="1496"/>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705" name="Freeform 255"/>
              <p:cNvSpPr>
                <a:spLocks/>
              </p:cNvSpPr>
              <p:nvPr/>
            </p:nvSpPr>
            <p:spPr bwMode="auto">
              <a:xfrm>
                <a:off x="2751" y="149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706" name="Freeform 256"/>
              <p:cNvSpPr>
                <a:spLocks/>
              </p:cNvSpPr>
              <p:nvPr/>
            </p:nvSpPr>
            <p:spPr bwMode="auto">
              <a:xfrm>
                <a:off x="2747" y="149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707" name="Freeform 257"/>
              <p:cNvSpPr>
                <a:spLocks/>
              </p:cNvSpPr>
              <p:nvPr/>
            </p:nvSpPr>
            <p:spPr bwMode="auto">
              <a:xfrm>
                <a:off x="2744" y="1498"/>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708" name="Freeform 258"/>
              <p:cNvSpPr>
                <a:spLocks/>
              </p:cNvSpPr>
              <p:nvPr/>
            </p:nvSpPr>
            <p:spPr bwMode="auto">
              <a:xfrm>
                <a:off x="2741" y="1498"/>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709" name="Freeform 259"/>
              <p:cNvSpPr>
                <a:spLocks/>
              </p:cNvSpPr>
              <p:nvPr/>
            </p:nvSpPr>
            <p:spPr bwMode="auto">
              <a:xfrm>
                <a:off x="2738" y="1499"/>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710" name="Freeform 260"/>
              <p:cNvSpPr>
                <a:spLocks/>
              </p:cNvSpPr>
              <p:nvPr/>
            </p:nvSpPr>
            <p:spPr bwMode="auto">
              <a:xfrm>
                <a:off x="2735" y="1500"/>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711" name="Freeform 261"/>
              <p:cNvSpPr>
                <a:spLocks/>
              </p:cNvSpPr>
              <p:nvPr/>
            </p:nvSpPr>
            <p:spPr bwMode="auto">
              <a:xfrm>
                <a:off x="2731" y="1500"/>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1664210" name="Group 262"/>
            <p:cNvGrpSpPr>
              <a:grpSpLocks/>
            </p:cNvGrpSpPr>
            <p:nvPr/>
          </p:nvGrpSpPr>
          <p:grpSpPr bwMode="auto">
            <a:xfrm>
              <a:off x="2099" y="1500"/>
              <a:ext cx="631" cy="105"/>
              <a:chOff x="2099" y="1500"/>
              <a:chExt cx="631" cy="105"/>
            </a:xfrm>
          </p:grpSpPr>
          <p:sp>
            <p:nvSpPr>
              <p:cNvPr id="1664312" name="Freeform 263"/>
              <p:cNvSpPr>
                <a:spLocks/>
              </p:cNvSpPr>
              <p:nvPr/>
            </p:nvSpPr>
            <p:spPr bwMode="auto">
              <a:xfrm>
                <a:off x="2728" y="1500"/>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13" name="Freeform 264"/>
              <p:cNvSpPr>
                <a:spLocks/>
              </p:cNvSpPr>
              <p:nvPr/>
            </p:nvSpPr>
            <p:spPr bwMode="auto">
              <a:xfrm>
                <a:off x="2725" y="1500"/>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14" name="Freeform 265"/>
              <p:cNvSpPr>
                <a:spLocks/>
              </p:cNvSpPr>
              <p:nvPr/>
            </p:nvSpPr>
            <p:spPr bwMode="auto">
              <a:xfrm>
                <a:off x="2722" y="1501"/>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15" name="Freeform 266"/>
              <p:cNvSpPr>
                <a:spLocks/>
              </p:cNvSpPr>
              <p:nvPr/>
            </p:nvSpPr>
            <p:spPr bwMode="auto">
              <a:xfrm>
                <a:off x="2719" y="1502"/>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16" name="Freeform 267"/>
              <p:cNvSpPr>
                <a:spLocks/>
              </p:cNvSpPr>
              <p:nvPr/>
            </p:nvSpPr>
            <p:spPr bwMode="auto">
              <a:xfrm>
                <a:off x="2715" y="1502"/>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17" name="Freeform 268"/>
              <p:cNvSpPr>
                <a:spLocks/>
              </p:cNvSpPr>
              <p:nvPr/>
            </p:nvSpPr>
            <p:spPr bwMode="auto">
              <a:xfrm>
                <a:off x="2712" y="1503"/>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18" name="Freeform 269"/>
              <p:cNvSpPr>
                <a:spLocks/>
              </p:cNvSpPr>
              <p:nvPr/>
            </p:nvSpPr>
            <p:spPr bwMode="auto">
              <a:xfrm>
                <a:off x="2709" y="150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19" name="Freeform 270"/>
              <p:cNvSpPr>
                <a:spLocks/>
              </p:cNvSpPr>
              <p:nvPr/>
            </p:nvSpPr>
            <p:spPr bwMode="auto">
              <a:xfrm>
                <a:off x="2706" y="1504"/>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20" name="Freeform 271"/>
              <p:cNvSpPr>
                <a:spLocks/>
              </p:cNvSpPr>
              <p:nvPr/>
            </p:nvSpPr>
            <p:spPr bwMode="auto">
              <a:xfrm>
                <a:off x="2703" y="150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21" name="Freeform 272"/>
              <p:cNvSpPr>
                <a:spLocks/>
              </p:cNvSpPr>
              <p:nvPr/>
            </p:nvSpPr>
            <p:spPr bwMode="auto">
              <a:xfrm>
                <a:off x="2699" y="1505"/>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22" name="Freeform 273"/>
              <p:cNvSpPr>
                <a:spLocks/>
              </p:cNvSpPr>
              <p:nvPr/>
            </p:nvSpPr>
            <p:spPr bwMode="auto">
              <a:xfrm>
                <a:off x="2696" y="1506"/>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23" name="Freeform 274"/>
              <p:cNvSpPr>
                <a:spLocks/>
              </p:cNvSpPr>
              <p:nvPr/>
            </p:nvSpPr>
            <p:spPr bwMode="auto">
              <a:xfrm>
                <a:off x="2694" y="1506"/>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24" name="Freeform 275"/>
              <p:cNvSpPr>
                <a:spLocks/>
              </p:cNvSpPr>
              <p:nvPr/>
            </p:nvSpPr>
            <p:spPr bwMode="auto">
              <a:xfrm>
                <a:off x="2691" y="150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25" name="Freeform 276"/>
              <p:cNvSpPr>
                <a:spLocks/>
              </p:cNvSpPr>
              <p:nvPr/>
            </p:nvSpPr>
            <p:spPr bwMode="auto">
              <a:xfrm>
                <a:off x="2687" y="150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26" name="Freeform 277"/>
              <p:cNvSpPr>
                <a:spLocks/>
              </p:cNvSpPr>
              <p:nvPr/>
            </p:nvSpPr>
            <p:spPr bwMode="auto">
              <a:xfrm>
                <a:off x="2684" y="150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27" name="Freeform 278"/>
              <p:cNvSpPr>
                <a:spLocks/>
              </p:cNvSpPr>
              <p:nvPr/>
            </p:nvSpPr>
            <p:spPr bwMode="auto">
              <a:xfrm>
                <a:off x="2681" y="1508"/>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28" name="Freeform 279"/>
              <p:cNvSpPr>
                <a:spLocks/>
              </p:cNvSpPr>
              <p:nvPr/>
            </p:nvSpPr>
            <p:spPr bwMode="auto">
              <a:xfrm>
                <a:off x="2678" y="1508"/>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29" name="Freeform 280"/>
              <p:cNvSpPr>
                <a:spLocks/>
              </p:cNvSpPr>
              <p:nvPr/>
            </p:nvSpPr>
            <p:spPr bwMode="auto">
              <a:xfrm>
                <a:off x="2675" y="1509"/>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30" name="Freeform 281"/>
              <p:cNvSpPr>
                <a:spLocks/>
              </p:cNvSpPr>
              <p:nvPr/>
            </p:nvSpPr>
            <p:spPr bwMode="auto">
              <a:xfrm>
                <a:off x="2671" y="1510"/>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31" name="Freeform 282"/>
              <p:cNvSpPr>
                <a:spLocks/>
              </p:cNvSpPr>
              <p:nvPr/>
            </p:nvSpPr>
            <p:spPr bwMode="auto">
              <a:xfrm>
                <a:off x="2668" y="1510"/>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32" name="Freeform 283"/>
              <p:cNvSpPr>
                <a:spLocks/>
              </p:cNvSpPr>
              <p:nvPr/>
            </p:nvSpPr>
            <p:spPr bwMode="auto">
              <a:xfrm>
                <a:off x="2665" y="1511"/>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33" name="Freeform 284"/>
              <p:cNvSpPr>
                <a:spLocks/>
              </p:cNvSpPr>
              <p:nvPr/>
            </p:nvSpPr>
            <p:spPr bwMode="auto">
              <a:xfrm>
                <a:off x="2662" y="1511"/>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34" name="Freeform 285"/>
              <p:cNvSpPr>
                <a:spLocks/>
              </p:cNvSpPr>
              <p:nvPr/>
            </p:nvSpPr>
            <p:spPr bwMode="auto">
              <a:xfrm>
                <a:off x="2659" y="1512"/>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35" name="Freeform 286"/>
              <p:cNvSpPr>
                <a:spLocks/>
              </p:cNvSpPr>
              <p:nvPr/>
            </p:nvSpPr>
            <p:spPr bwMode="auto">
              <a:xfrm>
                <a:off x="2655" y="1513"/>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36" name="Freeform 287"/>
              <p:cNvSpPr>
                <a:spLocks/>
              </p:cNvSpPr>
              <p:nvPr/>
            </p:nvSpPr>
            <p:spPr bwMode="auto">
              <a:xfrm>
                <a:off x="2652" y="1513"/>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37" name="Freeform 288"/>
              <p:cNvSpPr>
                <a:spLocks/>
              </p:cNvSpPr>
              <p:nvPr/>
            </p:nvSpPr>
            <p:spPr bwMode="auto">
              <a:xfrm>
                <a:off x="2649" y="151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38" name="Freeform 289"/>
              <p:cNvSpPr>
                <a:spLocks/>
              </p:cNvSpPr>
              <p:nvPr/>
            </p:nvSpPr>
            <p:spPr bwMode="auto">
              <a:xfrm>
                <a:off x="2646" y="1513"/>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39" name="Freeform 290"/>
              <p:cNvSpPr>
                <a:spLocks/>
              </p:cNvSpPr>
              <p:nvPr/>
            </p:nvSpPr>
            <p:spPr bwMode="auto">
              <a:xfrm>
                <a:off x="2643" y="1514"/>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40" name="Freeform 291"/>
              <p:cNvSpPr>
                <a:spLocks/>
              </p:cNvSpPr>
              <p:nvPr/>
            </p:nvSpPr>
            <p:spPr bwMode="auto">
              <a:xfrm>
                <a:off x="2639" y="1515"/>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41" name="Freeform 292"/>
              <p:cNvSpPr>
                <a:spLocks/>
              </p:cNvSpPr>
              <p:nvPr/>
            </p:nvSpPr>
            <p:spPr bwMode="auto">
              <a:xfrm>
                <a:off x="2636" y="1515"/>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42" name="Freeform 293"/>
              <p:cNvSpPr>
                <a:spLocks/>
              </p:cNvSpPr>
              <p:nvPr/>
            </p:nvSpPr>
            <p:spPr bwMode="auto">
              <a:xfrm>
                <a:off x="2633" y="1516"/>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43" name="Freeform 294"/>
              <p:cNvSpPr>
                <a:spLocks/>
              </p:cNvSpPr>
              <p:nvPr/>
            </p:nvSpPr>
            <p:spPr bwMode="auto">
              <a:xfrm>
                <a:off x="2630" y="151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44" name="Freeform 295"/>
              <p:cNvSpPr>
                <a:spLocks/>
              </p:cNvSpPr>
              <p:nvPr/>
            </p:nvSpPr>
            <p:spPr bwMode="auto">
              <a:xfrm>
                <a:off x="2627" y="1517"/>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45" name="Freeform 296"/>
              <p:cNvSpPr>
                <a:spLocks/>
              </p:cNvSpPr>
              <p:nvPr/>
            </p:nvSpPr>
            <p:spPr bwMode="auto">
              <a:xfrm>
                <a:off x="2624" y="1518"/>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46" name="Freeform 297"/>
              <p:cNvSpPr>
                <a:spLocks/>
              </p:cNvSpPr>
              <p:nvPr/>
            </p:nvSpPr>
            <p:spPr bwMode="auto">
              <a:xfrm>
                <a:off x="2621" y="1518"/>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47" name="Freeform 298"/>
              <p:cNvSpPr>
                <a:spLocks/>
              </p:cNvSpPr>
              <p:nvPr/>
            </p:nvSpPr>
            <p:spPr bwMode="auto">
              <a:xfrm>
                <a:off x="2618" y="1519"/>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48" name="Freeform 299"/>
              <p:cNvSpPr>
                <a:spLocks/>
              </p:cNvSpPr>
              <p:nvPr/>
            </p:nvSpPr>
            <p:spPr bwMode="auto">
              <a:xfrm>
                <a:off x="2615" y="1519"/>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49" name="Freeform 300"/>
              <p:cNvSpPr>
                <a:spLocks/>
              </p:cNvSpPr>
              <p:nvPr/>
            </p:nvSpPr>
            <p:spPr bwMode="auto">
              <a:xfrm>
                <a:off x="2612" y="151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50" name="Freeform 301"/>
              <p:cNvSpPr>
                <a:spLocks/>
              </p:cNvSpPr>
              <p:nvPr/>
            </p:nvSpPr>
            <p:spPr bwMode="auto">
              <a:xfrm>
                <a:off x="2608" y="1520"/>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51" name="Freeform 302"/>
              <p:cNvSpPr>
                <a:spLocks/>
              </p:cNvSpPr>
              <p:nvPr/>
            </p:nvSpPr>
            <p:spPr bwMode="auto">
              <a:xfrm>
                <a:off x="2605" y="1520"/>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52" name="Freeform 303"/>
              <p:cNvSpPr>
                <a:spLocks/>
              </p:cNvSpPr>
              <p:nvPr/>
            </p:nvSpPr>
            <p:spPr bwMode="auto">
              <a:xfrm>
                <a:off x="2602" y="1521"/>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53" name="Freeform 304"/>
              <p:cNvSpPr>
                <a:spLocks/>
              </p:cNvSpPr>
              <p:nvPr/>
            </p:nvSpPr>
            <p:spPr bwMode="auto">
              <a:xfrm>
                <a:off x="2599" y="1521"/>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54" name="Freeform 305"/>
              <p:cNvSpPr>
                <a:spLocks/>
              </p:cNvSpPr>
              <p:nvPr/>
            </p:nvSpPr>
            <p:spPr bwMode="auto">
              <a:xfrm>
                <a:off x="2596" y="1522"/>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55" name="Freeform 306"/>
              <p:cNvSpPr>
                <a:spLocks/>
              </p:cNvSpPr>
              <p:nvPr/>
            </p:nvSpPr>
            <p:spPr bwMode="auto">
              <a:xfrm>
                <a:off x="2592" y="1523"/>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56" name="Freeform 307"/>
              <p:cNvSpPr>
                <a:spLocks/>
              </p:cNvSpPr>
              <p:nvPr/>
            </p:nvSpPr>
            <p:spPr bwMode="auto">
              <a:xfrm>
                <a:off x="2589" y="152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57" name="Freeform 308"/>
              <p:cNvSpPr>
                <a:spLocks/>
              </p:cNvSpPr>
              <p:nvPr/>
            </p:nvSpPr>
            <p:spPr bwMode="auto">
              <a:xfrm>
                <a:off x="2586" y="1524"/>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58" name="Freeform 309"/>
              <p:cNvSpPr>
                <a:spLocks/>
              </p:cNvSpPr>
              <p:nvPr/>
            </p:nvSpPr>
            <p:spPr bwMode="auto">
              <a:xfrm>
                <a:off x="2583" y="1524"/>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59" name="Freeform 310"/>
              <p:cNvSpPr>
                <a:spLocks/>
              </p:cNvSpPr>
              <p:nvPr/>
            </p:nvSpPr>
            <p:spPr bwMode="auto">
              <a:xfrm>
                <a:off x="2580" y="152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60" name="Freeform 311"/>
              <p:cNvSpPr>
                <a:spLocks/>
              </p:cNvSpPr>
              <p:nvPr/>
            </p:nvSpPr>
            <p:spPr bwMode="auto">
              <a:xfrm>
                <a:off x="2576" y="1526"/>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61" name="Freeform 312"/>
              <p:cNvSpPr>
                <a:spLocks/>
              </p:cNvSpPr>
              <p:nvPr/>
            </p:nvSpPr>
            <p:spPr bwMode="auto">
              <a:xfrm>
                <a:off x="2573" y="1526"/>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62" name="Freeform 313"/>
              <p:cNvSpPr>
                <a:spLocks/>
              </p:cNvSpPr>
              <p:nvPr/>
            </p:nvSpPr>
            <p:spPr bwMode="auto">
              <a:xfrm>
                <a:off x="2570" y="1526"/>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63" name="Freeform 314"/>
              <p:cNvSpPr>
                <a:spLocks/>
              </p:cNvSpPr>
              <p:nvPr/>
            </p:nvSpPr>
            <p:spPr bwMode="auto">
              <a:xfrm>
                <a:off x="2567" y="152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64" name="Freeform 315"/>
              <p:cNvSpPr>
                <a:spLocks/>
              </p:cNvSpPr>
              <p:nvPr/>
            </p:nvSpPr>
            <p:spPr bwMode="auto">
              <a:xfrm>
                <a:off x="2564" y="152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65" name="Freeform 316"/>
              <p:cNvSpPr>
                <a:spLocks/>
              </p:cNvSpPr>
              <p:nvPr/>
            </p:nvSpPr>
            <p:spPr bwMode="auto">
              <a:xfrm>
                <a:off x="2560" y="1528"/>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66" name="Freeform 317"/>
              <p:cNvSpPr>
                <a:spLocks/>
              </p:cNvSpPr>
              <p:nvPr/>
            </p:nvSpPr>
            <p:spPr bwMode="auto">
              <a:xfrm>
                <a:off x="2557" y="1528"/>
                <a:ext cx="2" cy="2"/>
              </a:xfrm>
              <a:custGeom>
                <a:avLst/>
                <a:gdLst>
                  <a:gd name="T0" fmla="*/ 1 w 4"/>
                  <a:gd name="T1" fmla="*/ 1 h 4"/>
                  <a:gd name="T2" fmla="*/ 1 w 4"/>
                  <a:gd name="T3" fmla="*/ 1 h 4"/>
                  <a:gd name="T4" fmla="*/ 1 w 4"/>
                  <a:gd name="T5" fmla="*/ 0 h 4"/>
                  <a:gd name="T6" fmla="*/ 1 w 4"/>
                  <a:gd name="T7" fmla="*/ 0 h 4"/>
                  <a:gd name="T8" fmla="*/ 1 w 4"/>
                  <a:gd name="T9" fmla="*/ 0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67" name="Freeform 318"/>
              <p:cNvSpPr>
                <a:spLocks/>
              </p:cNvSpPr>
              <p:nvPr/>
            </p:nvSpPr>
            <p:spPr bwMode="auto">
              <a:xfrm>
                <a:off x="2555" y="152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68" name="Freeform 319"/>
              <p:cNvSpPr>
                <a:spLocks/>
              </p:cNvSpPr>
              <p:nvPr/>
            </p:nvSpPr>
            <p:spPr bwMode="auto">
              <a:xfrm>
                <a:off x="2552" y="152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69" name="Freeform 320"/>
              <p:cNvSpPr>
                <a:spLocks/>
              </p:cNvSpPr>
              <p:nvPr/>
            </p:nvSpPr>
            <p:spPr bwMode="auto">
              <a:xfrm>
                <a:off x="2548" y="1530"/>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70" name="Freeform 321"/>
              <p:cNvSpPr>
                <a:spLocks/>
              </p:cNvSpPr>
              <p:nvPr/>
            </p:nvSpPr>
            <p:spPr bwMode="auto">
              <a:xfrm>
                <a:off x="2545" y="1531"/>
                <a:ext cx="2" cy="1"/>
              </a:xfrm>
              <a:custGeom>
                <a:avLst/>
                <a:gdLst>
                  <a:gd name="T0" fmla="*/ 1 w 4"/>
                  <a:gd name="T1" fmla="*/ 0 h 4"/>
                  <a:gd name="T2" fmla="*/ 1 w 4"/>
                  <a:gd name="T3" fmla="*/ 0 h 4"/>
                  <a:gd name="T4" fmla="*/ 1 w 4"/>
                  <a:gd name="T5" fmla="*/ 0 h 4"/>
                  <a:gd name="T6" fmla="*/ 0 w 4"/>
                  <a:gd name="T7" fmla="*/ 0 h 4"/>
                  <a:gd name="T8" fmla="*/ 0 w 4"/>
                  <a:gd name="T9" fmla="*/ 0 h 4"/>
                  <a:gd name="T10" fmla="*/ 0 w 4"/>
                  <a:gd name="T11" fmla="*/ 0 h 4"/>
                  <a:gd name="T12" fmla="*/ 0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71" name="Freeform 322"/>
              <p:cNvSpPr>
                <a:spLocks/>
              </p:cNvSpPr>
              <p:nvPr/>
            </p:nvSpPr>
            <p:spPr bwMode="auto">
              <a:xfrm>
                <a:off x="2542" y="1531"/>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72" name="Freeform 323"/>
              <p:cNvSpPr>
                <a:spLocks/>
              </p:cNvSpPr>
              <p:nvPr/>
            </p:nvSpPr>
            <p:spPr bwMode="auto">
              <a:xfrm>
                <a:off x="2539" y="1532"/>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73" name="Freeform 324"/>
              <p:cNvSpPr>
                <a:spLocks/>
              </p:cNvSpPr>
              <p:nvPr/>
            </p:nvSpPr>
            <p:spPr bwMode="auto">
              <a:xfrm>
                <a:off x="2536" y="1532"/>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74" name="Freeform 325"/>
              <p:cNvSpPr>
                <a:spLocks/>
              </p:cNvSpPr>
              <p:nvPr/>
            </p:nvSpPr>
            <p:spPr bwMode="auto">
              <a:xfrm>
                <a:off x="2532" y="153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75" name="Freeform 326"/>
              <p:cNvSpPr>
                <a:spLocks/>
              </p:cNvSpPr>
              <p:nvPr/>
            </p:nvSpPr>
            <p:spPr bwMode="auto">
              <a:xfrm>
                <a:off x="2529" y="1533"/>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76" name="Freeform 327"/>
              <p:cNvSpPr>
                <a:spLocks/>
              </p:cNvSpPr>
              <p:nvPr/>
            </p:nvSpPr>
            <p:spPr bwMode="auto">
              <a:xfrm>
                <a:off x="2526" y="1533"/>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77" name="Freeform 328"/>
              <p:cNvSpPr>
                <a:spLocks/>
              </p:cNvSpPr>
              <p:nvPr/>
            </p:nvSpPr>
            <p:spPr bwMode="auto">
              <a:xfrm>
                <a:off x="2523" y="1534"/>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78" name="Freeform 329"/>
              <p:cNvSpPr>
                <a:spLocks/>
              </p:cNvSpPr>
              <p:nvPr/>
            </p:nvSpPr>
            <p:spPr bwMode="auto">
              <a:xfrm>
                <a:off x="2520" y="1534"/>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79" name="Freeform 330"/>
              <p:cNvSpPr>
                <a:spLocks/>
              </p:cNvSpPr>
              <p:nvPr/>
            </p:nvSpPr>
            <p:spPr bwMode="auto">
              <a:xfrm>
                <a:off x="2516" y="1535"/>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80" name="Freeform 331"/>
              <p:cNvSpPr>
                <a:spLocks/>
              </p:cNvSpPr>
              <p:nvPr/>
            </p:nvSpPr>
            <p:spPr bwMode="auto">
              <a:xfrm>
                <a:off x="2513" y="1536"/>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81" name="Freeform 332"/>
              <p:cNvSpPr>
                <a:spLocks/>
              </p:cNvSpPr>
              <p:nvPr/>
            </p:nvSpPr>
            <p:spPr bwMode="auto">
              <a:xfrm>
                <a:off x="2510" y="1536"/>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82" name="Freeform 333"/>
              <p:cNvSpPr>
                <a:spLocks/>
              </p:cNvSpPr>
              <p:nvPr/>
            </p:nvSpPr>
            <p:spPr bwMode="auto">
              <a:xfrm>
                <a:off x="2507" y="153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83" name="Freeform 334"/>
              <p:cNvSpPr>
                <a:spLocks/>
              </p:cNvSpPr>
              <p:nvPr/>
            </p:nvSpPr>
            <p:spPr bwMode="auto">
              <a:xfrm>
                <a:off x="2504" y="153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84" name="Freeform 335"/>
              <p:cNvSpPr>
                <a:spLocks/>
              </p:cNvSpPr>
              <p:nvPr/>
            </p:nvSpPr>
            <p:spPr bwMode="auto">
              <a:xfrm>
                <a:off x="2500" y="1538"/>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85" name="Freeform 336"/>
              <p:cNvSpPr>
                <a:spLocks/>
              </p:cNvSpPr>
              <p:nvPr/>
            </p:nvSpPr>
            <p:spPr bwMode="auto">
              <a:xfrm>
                <a:off x="2497" y="1539"/>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86" name="Freeform 337"/>
              <p:cNvSpPr>
                <a:spLocks/>
              </p:cNvSpPr>
              <p:nvPr/>
            </p:nvSpPr>
            <p:spPr bwMode="auto">
              <a:xfrm>
                <a:off x="2494" y="1539"/>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87" name="Freeform 338"/>
              <p:cNvSpPr>
                <a:spLocks/>
              </p:cNvSpPr>
              <p:nvPr/>
            </p:nvSpPr>
            <p:spPr bwMode="auto">
              <a:xfrm>
                <a:off x="2491" y="153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88" name="Freeform 339"/>
              <p:cNvSpPr>
                <a:spLocks/>
              </p:cNvSpPr>
              <p:nvPr/>
            </p:nvSpPr>
            <p:spPr bwMode="auto">
              <a:xfrm>
                <a:off x="2488" y="153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89" name="Freeform 340"/>
              <p:cNvSpPr>
                <a:spLocks/>
              </p:cNvSpPr>
              <p:nvPr/>
            </p:nvSpPr>
            <p:spPr bwMode="auto">
              <a:xfrm>
                <a:off x="2485" y="1540"/>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90" name="Freeform 341"/>
              <p:cNvSpPr>
                <a:spLocks/>
              </p:cNvSpPr>
              <p:nvPr/>
            </p:nvSpPr>
            <p:spPr bwMode="auto">
              <a:xfrm>
                <a:off x="2482" y="1541"/>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91" name="Freeform 342"/>
              <p:cNvSpPr>
                <a:spLocks/>
              </p:cNvSpPr>
              <p:nvPr/>
            </p:nvSpPr>
            <p:spPr bwMode="auto">
              <a:xfrm>
                <a:off x="2479" y="1541"/>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92" name="Freeform 343"/>
              <p:cNvSpPr>
                <a:spLocks/>
              </p:cNvSpPr>
              <p:nvPr/>
            </p:nvSpPr>
            <p:spPr bwMode="auto">
              <a:xfrm>
                <a:off x="2476" y="154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93" name="Freeform 344"/>
              <p:cNvSpPr>
                <a:spLocks/>
              </p:cNvSpPr>
              <p:nvPr/>
            </p:nvSpPr>
            <p:spPr bwMode="auto">
              <a:xfrm>
                <a:off x="2472" y="154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94" name="Freeform 345"/>
              <p:cNvSpPr>
                <a:spLocks/>
              </p:cNvSpPr>
              <p:nvPr/>
            </p:nvSpPr>
            <p:spPr bwMode="auto">
              <a:xfrm>
                <a:off x="2469" y="1543"/>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95" name="Freeform 346"/>
              <p:cNvSpPr>
                <a:spLocks/>
              </p:cNvSpPr>
              <p:nvPr/>
            </p:nvSpPr>
            <p:spPr bwMode="auto">
              <a:xfrm>
                <a:off x="2466" y="1544"/>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96" name="Freeform 347"/>
              <p:cNvSpPr>
                <a:spLocks/>
              </p:cNvSpPr>
              <p:nvPr/>
            </p:nvSpPr>
            <p:spPr bwMode="auto">
              <a:xfrm>
                <a:off x="2463" y="1544"/>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97" name="Freeform 348"/>
              <p:cNvSpPr>
                <a:spLocks/>
              </p:cNvSpPr>
              <p:nvPr/>
            </p:nvSpPr>
            <p:spPr bwMode="auto">
              <a:xfrm>
                <a:off x="2460" y="1545"/>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98" name="Freeform 349"/>
              <p:cNvSpPr>
                <a:spLocks/>
              </p:cNvSpPr>
              <p:nvPr/>
            </p:nvSpPr>
            <p:spPr bwMode="auto">
              <a:xfrm>
                <a:off x="2456" y="1545"/>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99" name="Freeform 350"/>
              <p:cNvSpPr>
                <a:spLocks/>
              </p:cNvSpPr>
              <p:nvPr/>
            </p:nvSpPr>
            <p:spPr bwMode="auto">
              <a:xfrm>
                <a:off x="2453" y="1545"/>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00" name="Freeform 351"/>
              <p:cNvSpPr>
                <a:spLocks/>
              </p:cNvSpPr>
              <p:nvPr/>
            </p:nvSpPr>
            <p:spPr bwMode="auto">
              <a:xfrm>
                <a:off x="2450" y="154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01" name="Freeform 352"/>
              <p:cNvSpPr>
                <a:spLocks/>
              </p:cNvSpPr>
              <p:nvPr/>
            </p:nvSpPr>
            <p:spPr bwMode="auto">
              <a:xfrm>
                <a:off x="2447" y="154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02" name="Freeform 353"/>
              <p:cNvSpPr>
                <a:spLocks/>
              </p:cNvSpPr>
              <p:nvPr/>
            </p:nvSpPr>
            <p:spPr bwMode="auto">
              <a:xfrm>
                <a:off x="2444" y="1547"/>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03" name="Freeform 354"/>
              <p:cNvSpPr>
                <a:spLocks/>
              </p:cNvSpPr>
              <p:nvPr/>
            </p:nvSpPr>
            <p:spPr bwMode="auto">
              <a:xfrm>
                <a:off x="2440" y="1547"/>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04" name="Freeform 355"/>
              <p:cNvSpPr>
                <a:spLocks/>
              </p:cNvSpPr>
              <p:nvPr/>
            </p:nvSpPr>
            <p:spPr bwMode="auto">
              <a:xfrm>
                <a:off x="2437" y="1548"/>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05" name="Freeform 356"/>
              <p:cNvSpPr>
                <a:spLocks/>
              </p:cNvSpPr>
              <p:nvPr/>
            </p:nvSpPr>
            <p:spPr bwMode="auto">
              <a:xfrm>
                <a:off x="2434" y="1549"/>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06" name="Freeform 357"/>
              <p:cNvSpPr>
                <a:spLocks/>
              </p:cNvSpPr>
              <p:nvPr/>
            </p:nvSpPr>
            <p:spPr bwMode="auto">
              <a:xfrm>
                <a:off x="2431" y="154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07" name="Freeform 358"/>
              <p:cNvSpPr>
                <a:spLocks/>
              </p:cNvSpPr>
              <p:nvPr/>
            </p:nvSpPr>
            <p:spPr bwMode="auto">
              <a:xfrm>
                <a:off x="2428" y="1550"/>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08" name="Freeform 359"/>
              <p:cNvSpPr>
                <a:spLocks/>
              </p:cNvSpPr>
              <p:nvPr/>
            </p:nvSpPr>
            <p:spPr bwMode="auto">
              <a:xfrm>
                <a:off x="2424" y="1550"/>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09" name="Freeform 360"/>
              <p:cNvSpPr>
                <a:spLocks/>
              </p:cNvSpPr>
              <p:nvPr/>
            </p:nvSpPr>
            <p:spPr bwMode="auto">
              <a:xfrm>
                <a:off x="2421" y="1551"/>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10" name="Freeform 361"/>
              <p:cNvSpPr>
                <a:spLocks/>
              </p:cNvSpPr>
              <p:nvPr/>
            </p:nvSpPr>
            <p:spPr bwMode="auto">
              <a:xfrm>
                <a:off x="2418" y="1552"/>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11" name="Freeform 362"/>
              <p:cNvSpPr>
                <a:spLocks/>
              </p:cNvSpPr>
              <p:nvPr/>
            </p:nvSpPr>
            <p:spPr bwMode="auto">
              <a:xfrm>
                <a:off x="2415" y="1552"/>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12" name="Freeform 363"/>
              <p:cNvSpPr>
                <a:spLocks/>
              </p:cNvSpPr>
              <p:nvPr/>
            </p:nvSpPr>
            <p:spPr bwMode="auto">
              <a:xfrm>
                <a:off x="2413" y="155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13" name="Freeform 364"/>
              <p:cNvSpPr>
                <a:spLocks/>
              </p:cNvSpPr>
              <p:nvPr/>
            </p:nvSpPr>
            <p:spPr bwMode="auto">
              <a:xfrm>
                <a:off x="2409" y="155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14" name="Freeform 365"/>
              <p:cNvSpPr>
                <a:spLocks/>
              </p:cNvSpPr>
              <p:nvPr/>
            </p:nvSpPr>
            <p:spPr bwMode="auto">
              <a:xfrm>
                <a:off x="2406" y="1553"/>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15" name="Freeform 366"/>
              <p:cNvSpPr>
                <a:spLocks/>
              </p:cNvSpPr>
              <p:nvPr/>
            </p:nvSpPr>
            <p:spPr bwMode="auto">
              <a:xfrm>
                <a:off x="2403" y="1554"/>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16" name="Freeform 367"/>
              <p:cNvSpPr>
                <a:spLocks/>
              </p:cNvSpPr>
              <p:nvPr/>
            </p:nvSpPr>
            <p:spPr bwMode="auto">
              <a:xfrm>
                <a:off x="2400" y="1554"/>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17" name="Freeform 368"/>
              <p:cNvSpPr>
                <a:spLocks/>
              </p:cNvSpPr>
              <p:nvPr/>
            </p:nvSpPr>
            <p:spPr bwMode="auto">
              <a:xfrm>
                <a:off x="2397" y="1555"/>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18" name="Freeform 369"/>
              <p:cNvSpPr>
                <a:spLocks/>
              </p:cNvSpPr>
              <p:nvPr/>
            </p:nvSpPr>
            <p:spPr bwMode="auto">
              <a:xfrm>
                <a:off x="2393" y="1555"/>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19" name="Freeform 370"/>
              <p:cNvSpPr>
                <a:spLocks/>
              </p:cNvSpPr>
              <p:nvPr/>
            </p:nvSpPr>
            <p:spPr bwMode="auto">
              <a:xfrm>
                <a:off x="2390" y="155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20" name="Freeform 371"/>
              <p:cNvSpPr>
                <a:spLocks/>
              </p:cNvSpPr>
              <p:nvPr/>
            </p:nvSpPr>
            <p:spPr bwMode="auto">
              <a:xfrm>
                <a:off x="2387" y="1557"/>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21" name="Freeform 372"/>
              <p:cNvSpPr>
                <a:spLocks/>
              </p:cNvSpPr>
              <p:nvPr/>
            </p:nvSpPr>
            <p:spPr bwMode="auto">
              <a:xfrm>
                <a:off x="2384" y="1557"/>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22" name="Freeform 373"/>
              <p:cNvSpPr>
                <a:spLocks/>
              </p:cNvSpPr>
              <p:nvPr/>
            </p:nvSpPr>
            <p:spPr bwMode="auto">
              <a:xfrm>
                <a:off x="2381" y="1558"/>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23" name="Freeform 374"/>
              <p:cNvSpPr>
                <a:spLocks/>
              </p:cNvSpPr>
              <p:nvPr/>
            </p:nvSpPr>
            <p:spPr bwMode="auto">
              <a:xfrm>
                <a:off x="2377" y="1558"/>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24" name="Freeform 375"/>
              <p:cNvSpPr>
                <a:spLocks/>
              </p:cNvSpPr>
              <p:nvPr/>
            </p:nvSpPr>
            <p:spPr bwMode="auto">
              <a:xfrm>
                <a:off x="2374" y="1558"/>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25" name="Freeform 376"/>
              <p:cNvSpPr>
                <a:spLocks/>
              </p:cNvSpPr>
              <p:nvPr/>
            </p:nvSpPr>
            <p:spPr bwMode="auto">
              <a:xfrm>
                <a:off x="2371" y="1559"/>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26" name="Freeform 377"/>
              <p:cNvSpPr>
                <a:spLocks/>
              </p:cNvSpPr>
              <p:nvPr/>
            </p:nvSpPr>
            <p:spPr bwMode="auto">
              <a:xfrm>
                <a:off x="2368" y="1559"/>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27" name="Freeform 378"/>
              <p:cNvSpPr>
                <a:spLocks/>
              </p:cNvSpPr>
              <p:nvPr/>
            </p:nvSpPr>
            <p:spPr bwMode="auto">
              <a:xfrm>
                <a:off x="2365" y="1560"/>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28" name="Freeform 379"/>
              <p:cNvSpPr>
                <a:spLocks/>
              </p:cNvSpPr>
              <p:nvPr/>
            </p:nvSpPr>
            <p:spPr bwMode="auto">
              <a:xfrm>
                <a:off x="2361" y="1560"/>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29" name="Freeform 380"/>
              <p:cNvSpPr>
                <a:spLocks/>
              </p:cNvSpPr>
              <p:nvPr/>
            </p:nvSpPr>
            <p:spPr bwMode="auto">
              <a:xfrm>
                <a:off x="2358" y="1561"/>
                <a:ext cx="2" cy="2"/>
              </a:xfrm>
              <a:custGeom>
                <a:avLst/>
                <a:gdLst>
                  <a:gd name="T0" fmla="*/ 1 w 4"/>
                  <a:gd name="T1" fmla="*/ 1 h 4"/>
                  <a:gd name="T2" fmla="*/ 1 w 4"/>
                  <a:gd name="T3" fmla="*/ 1 h 4"/>
                  <a:gd name="T4" fmla="*/ 1 w 4"/>
                  <a:gd name="T5" fmla="*/ 0 h 4"/>
                  <a:gd name="T6" fmla="*/ 1 w 4"/>
                  <a:gd name="T7" fmla="*/ 0 h 4"/>
                  <a:gd name="T8" fmla="*/ 1 w 4"/>
                  <a:gd name="T9" fmla="*/ 0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30" name="Freeform 381"/>
              <p:cNvSpPr>
                <a:spLocks/>
              </p:cNvSpPr>
              <p:nvPr/>
            </p:nvSpPr>
            <p:spPr bwMode="auto">
              <a:xfrm>
                <a:off x="2355" y="1562"/>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31" name="Freeform 382"/>
              <p:cNvSpPr>
                <a:spLocks/>
              </p:cNvSpPr>
              <p:nvPr/>
            </p:nvSpPr>
            <p:spPr bwMode="auto">
              <a:xfrm>
                <a:off x="2352" y="156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32" name="Freeform 383"/>
              <p:cNvSpPr>
                <a:spLocks/>
              </p:cNvSpPr>
              <p:nvPr/>
            </p:nvSpPr>
            <p:spPr bwMode="auto">
              <a:xfrm>
                <a:off x="2349" y="1563"/>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33" name="Freeform 384"/>
              <p:cNvSpPr>
                <a:spLocks/>
              </p:cNvSpPr>
              <p:nvPr/>
            </p:nvSpPr>
            <p:spPr bwMode="auto">
              <a:xfrm>
                <a:off x="2345" y="156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34" name="Freeform 385"/>
              <p:cNvSpPr>
                <a:spLocks/>
              </p:cNvSpPr>
              <p:nvPr/>
            </p:nvSpPr>
            <p:spPr bwMode="auto">
              <a:xfrm>
                <a:off x="2343" y="1564"/>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35" name="Freeform 386"/>
              <p:cNvSpPr>
                <a:spLocks/>
              </p:cNvSpPr>
              <p:nvPr/>
            </p:nvSpPr>
            <p:spPr bwMode="auto">
              <a:xfrm>
                <a:off x="2340" y="156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36" name="Freeform 387"/>
              <p:cNvSpPr>
                <a:spLocks/>
              </p:cNvSpPr>
              <p:nvPr/>
            </p:nvSpPr>
            <p:spPr bwMode="auto">
              <a:xfrm>
                <a:off x="2337" y="156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37" name="Freeform 388"/>
              <p:cNvSpPr>
                <a:spLocks/>
              </p:cNvSpPr>
              <p:nvPr/>
            </p:nvSpPr>
            <p:spPr bwMode="auto">
              <a:xfrm>
                <a:off x="2333" y="1565"/>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38" name="Freeform 389"/>
              <p:cNvSpPr>
                <a:spLocks/>
              </p:cNvSpPr>
              <p:nvPr/>
            </p:nvSpPr>
            <p:spPr bwMode="auto">
              <a:xfrm>
                <a:off x="2330" y="1565"/>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39" name="Freeform 390"/>
              <p:cNvSpPr>
                <a:spLocks/>
              </p:cNvSpPr>
              <p:nvPr/>
            </p:nvSpPr>
            <p:spPr bwMode="auto">
              <a:xfrm>
                <a:off x="2327" y="156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40" name="Freeform 391"/>
              <p:cNvSpPr>
                <a:spLocks/>
              </p:cNvSpPr>
              <p:nvPr/>
            </p:nvSpPr>
            <p:spPr bwMode="auto">
              <a:xfrm>
                <a:off x="2324" y="1567"/>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41" name="Freeform 392"/>
              <p:cNvSpPr>
                <a:spLocks/>
              </p:cNvSpPr>
              <p:nvPr/>
            </p:nvSpPr>
            <p:spPr bwMode="auto">
              <a:xfrm>
                <a:off x="2321" y="1567"/>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42" name="Freeform 393"/>
              <p:cNvSpPr>
                <a:spLocks/>
              </p:cNvSpPr>
              <p:nvPr/>
            </p:nvSpPr>
            <p:spPr bwMode="auto">
              <a:xfrm>
                <a:off x="2317" y="1568"/>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43" name="Freeform 394"/>
              <p:cNvSpPr>
                <a:spLocks/>
              </p:cNvSpPr>
              <p:nvPr/>
            </p:nvSpPr>
            <p:spPr bwMode="auto">
              <a:xfrm>
                <a:off x="2314" y="1568"/>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44" name="Freeform 395"/>
              <p:cNvSpPr>
                <a:spLocks/>
              </p:cNvSpPr>
              <p:nvPr/>
            </p:nvSpPr>
            <p:spPr bwMode="auto">
              <a:xfrm>
                <a:off x="2311" y="1569"/>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45" name="Freeform 396"/>
              <p:cNvSpPr>
                <a:spLocks/>
              </p:cNvSpPr>
              <p:nvPr/>
            </p:nvSpPr>
            <p:spPr bwMode="auto">
              <a:xfrm>
                <a:off x="2308" y="1570"/>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46" name="Freeform 397"/>
              <p:cNvSpPr>
                <a:spLocks/>
              </p:cNvSpPr>
              <p:nvPr/>
            </p:nvSpPr>
            <p:spPr bwMode="auto">
              <a:xfrm>
                <a:off x="2305" y="1570"/>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47" name="Freeform 398"/>
              <p:cNvSpPr>
                <a:spLocks/>
              </p:cNvSpPr>
              <p:nvPr/>
            </p:nvSpPr>
            <p:spPr bwMode="auto">
              <a:xfrm>
                <a:off x="2301" y="1571"/>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48" name="Freeform 399"/>
              <p:cNvSpPr>
                <a:spLocks/>
              </p:cNvSpPr>
              <p:nvPr/>
            </p:nvSpPr>
            <p:spPr bwMode="auto">
              <a:xfrm>
                <a:off x="2298" y="1571"/>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49" name="Freeform 400"/>
              <p:cNvSpPr>
                <a:spLocks/>
              </p:cNvSpPr>
              <p:nvPr/>
            </p:nvSpPr>
            <p:spPr bwMode="auto">
              <a:xfrm>
                <a:off x="2295" y="1571"/>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50" name="Freeform 401"/>
              <p:cNvSpPr>
                <a:spLocks/>
              </p:cNvSpPr>
              <p:nvPr/>
            </p:nvSpPr>
            <p:spPr bwMode="auto">
              <a:xfrm>
                <a:off x="2292" y="157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51" name="Freeform 402"/>
              <p:cNvSpPr>
                <a:spLocks/>
              </p:cNvSpPr>
              <p:nvPr/>
            </p:nvSpPr>
            <p:spPr bwMode="auto">
              <a:xfrm>
                <a:off x="2289" y="157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52" name="Freeform 403"/>
              <p:cNvSpPr>
                <a:spLocks/>
              </p:cNvSpPr>
              <p:nvPr/>
            </p:nvSpPr>
            <p:spPr bwMode="auto">
              <a:xfrm>
                <a:off x="2285" y="1573"/>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53" name="Freeform 404"/>
              <p:cNvSpPr>
                <a:spLocks/>
              </p:cNvSpPr>
              <p:nvPr/>
            </p:nvSpPr>
            <p:spPr bwMode="auto">
              <a:xfrm>
                <a:off x="2282" y="1573"/>
                <a:ext cx="2" cy="2"/>
              </a:xfrm>
              <a:custGeom>
                <a:avLst/>
                <a:gdLst>
                  <a:gd name="T0" fmla="*/ 1 w 4"/>
                  <a:gd name="T1" fmla="*/ 1 h 4"/>
                  <a:gd name="T2" fmla="*/ 1 w 4"/>
                  <a:gd name="T3" fmla="*/ 1 h 4"/>
                  <a:gd name="T4" fmla="*/ 1 w 4"/>
                  <a:gd name="T5" fmla="*/ 0 h 4"/>
                  <a:gd name="T6" fmla="*/ 1 w 4"/>
                  <a:gd name="T7" fmla="*/ 0 h 4"/>
                  <a:gd name="T8" fmla="*/ 1 w 4"/>
                  <a:gd name="T9" fmla="*/ 0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54" name="Freeform 405"/>
              <p:cNvSpPr>
                <a:spLocks/>
              </p:cNvSpPr>
              <p:nvPr/>
            </p:nvSpPr>
            <p:spPr bwMode="auto">
              <a:xfrm>
                <a:off x="2279" y="1574"/>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55" name="Freeform 406"/>
              <p:cNvSpPr>
                <a:spLocks/>
              </p:cNvSpPr>
              <p:nvPr/>
            </p:nvSpPr>
            <p:spPr bwMode="auto">
              <a:xfrm>
                <a:off x="2276" y="1575"/>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56" name="Freeform 407"/>
              <p:cNvSpPr>
                <a:spLocks/>
              </p:cNvSpPr>
              <p:nvPr/>
            </p:nvSpPr>
            <p:spPr bwMode="auto">
              <a:xfrm>
                <a:off x="2273" y="1575"/>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57" name="Freeform 408"/>
              <p:cNvSpPr>
                <a:spLocks/>
              </p:cNvSpPr>
              <p:nvPr/>
            </p:nvSpPr>
            <p:spPr bwMode="auto">
              <a:xfrm>
                <a:off x="2270" y="1576"/>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58" name="Freeform 409"/>
              <p:cNvSpPr>
                <a:spLocks/>
              </p:cNvSpPr>
              <p:nvPr/>
            </p:nvSpPr>
            <p:spPr bwMode="auto">
              <a:xfrm>
                <a:off x="2267" y="157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59" name="Freeform 410"/>
              <p:cNvSpPr>
                <a:spLocks/>
              </p:cNvSpPr>
              <p:nvPr/>
            </p:nvSpPr>
            <p:spPr bwMode="auto">
              <a:xfrm>
                <a:off x="2264" y="157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60" name="Freeform 411"/>
              <p:cNvSpPr>
                <a:spLocks/>
              </p:cNvSpPr>
              <p:nvPr/>
            </p:nvSpPr>
            <p:spPr bwMode="auto">
              <a:xfrm>
                <a:off x="2261" y="1578"/>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61" name="Freeform 412"/>
              <p:cNvSpPr>
                <a:spLocks/>
              </p:cNvSpPr>
              <p:nvPr/>
            </p:nvSpPr>
            <p:spPr bwMode="auto">
              <a:xfrm>
                <a:off x="2257" y="1578"/>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62" name="Freeform 413"/>
              <p:cNvSpPr>
                <a:spLocks/>
              </p:cNvSpPr>
              <p:nvPr/>
            </p:nvSpPr>
            <p:spPr bwMode="auto">
              <a:xfrm>
                <a:off x="2254" y="1578"/>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63" name="Freeform 414"/>
              <p:cNvSpPr>
                <a:spLocks/>
              </p:cNvSpPr>
              <p:nvPr/>
            </p:nvSpPr>
            <p:spPr bwMode="auto">
              <a:xfrm>
                <a:off x="2251" y="1578"/>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64" name="Freeform 415"/>
              <p:cNvSpPr>
                <a:spLocks/>
              </p:cNvSpPr>
              <p:nvPr/>
            </p:nvSpPr>
            <p:spPr bwMode="auto">
              <a:xfrm>
                <a:off x="2248" y="157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65" name="Freeform 416"/>
              <p:cNvSpPr>
                <a:spLocks/>
              </p:cNvSpPr>
              <p:nvPr/>
            </p:nvSpPr>
            <p:spPr bwMode="auto">
              <a:xfrm>
                <a:off x="2245" y="1580"/>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66" name="Freeform 417"/>
              <p:cNvSpPr>
                <a:spLocks/>
              </p:cNvSpPr>
              <p:nvPr/>
            </p:nvSpPr>
            <p:spPr bwMode="auto">
              <a:xfrm>
                <a:off x="2241" y="1580"/>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67" name="Freeform 418"/>
              <p:cNvSpPr>
                <a:spLocks/>
              </p:cNvSpPr>
              <p:nvPr/>
            </p:nvSpPr>
            <p:spPr bwMode="auto">
              <a:xfrm>
                <a:off x="2238" y="1581"/>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68" name="Freeform 419"/>
              <p:cNvSpPr>
                <a:spLocks/>
              </p:cNvSpPr>
              <p:nvPr/>
            </p:nvSpPr>
            <p:spPr bwMode="auto">
              <a:xfrm>
                <a:off x="2235" y="1581"/>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69" name="Freeform 420"/>
              <p:cNvSpPr>
                <a:spLocks/>
              </p:cNvSpPr>
              <p:nvPr/>
            </p:nvSpPr>
            <p:spPr bwMode="auto">
              <a:xfrm>
                <a:off x="2232" y="158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70" name="Freeform 421"/>
              <p:cNvSpPr>
                <a:spLocks/>
              </p:cNvSpPr>
              <p:nvPr/>
            </p:nvSpPr>
            <p:spPr bwMode="auto">
              <a:xfrm>
                <a:off x="2229" y="1583"/>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71" name="Freeform 422"/>
              <p:cNvSpPr>
                <a:spLocks/>
              </p:cNvSpPr>
              <p:nvPr/>
            </p:nvSpPr>
            <p:spPr bwMode="auto">
              <a:xfrm>
                <a:off x="2225" y="1583"/>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72" name="Freeform 423"/>
              <p:cNvSpPr>
                <a:spLocks/>
              </p:cNvSpPr>
              <p:nvPr/>
            </p:nvSpPr>
            <p:spPr bwMode="auto">
              <a:xfrm>
                <a:off x="2222" y="1584"/>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73" name="Freeform 424"/>
              <p:cNvSpPr>
                <a:spLocks/>
              </p:cNvSpPr>
              <p:nvPr/>
            </p:nvSpPr>
            <p:spPr bwMode="auto">
              <a:xfrm>
                <a:off x="2219" y="1584"/>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74" name="Freeform 425"/>
              <p:cNvSpPr>
                <a:spLocks/>
              </p:cNvSpPr>
              <p:nvPr/>
            </p:nvSpPr>
            <p:spPr bwMode="auto">
              <a:xfrm>
                <a:off x="2216" y="1584"/>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75" name="Freeform 426"/>
              <p:cNvSpPr>
                <a:spLocks/>
              </p:cNvSpPr>
              <p:nvPr/>
            </p:nvSpPr>
            <p:spPr bwMode="auto">
              <a:xfrm>
                <a:off x="2213" y="1585"/>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76" name="Freeform 427"/>
              <p:cNvSpPr>
                <a:spLocks/>
              </p:cNvSpPr>
              <p:nvPr/>
            </p:nvSpPr>
            <p:spPr bwMode="auto">
              <a:xfrm>
                <a:off x="2209" y="1585"/>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77" name="Freeform 428"/>
              <p:cNvSpPr>
                <a:spLocks/>
              </p:cNvSpPr>
              <p:nvPr/>
            </p:nvSpPr>
            <p:spPr bwMode="auto">
              <a:xfrm>
                <a:off x="2206" y="1586"/>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78" name="Freeform 429"/>
              <p:cNvSpPr>
                <a:spLocks/>
              </p:cNvSpPr>
              <p:nvPr/>
            </p:nvSpPr>
            <p:spPr bwMode="auto">
              <a:xfrm>
                <a:off x="2204" y="1586"/>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79" name="Freeform 430"/>
              <p:cNvSpPr>
                <a:spLocks/>
              </p:cNvSpPr>
              <p:nvPr/>
            </p:nvSpPr>
            <p:spPr bwMode="auto">
              <a:xfrm>
                <a:off x="2201" y="1587"/>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80" name="Freeform 431"/>
              <p:cNvSpPr>
                <a:spLocks/>
              </p:cNvSpPr>
              <p:nvPr/>
            </p:nvSpPr>
            <p:spPr bwMode="auto">
              <a:xfrm>
                <a:off x="2198" y="1588"/>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81" name="Freeform 432"/>
              <p:cNvSpPr>
                <a:spLocks/>
              </p:cNvSpPr>
              <p:nvPr/>
            </p:nvSpPr>
            <p:spPr bwMode="auto">
              <a:xfrm>
                <a:off x="2194" y="1588"/>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82" name="Freeform 433"/>
              <p:cNvSpPr>
                <a:spLocks/>
              </p:cNvSpPr>
              <p:nvPr/>
            </p:nvSpPr>
            <p:spPr bwMode="auto">
              <a:xfrm>
                <a:off x="2191" y="1589"/>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83" name="Freeform 434"/>
              <p:cNvSpPr>
                <a:spLocks/>
              </p:cNvSpPr>
              <p:nvPr/>
            </p:nvSpPr>
            <p:spPr bwMode="auto">
              <a:xfrm>
                <a:off x="2188" y="1589"/>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84" name="Freeform 435"/>
              <p:cNvSpPr>
                <a:spLocks/>
              </p:cNvSpPr>
              <p:nvPr/>
            </p:nvSpPr>
            <p:spPr bwMode="auto">
              <a:xfrm>
                <a:off x="2185" y="1590"/>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85" name="Freeform 436"/>
              <p:cNvSpPr>
                <a:spLocks/>
              </p:cNvSpPr>
              <p:nvPr/>
            </p:nvSpPr>
            <p:spPr bwMode="auto">
              <a:xfrm>
                <a:off x="2182" y="159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86" name="Freeform 437"/>
              <p:cNvSpPr>
                <a:spLocks/>
              </p:cNvSpPr>
              <p:nvPr/>
            </p:nvSpPr>
            <p:spPr bwMode="auto">
              <a:xfrm>
                <a:off x="2178" y="1591"/>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87" name="Freeform 438"/>
              <p:cNvSpPr>
                <a:spLocks/>
              </p:cNvSpPr>
              <p:nvPr/>
            </p:nvSpPr>
            <p:spPr bwMode="auto">
              <a:xfrm>
                <a:off x="2175" y="1591"/>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88" name="Freeform 439"/>
              <p:cNvSpPr>
                <a:spLocks/>
              </p:cNvSpPr>
              <p:nvPr/>
            </p:nvSpPr>
            <p:spPr bwMode="auto">
              <a:xfrm>
                <a:off x="2172" y="1591"/>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89" name="Freeform 440"/>
              <p:cNvSpPr>
                <a:spLocks/>
              </p:cNvSpPr>
              <p:nvPr/>
            </p:nvSpPr>
            <p:spPr bwMode="auto">
              <a:xfrm>
                <a:off x="2169" y="1592"/>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90" name="Freeform 441"/>
              <p:cNvSpPr>
                <a:spLocks/>
              </p:cNvSpPr>
              <p:nvPr/>
            </p:nvSpPr>
            <p:spPr bwMode="auto">
              <a:xfrm>
                <a:off x="2166" y="1593"/>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91" name="Freeform 442"/>
              <p:cNvSpPr>
                <a:spLocks/>
              </p:cNvSpPr>
              <p:nvPr/>
            </p:nvSpPr>
            <p:spPr bwMode="auto">
              <a:xfrm>
                <a:off x="2162" y="1593"/>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92" name="Freeform 443"/>
              <p:cNvSpPr>
                <a:spLocks/>
              </p:cNvSpPr>
              <p:nvPr/>
            </p:nvSpPr>
            <p:spPr bwMode="auto">
              <a:xfrm>
                <a:off x="2159" y="1594"/>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93" name="Freeform 444"/>
              <p:cNvSpPr>
                <a:spLocks/>
              </p:cNvSpPr>
              <p:nvPr/>
            </p:nvSpPr>
            <p:spPr bwMode="auto">
              <a:xfrm>
                <a:off x="2156" y="1594"/>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94" name="Freeform 445"/>
              <p:cNvSpPr>
                <a:spLocks/>
              </p:cNvSpPr>
              <p:nvPr/>
            </p:nvSpPr>
            <p:spPr bwMode="auto">
              <a:xfrm>
                <a:off x="2153" y="1595"/>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95" name="Freeform 446"/>
              <p:cNvSpPr>
                <a:spLocks/>
              </p:cNvSpPr>
              <p:nvPr/>
            </p:nvSpPr>
            <p:spPr bwMode="auto">
              <a:xfrm>
                <a:off x="2150" y="1596"/>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96" name="Freeform 447"/>
              <p:cNvSpPr>
                <a:spLocks/>
              </p:cNvSpPr>
              <p:nvPr/>
            </p:nvSpPr>
            <p:spPr bwMode="auto">
              <a:xfrm>
                <a:off x="2146" y="1596"/>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97" name="Freeform 448"/>
              <p:cNvSpPr>
                <a:spLocks/>
              </p:cNvSpPr>
              <p:nvPr/>
            </p:nvSpPr>
            <p:spPr bwMode="auto">
              <a:xfrm>
                <a:off x="2143" y="1597"/>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98" name="Freeform 449"/>
              <p:cNvSpPr>
                <a:spLocks/>
              </p:cNvSpPr>
              <p:nvPr/>
            </p:nvSpPr>
            <p:spPr bwMode="auto">
              <a:xfrm>
                <a:off x="2140" y="1597"/>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499" name="Freeform 450"/>
              <p:cNvSpPr>
                <a:spLocks/>
              </p:cNvSpPr>
              <p:nvPr/>
            </p:nvSpPr>
            <p:spPr bwMode="auto">
              <a:xfrm>
                <a:off x="2137" y="159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00" name="Freeform 451"/>
              <p:cNvSpPr>
                <a:spLocks/>
              </p:cNvSpPr>
              <p:nvPr/>
            </p:nvSpPr>
            <p:spPr bwMode="auto">
              <a:xfrm>
                <a:off x="2134" y="159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01" name="Freeform 452"/>
              <p:cNvSpPr>
                <a:spLocks/>
              </p:cNvSpPr>
              <p:nvPr/>
            </p:nvSpPr>
            <p:spPr bwMode="auto">
              <a:xfrm>
                <a:off x="2131" y="1598"/>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02" name="Freeform 453"/>
              <p:cNvSpPr>
                <a:spLocks/>
              </p:cNvSpPr>
              <p:nvPr/>
            </p:nvSpPr>
            <p:spPr bwMode="auto">
              <a:xfrm>
                <a:off x="2128" y="1599"/>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03" name="Freeform 454"/>
              <p:cNvSpPr>
                <a:spLocks/>
              </p:cNvSpPr>
              <p:nvPr/>
            </p:nvSpPr>
            <p:spPr bwMode="auto">
              <a:xfrm>
                <a:off x="2125" y="1599"/>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04" name="Freeform 455"/>
              <p:cNvSpPr>
                <a:spLocks/>
              </p:cNvSpPr>
              <p:nvPr/>
            </p:nvSpPr>
            <p:spPr bwMode="auto">
              <a:xfrm>
                <a:off x="2122" y="1600"/>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05" name="Freeform 456"/>
              <p:cNvSpPr>
                <a:spLocks/>
              </p:cNvSpPr>
              <p:nvPr/>
            </p:nvSpPr>
            <p:spPr bwMode="auto">
              <a:xfrm>
                <a:off x="2118" y="1600"/>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06" name="Freeform 457"/>
              <p:cNvSpPr>
                <a:spLocks/>
              </p:cNvSpPr>
              <p:nvPr/>
            </p:nvSpPr>
            <p:spPr bwMode="auto">
              <a:xfrm>
                <a:off x="2115" y="1601"/>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07" name="Freeform 458"/>
              <p:cNvSpPr>
                <a:spLocks/>
              </p:cNvSpPr>
              <p:nvPr/>
            </p:nvSpPr>
            <p:spPr bwMode="auto">
              <a:xfrm>
                <a:off x="2112" y="160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08" name="Freeform 459"/>
              <p:cNvSpPr>
                <a:spLocks/>
              </p:cNvSpPr>
              <p:nvPr/>
            </p:nvSpPr>
            <p:spPr bwMode="auto">
              <a:xfrm>
                <a:off x="2109" y="160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09" name="Freeform 460"/>
              <p:cNvSpPr>
                <a:spLocks/>
              </p:cNvSpPr>
              <p:nvPr/>
            </p:nvSpPr>
            <p:spPr bwMode="auto">
              <a:xfrm>
                <a:off x="2106" y="160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10" name="Freeform 461"/>
              <p:cNvSpPr>
                <a:spLocks/>
              </p:cNvSpPr>
              <p:nvPr/>
            </p:nvSpPr>
            <p:spPr bwMode="auto">
              <a:xfrm>
                <a:off x="2102" y="1603"/>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511" name="Freeform 462"/>
              <p:cNvSpPr>
                <a:spLocks/>
              </p:cNvSpPr>
              <p:nvPr/>
            </p:nvSpPr>
            <p:spPr bwMode="auto">
              <a:xfrm>
                <a:off x="2099" y="1604"/>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664211" name="Freeform 463"/>
            <p:cNvSpPr>
              <a:spLocks/>
            </p:cNvSpPr>
            <p:nvPr/>
          </p:nvSpPr>
          <p:spPr bwMode="auto">
            <a:xfrm>
              <a:off x="2096" y="1604"/>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12" name="Freeform 464"/>
            <p:cNvSpPr>
              <a:spLocks/>
            </p:cNvSpPr>
            <p:nvPr/>
          </p:nvSpPr>
          <p:spPr bwMode="auto">
            <a:xfrm>
              <a:off x="2093" y="1604"/>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13" name="Freeform 465"/>
            <p:cNvSpPr>
              <a:spLocks/>
            </p:cNvSpPr>
            <p:nvPr/>
          </p:nvSpPr>
          <p:spPr bwMode="auto">
            <a:xfrm>
              <a:off x="2090" y="1605"/>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14" name="Freeform 466"/>
            <p:cNvSpPr>
              <a:spLocks/>
            </p:cNvSpPr>
            <p:nvPr/>
          </p:nvSpPr>
          <p:spPr bwMode="auto">
            <a:xfrm>
              <a:off x="2086" y="1605"/>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15" name="Freeform 467"/>
            <p:cNvSpPr>
              <a:spLocks/>
            </p:cNvSpPr>
            <p:nvPr/>
          </p:nvSpPr>
          <p:spPr bwMode="auto">
            <a:xfrm>
              <a:off x="2083" y="1606"/>
              <a:ext cx="2" cy="2"/>
            </a:xfrm>
            <a:custGeom>
              <a:avLst/>
              <a:gdLst>
                <a:gd name="T0" fmla="*/ 1 w 4"/>
                <a:gd name="T1" fmla="*/ 1 h 4"/>
                <a:gd name="T2" fmla="*/ 1 w 4"/>
                <a:gd name="T3" fmla="*/ 1 h 4"/>
                <a:gd name="T4" fmla="*/ 1 w 4"/>
                <a:gd name="T5" fmla="*/ 0 h 4"/>
                <a:gd name="T6" fmla="*/ 1 w 4"/>
                <a:gd name="T7" fmla="*/ 0 h 4"/>
                <a:gd name="T8" fmla="*/ 1 w 4"/>
                <a:gd name="T9" fmla="*/ 0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16" name="Freeform 468"/>
            <p:cNvSpPr>
              <a:spLocks/>
            </p:cNvSpPr>
            <p:nvPr/>
          </p:nvSpPr>
          <p:spPr bwMode="auto">
            <a:xfrm>
              <a:off x="2080" y="1607"/>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17" name="Freeform 469"/>
            <p:cNvSpPr>
              <a:spLocks/>
            </p:cNvSpPr>
            <p:nvPr/>
          </p:nvSpPr>
          <p:spPr bwMode="auto">
            <a:xfrm>
              <a:off x="2077" y="160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18" name="Freeform 470"/>
            <p:cNvSpPr>
              <a:spLocks/>
            </p:cNvSpPr>
            <p:nvPr/>
          </p:nvSpPr>
          <p:spPr bwMode="auto">
            <a:xfrm>
              <a:off x="2074" y="1608"/>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19" name="Freeform 471"/>
            <p:cNvSpPr>
              <a:spLocks/>
            </p:cNvSpPr>
            <p:nvPr/>
          </p:nvSpPr>
          <p:spPr bwMode="auto">
            <a:xfrm>
              <a:off x="2070" y="1608"/>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20" name="Freeform 472"/>
            <p:cNvSpPr>
              <a:spLocks/>
            </p:cNvSpPr>
            <p:nvPr/>
          </p:nvSpPr>
          <p:spPr bwMode="auto">
            <a:xfrm>
              <a:off x="2067" y="1609"/>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21" name="Freeform 473"/>
            <p:cNvSpPr>
              <a:spLocks/>
            </p:cNvSpPr>
            <p:nvPr/>
          </p:nvSpPr>
          <p:spPr bwMode="auto">
            <a:xfrm>
              <a:off x="2065" y="1610"/>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22" name="Freeform 474"/>
            <p:cNvSpPr>
              <a:spLocks/>
            </p:cNvSpPr>
            <p:nvPr/>
          </p:nvSpPr>
          <p:spPr bwMode="auto">
            <a:xfrm>
              <a:off x="2062" y="1610"/>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23" name="Freeform 475"/>
            <p:cNvSpPr>
              <a:spLocks/>
            </p:cNvSpPr>
            <p:nvPr/>
          </p:nvSpPr>
          <p:spPr bwMode="auto">
            <a:xfrm>
              <a:off x="2058" y="1610"/>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24" name="Freeform 476"/>
            <p:cNvSpPr>
              <a:spLocks/>
            </p:cNvSpPr>
            <p:nvPr/>
          </p:nvSpPr>
          <p:spPr bwMode="auto">
            <a:xfrm>
              <a:off x="2055" y="1610"/>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25" name="Freeform 477"/>
            <p:cNvSpPr>
              <a:spLocks/>
            </p:cNvSpPr>
            <p:nvPr/>
          </p:nvSpPr>
          <p:spPr bwMode="auto">
            <a:xfrm>
              <a:off x="2052" y="1611"/>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26" name="Freeform 478"/>
            <p:cNvSpPr>
              <a:spLocks/>
            </p:cNvSpPr>
            <p:nvPr/>
          </p:nvSpPr>
          <p:spPr bwMode="auto">
            <a:xfrm>
              <a:off x="2049" y="1612"/>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27" name="Freeform 479"/>
            <p:cNvSpPr>
              <a:spLocks/>
            </p:cNvSpPr>
            <p:nvPr/>
          </p:nvSpPr>
          <p:spPr bwMode="auto">
            <a:xfrm>
              <a:off x="2046" y="1612"/>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28" name="Freeform 480"/>
            <p:cNvSpPr>
              <a:spLocks/>
            </p:cNvSpPr>
            <p:nvPr/>
          </p:nvSpPr>
          <p:spPr bwMode="auto">
            <a:xfrm>
              <a:off x="2042" y="1613"/>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29" name="Freeform 481"/>
            <p:cNvSpPr>
              <a:spLocks/>
            </p:cNvSpPr>
            <p:nvPr/>
          </p:nvSpPr>
          <p:spPr bwMode="auto">
            <a:xfrm>
              <a:off x="2039" y="1613"/>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30" name="Freeform 482"/>
            <p:cNvSpPr>
              <a:spLocks/>
            </p:cNvSpPr>
            <p:nvPr/>
          </p:nvSpPr>
          <p:spPr bwMode="auto">
            <a:xfrm>
              <a:off x="2036" y="1614"/>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31" name="Freeform 483"/>
            <p:cNvSpPr>
              <a:spLocks/>
            </p:cNvSpPr>
            <p:nvPr/>
          </p:nvSpPr>
          <p:spPr bwMode="auto">
            <a:xfrm>
              <a:off x="2033" y="1615"/>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32" name="Freeform 484"/>
            <p:cNvSpPr>
              <a:spLocks/>
            </p:cNvSpPr>
            <p:nvPr/>
          </p:nvSpPr>
          <p:spPr bwMode="auto">
            <a:xfrm>
              <a:off x="2030" y="1615"/>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33" name="Freeform 485"/>
            <p:cNvSpPr>
              <a:spLocks/>
            </p:cNvSpPr>
            <p:nvPr/>
          </p:nvSpPr>
          <p:spPr bwMode="auto">
            <a:xfrm>
              <a:off x="2026" y="1616"/>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34" name="Freeform 486"/>
            <p:cNvSpPr>
              <a:spLocks/>
            </p:cNvSpPr>
            <p:nvPr/>
          </p:nvSpPr>
          <p:spPr bwMode="auto">
            <a:xfrm>
              <a:off x="2023" y="1616"/>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35" name="Freeform 487"/>
            <p:cNvSpPr>
              <a:spLocks/>
            </p:cNvSpPr>
            <p:nvPr/>
          </p:nvSpPr>
          <p:spPr bwMode="auto">
            <a:xfrm>
              <a:off x="2020" y="1617"/>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36" name="Freeform 488"/>
            <p:cNvSpPr>
              <a:spLocks/>
            </p:cNvSpPr>
            <p:nvPr/>
          </p:nvSpPr>
          <p:spPr bwMode="auto">
            <a:xfrm>
              <a:off x="2017" y="161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37" name="Freeform 489"/>
            <p:cNvSpPr>
              <a:spLocks/>
            </p:cNvSpPr>
            <p:nvPr/>
          </p:nvSpPr>
          <p:spPr bwMode="auto">
            <a:xfrm>
              <a:off x="2014" y="1617"/>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38" name="Freeform 490"/>
            <p:cNvSpPr>
              <a:spLocks/>
            </p:cNvSpPr>
            <p:nvPr/>
          </p:nvSpPr>
          <p:spPr bwMode="auto">
            <a:xfrm>
              <a:off x="2010" y="1618"/>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39" name="Freeform 491"/>
            <p:cNvSpPr>
              <a:spLocks/>
            </p:cNvSpPr>
            <p:nvPr/>
          </p:nvSpPr>
          <p:spPr bwMode="auto">
            <a:xfrm>
              <a:off x="2007" y="1618"/>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40" name="Freeform 492"/>
            <p:cNvSpPr>
              <a:spLocks/>
            </p:cNvSpPr>
            <p:nvPr/>
          </p:nvSpPr>
          <p:spPr bwMode="auto">
            <a:xfrm>
              <a:off x="2004" y="1619"/>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41" name="Freeform 493"/>
            <p:cNvSpPr>
              <a:spLocks/>
            </p:cNvSpPr>
            <p:nvPr/>
          </p:nvSpPr>
          <p:spPr bwMode="auto">
            <a:xfrm>
              <a:off x="2001" y="1620"/>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42" name="Freeform 494"/>
            <p:cNvSpPr>
              <a:spLocks/>
            </p:cNvSpPr>
            <p:nvPr/>
          </p:nvSpPr>
          <p:spPr bwMode="auto">
            <a:xfrm>
              <a:off x="1998" y="1620"/>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43" name="Freeform 495"/>
            <p:cNvSpPr>
              <a:spLocks/>
            </p:cNvSpPr>
            <p:nvPr/>
          </p:nvSpPr>
          <p:spPr bwMode="auto">
            <a:xfrm>
              <a:off x="1994" y="1621"/>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44" name="Freeform 496"/>
            <p:cNvSpPr>
              <a:spLocks/>
            </p:cNvSpPr>
            <p:nvPr/>
          </p:nvSpPr>
          <p:spPr bwMode="auto">
            <a:xfrm>
              <a:off x="1992" y="1621"/>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45" name="Freeform 497"/>
            <p:cNvSpPr>
              <a:spLocks/>
            </p:cNvSpPr>
            <p:nvPr/>
          </p:nvSpPr>
          <p:spPr bwMode="auto">
            <a:xfrm>
              <a:off x="1989" y="1622"/>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46" name="Freeform 498"/>
            <p:cNvSpPr>
              <a:spLocks/>
            </p:cNvSpPr>
            <p:nvPr/>
          </p:nvSpPr>
          <p:spPr bwMode="auto">
            <a:xfrm>
              <a:off x="1986" y="1623"/>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47" name="Freeform 499"/>
            <p:cNvSpPr>
              <a:spLocks/>
            </p:cNvSpPr>
            <p:nvPr/>
          </p:nvSpPr>
          <p:spPr bwMode="auto">
            <a:xfrm>
              <a:off x="1983" y="162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48" name="Freeform 500"/>
            <p:cNvSpPr>
              <a:spLocks/>
            </p:cNvSpPr>
            <p:nvPr/>
          </p:nvSpPr>
          <p:spPr bwMode="auto">
            <a:xfrm>
              <a:off x="1979" y="1623"/>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49" name="Freeform 501"/>
            <p:cNvSpPr>
              <a:spLocks/>
            </p:cNvSpPr>
            <p:nvPr/>
          </p:nvSpPr>
          <p:spPr bwMode="auto">
            <a:xfrm>
              <a:off x="1976" y="1623"/>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50" name="Freeform 502"/>
            <p:cNvSpPr>
              <a:spLocks/>
            </p:cNvSpPr>
            <p:nvPr/>
          </p:nvSpPr>
          <p:spPr bwMode="auto">
            <a:xfrm>
              <a:off x="1973" y="1624"/>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51" name="Freeform 503"/>
            <p:cNvSpPr>
              <a:spLocks/>
            </p:cNvSpPr>
            <p:nvPr/>
          </p:nvSpPr>
          <p:spPr bwMode="auto">
            <a:xfrm>
              <a:off x="1970" y="1625"/>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52" name="Freeform 504"/>
            <p:cNvSpPr>
              <a:spLocks/>
            </p:cNvSpPr>
            <p:nvPr/>
          </p:nvSpPr>
          <p:spPr bwMode="auto">
            <a:xfrm>
              <a:off x="1967" y="1625"/>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53" name="Freeform 505"/>
            <p:cNvSpPr>
              <a:spLocks/>
            </p:cNvSpPr>
            <p:nvPr/>
          </p:nvSpPr>
          <p:spPr bwMode="auto">
            <a:xfrm>
              <a:off x="1963" y="1626"/>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54" name="Freeform 506"/>
            <p:cNvSpPr>
              <a:spLocks/>
            </p:cNvSpPr>
            <p:nvPr/>
          </p:nvSpPr>
          <p:spPr bwMode="auto">
            <a:xfrm>
              <a:off x="1960" y="1626"/>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55" name="Freeform 507"/>
            <p:cNvSpPr>
              <a:spLocks/>
            </p:cNvSpPr>
            <p:nvPr/>
          </p:nvSpPr>
          <p:spPr bwMode="auto">
            <a:xfrm>
              <a:off x="1957" y="1627"/>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56" name="Freeform 508"/>
            <p:cNvSpPr>
              <a:spLocks/>
            </p:cNvSpPr>
            <p:nvPr/>
          </p:nvSpPr>
          <p:spPr bwMode="auto">
            <a:xfrm>
              <a:off x="1954" y="1628"/>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57" name="Freeform 509"/>
            <p:cNvSpPr>
              <a:spLocks/>
            </p:cNvSpPr>
            <p:nvPr/>
          </p:nvSpPr>
          <p:spPr bwMode="auto">
            <a:xfrm>
              <a:off x="1951" y="1628"/>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58" name="Freeform 510"/>
            <p:cNvSpPr>
              <a:spLocks/>
            </p:cNvSpPr>
            <p:nvPr/>
          </p:nvSpPr>
          <p:spPr bwMode="auto">
            <a:xfrm>
              <a:off x="1947" y="1629"/>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59" name="Freeform 511"/>
            <p:cNvSpPr>
              <a:spLocks/>
            </p:cNvSpPr>
            <p:nvPr/>
          </p:nvSpPr>
          <p:spPr bwMode="auto">
            <a:xfrm>
              <a:off x="1944" y="1629"/>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60" name="Freeform 512"/>
            <p:cNvSpPr>
              <a:spLocks/>
            </p:cNvSpPr>
            <p:nvPr/>
          </p:nvSpPr>
          <p:spPr bwMode="auto">
            <a:xfrm>
              <a:off x="1941" y="1630"/>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61" name="Freeform 513"/>
            <p:cNvSpPr>
              <a:spLocks/>
            </p:cNvSpPr>
            <p:nvPr/>
          </p:nvSpPr>
          <p:spPr bwMode="auto">
            <a:xfrm>
              <a:off x="1938" y="1630"/>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62" name="Freeform 514"/>
            <p:cNvSpPr>
              <a:spLocks/>
            </p:cNvSpPr>
            <p:nvPr/>
          </p:nvSpPr>
          <p:spPr bwMode="auto">
            <a:xfrm>
              <a:off x="1935" y="1630"/>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63" name="Freeform 515"/>
            <p:cNvSpPr>
              <a:spLocks/>
            </p:cNvSpPr>
            <p:nvPr/>
          </p:nvSpPr>
          <p:spPr bwMode="auto">
            <a:xfrm>
              <a:off x="1931" y="1631"/>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64" name="Freeform 516"/>
            <p:cNvSpPr>
              <a:spLocks/>
            </p:cNvSpPr>
            <p:nvPr/>
          </p:nvSpPr>
          <p:spPr bwMode="auto">
            <a:xfrm>
              <a:off x="1928" y="1631"/>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65" name="Freeform 517"/>
            <p:cNvSpPr>
              <a:spLocks/>
            </p:cNvSpPr>
            <p:nvPr/>
          </p:nvSpPr>
          <p:spPr bwMode="auto">
            <a:xfrm>
              <a:off x="1925" y="1632"/>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66" name="Freeform 518"/>
            <p:cNvSpPr>
              <a:spLocks/>
            </p:cNvSpPr>
            <p:nvPr/>
          </p:nvSpPr>
          <p:spPr bwMode="auto">
            <a:xfrm>
              <a:off x="1923" y="1633"/>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67" name="Freeform 519"/>
            <p:cNvSpPr>
              <a:spLocks/>
            </p:cNvSpPr>
            <p:nvPr/>
          </p:nvSpPr>
          <p:spPr bwMode="auto">
            <a:xfrm>
              <a:off x="1919" y="1633"/>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68" name="Freeform 520"/>
            <p:cNvSpPr>
              <a:spLocks/>
            </p:cNvSpPr>
            <p:nvPr/>
          </p:nvSpPr>
          <p:spPr bwMode="auto">
            <a:xfrm>
              <a:off x="1916" y="1634"/>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69" name="Freeform 521"/>
            <p:cNvSpPr>
              <a:spLocks/>
            </p:cNvSpPr>
            <p:nvPr/>
          </p:nvSpPr>
          <p:spPr bwMode="auto">
            <a:xfrm>
              <a:off x="1913" y="1634"/>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70" name="Freeform 522"/>
            <p:cNvSpPr>
              <a:spLocks/>
            </p:cNvSpPr>
            <p:nvPr/>
          </p:nvSpPr>
          <p:spPr bwMode="auto">
            <a:xfrm>
              <a:off x="1910" y="163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71" name="Freeform 523"/>
            <p:cNvSpPr>
              <a:spLocks/>
            </p:cNvSpPr>
            <p:nvPr/>
          </p:nvSpPr>
          <p:spPr bwMode="auto">
            <a:xfrm>
              <a:off x="1907" y="1636"/>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72" name="Freeform 524"/>
            <p:cNvSpPr>
              <a:spLocks/>
            </p:cNvSpPr>
            <p:nvPr/>
          </p:nvSpPr>
          <p:spPr bwMode="auto">
            <a:xfrm>
              <a:off x="1903" y="1636"/>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73" name="Freeform 525"/>
            <p:cNvSpPr>
              <a:spLocks/>
            </p:cNvSpPr>
            <p:nvPr/>
          </p:nvSpPr>
          <p:spPr bwMode="auto">
            <a:xfrm>
              <a:off x="1900" y="1636"/>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74" name="Freeform 526"/>
            <p:cNvSpPr>
              <a:spLocks/>
            </p:cNvSpPr>
            <p:nvPr/>
          </p:nvSpPr>
          <p:spPr bwMode="auto">
            <a:xfrm>
              <a:off x="1897" y="163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75" name="Freeform 527"/>
            <p:cNvSpPr>
              <a:spLocks/>
            </p:cNvSpPr>
            <p:nvPr/>
          </p:nvSpPr>
          <p:spPr bwMode="auto">
            <a:xfrm>
              <a:off x="1894" y="163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76" name="Freeform 528"/>
            <p:cNvSpPr>
              <a:spLocks/>
            </p:cNvSpPr>
            <p:nvPr/>
          </p:nvSpPr>
          <p:spPr bwMode="auto">
            <a:xfrm>
              <a:off x="1891" y="1638"/>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77" name="Freeform 529"/>
            <p:cNvSpPr>
              <a:spLocks/>
            </p:cNvSpPr>
            <p:nvPr/>
          </p:nvSpPr>
          <p:spPr bwMode="auto">
            <a:xfrm>
              <a:off x="1887" y="1638"/>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78" name="Freeform 530"/>
            <p:cNvSpPr>
              <a:spLocks/>
            </p:cNvSpPr>
            <p:nvPr/>
          </p:nvSpPr>
          <p:spPr bwMode="auto">
            <a:xfrm>
              <a:off x="1884" y="1639"/>
              <a:ext cx="2" cy="2"/>
            </a:xfrm>
            <a:custGeom>
              <a:avLst/>
              <a:gdLst>
                <a:gd name="T0" fmla="*/ 1 w 4"/>
                <a:gd name="T1" fmla="*/ 1 h 4"/>
                <a:gd name="T2" fmla="*/ 1 w 4"/>
                <a:gd name="T3" fmla="*/ 1 h 4"/>
                <a:gd name="T4" fmla="*/ 1 w 4"/>
                <a:gd name="T5" fmla="*/ 0 h 4"/>
                <a:gd name="T6" fmla="*/ 1 w 4"/>
                <a:gd name="T7" fmla="*/ 0 h 4"/>
                <a:gd name="T8" fmla="*/ 1 w 4"/>
                <a:gd name="T9" fmla="*/ 0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79" name="Freeform 531"/>
            <p:cNvSpPr>
              <a:spLocks/>
            </p:cNvSpPr>
            <p:nvPr/>
          </p:nvSpPr>
          <p:spPr bwMode="auto">
            <a:xfrm>
              <a:off x="1881" y="1639"/>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80" name="Freeform 532"/>
            <p:cNvSpPr>
              <a:spLocks/>
            </p:cNvSpPr>
            <p:nvPr/>
          </p:nvSpPr>
          <p:spPr bwMode="auto">
            <a:xfrm>
              <a:off x="1878" y="1640"/>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81" name="Freeform 533"/>
            <p:cNvSpPr>
              <a:spLocks/>
            </p:cNvSpPr>
            <p:nvPr/>
          </p:nvSpPr>
          <p:spPr bwMode="auto">
            <a:xfrm>
              <a:off x="1875" y="1641"/>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82" name="Freeform 534"/>
            <p:cNvSpPr>
              <a:spLocks/>
            </p:cNvSpPr>
            <p:nvPr/>
          </p:nvSpPr>
          <p:spPr bwMode="auto">
            <a:xfrm>
              <a:off x="1871" y="1641"/>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83" name="Freeform 535"/>
            <p:cNvSpPr>
              <a:spLocks/>
            </p:cNvSpPr>
            <p:nvPr/>
          </p:nvSpPr>
          <p:spPr bwMode="auto">
            <a:xfrm>
              <a:off x="1868" y="1642"/>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84" name="Freeform 536"/>
            <p:cNvSpPr>
              <a:spLocks/>
            </p:cNvSpPr>
            <p:nvPr/>
          </p:nvSpPr>
          <p:spPr bwMode="auto">
            <a:xfrm>
              <a:off x="1865" y="1642"/>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85" name="Freeform 537"/>
            <p:cNvSpPr>
              <a:spLocks/>
            </p:cNvSpPr>
            <p:nvPr/>
          </p:nvSpPr>
          <p:spPr bwMode="auto">
            <a:xfrm>
              <a:off x="1862" y="164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86" name="Freeform 538"/>
            <p:cNvSpPr>
              <a:spLocks/>
            </p:cNvSpPr>
            <p:nvPr/>
          </p:nvSpPr>
          <p:spPr bwMode="auto">
            <a:xfrm>
              <a:off x="1859" y="1643"/>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87" name="Freeform 539"/>
            <p:cNvSpPr>
              <a:spLocks/>
            </p:cNvSpPr>
            <p:nvPr/>
          </p:nvSpPr>
          <p:spPr bwMode="auto">
            <a:xfrm>
              <a:off x="1855" y="164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88" name="Freeform 540"/>
            <p:cNvSpPr>
              <a:spLocks/>
            </p:cNvSpPr>
            <p:nvPr/>
          </p:nvSpPr>
          <p:spPr bwMode="auto">
            <a:xfrm>
              <a:off x="1853" y="1644"/>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89" name="Freeform 541"/>
            <p:cNvSpPr>
              <a:spLocks/>
            </p:cNvSpPr>
            <p:nvPr/>
          </p:nvSpPr>
          <p:spPr bwMode="auto">
            <a:xfrm>
              <a:off x="1850" y="1644"/>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90" name="Freeform 542"/>
            <p:cNvSpPr>
              <a:spLocks/>
            </p:cNvSpPr>
            <p:nvPr/>
          </p:nvSpPr>
          <p:spPr bwMode="auto">
            <a:xfrm>
              <a:off x="1847" y="1645"/>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91" name="Freeform 543"/>
            <p:cNvSpPr>
              <a:spLocks/>
            </p:cNvSpPr>
            <p:nvPr/>
          </p:nvSpPr>
          <p:spPr bwMode="auto">
            <a:xfrm>
              <a:off x="1843" y="164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92" name="Freeform 544"/>
            <p:cNvSpPr>
              <a:spLocks/>
            </p:cNvSpPr>
            <p:nvPr/>
          </p:nvSpPr>
          <p:spPr bwMode="auto">
            <a:xfrm>
              <a:off x="1840" y="1646"/>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93" name="Freeform 545"/>
            <p:cNvSpPr>
              <a:spLocks/>
            </p:cNvSpPr>
            <p:nvPr/>
          </p:nvSpPr>
          <p:spPr bwMode="auto">
            <a:xfrm>
              <a:off x="1837" y="164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94" name="Freeform 546"/>
            <p:cNvSpPr>
              <a:spLocks/>
            </p:cNvSpPr>
            <p:nvPr/>
          </p:nvSpPr>
          <p:spPr bwMode="auto">
            <a:xfrm>
              <a:off x="1834" y="164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95" name="Freeform 547"/>
            <p:cNvSpPr>
              <a:spLocks/>
            </p:cNvSpPr>
            <p:nvPr/>
          </p:nvSpPr>
          <p:spPr bwMode="auto">
            <a:xfrm>
              <a:off x="1831" y="1648"/>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96" name="Freeform 548"/>
            <p:cNvSpPr>
              <a:spLocks/>
            </p:cNvSpPr>
            <p:nvPr/>
          </p:nvSpPr>
          <p:spPr bwMode="auto">
            <a:xfrm>
              <a:off x="1827" y="1649"/>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97" name="Freeform 549"/>
            <p:cNvSpPr>
              <a:spLocks/>
            </p:cNvSpPr>
            <p:nvPr/>
          </p:nvSpPr>
          <p:spPr bwMode="auto">
            <a:xfrm>
              <a:off x="1824" y="1649"/>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98" name="Freeform 550"/>
            <p:cNvSpPr>
              <a:spLocks/>
            </p:cNvSpPr>
            <p:nvPr/>
          </p:nvSpPr>
          <p:spPr bwMode="auto">
            <a:xfrm>
              <a:off x="1821" y="1649"/>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99" name="Freeform 551"/>
            <p:cNvSpPr>
              <a:spLocks/>
            </p:cNvSpPr>
            <p:nvPr/>
          </p:nvSpPr>
          <p:spPr bwMode="auto">
            <a:xfrm>
              <a:off x="1818" y="164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00" name="Freeform 552"/>
            <p:cNvSpPr>
              <a:spLocks/>
            </p:cNvSpPr>
            <p:nvPr/>
          </p:nvSpPr>
          <p:spPr bwMode="auto">
            <a:xfrm>
              <a:off x="1815" y="1650"/>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01" name="Freeform 553"/>
            <p:cNvSpPr>
              <a:spLocks/>
            </p:cNvSpPr>
            <p:nvPr/>
          </p:nvSpPr>
          <p:spPr bwMode="auto">
            <a:xfrm>
              <a:off x="1811" y="1651"/>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02" name="Freeform 554"/>
            <p:cNvSpPr>
              <a:spLocks/>
            </p:cNvSpPr>
            <p:nvPr/>
          </p:nvSpPr>
          <p:spPr bwMode="auto">
            <a:xfrm>
              <a:off x="1808" y="1651"/>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03" name="Freeform 555"/>
            <p:cNvSpPr>
              <a:spLocks/>
            </p:cNvSpPr>
            <p:nvPr/>
          </p:nvSpPr>
          <p:spPr bwMode="auto">
            <a:xfrm>
              <a:off x="1805" y="1652"/>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04" name="Freeform 556"/>
            <p:cNvSpPr>
              <a:spLocks/>
            </p:cNvSpPr>
            <p:nvPr/>
          </p:nvSpPr>
          <p:spPr bwMode="auto">
            <a:xfrm>
              <a:off x="1802" y="1652"/>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05" name="Freeform 557"/>
            <p:cNvSpPr>
              <a:spLocks/>
            </p:cNvSpPr>
            <p:nvPr/>
          </p:nvSpPr>
          <p:spPr bwMode="auto">
            <a:xfrm>
              <a:off x="1799" y="1653"/>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06" name="Freeform 558"/>
            <p:cNvSpPr>
              <a:spLocks/>
            </p:cNvSpPr>
            <p:nvPr/>
          </p:nvSpPr>
          <p:spPr bwMode="auto">
            <a:xfrm>
              <a:off x="1795" y="1654"/>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07" name="Freeform 559"/>
            <p:cNvSpPr>
              <a:spLocks/>
            </p:cNvSpPr>
            <p:nvPr/>
          </p:nvSpPr>
          <p:spPr bwMode="auto">
            <a:xfrm>
              <a:off x="1792" y="1654"/>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08" name="Freeform 560"/>
            <p:cNvSpPr>
              <a:spLocks/>
            </p:cNvSpPr>
            <p:nvPr/>
          </p:nvSpPr>
          <p:spPr bwMode="auto">
            <a:xfrm>
              <a:off x="1789" y="1655"/>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09" name="Freeform 561"/>
            <p:cNvSpPr>
              <a:spLocks/>
            </p:cNvSpPr>
            <p:nvPr/>
          </p:nvSpPr>
          <p:spPr bwMode="auto">
            <a:xfrm>
              <a:off x="1786" y="165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10" name="Freeform 562"/>
            <p:cNvSpPr>
              <a:spLocks/>
            </p:cNvSpPr>
            <p:nvPr/>
          </p:nvSpPr>
          <p:spPr bwMode="auto">
            <a:xfrm>
              <a:off x="1783" y="1656"/>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311" name="Freeform 563"/>
            <p:cNvSpPr>
              <a:spLocks/>
            </p:cNvSpPr>
            <p:nvPr/>
          </p:nvSpPr>
          <p:spPr bwMode="auto">
            <a:xfrm>
              <a:off x="1780" y="165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50651" name="Group 564"/>
          <p:cNvGrpSpPr>
            <a:grpSpLocks/>
          </p:cNvGrpSpPr>
          <p:nvPr/>
        </p:nvGrpSpPr>
        <p:grpSpPr bwMode="auto">
          <a:xfrm>
            <a:off x="5334000" y="2216150"/>
            <a:ext cx="153988" cy="412750"/>
            <a:chOff x="3360" y="1396"/>
            <a:chExt cx="97" cy="260"/>
          </a:xfrm>
        </p:grpSpPr>
        <p:sp>
          <p:nvSpPr>
            <p:cNvPr id="1664128" name="Freeform 565"/>
            <p:cNvSpPr>
              <a:spLocks/>
            </p:cNvSpPr>
            <p:nvPr/>
          </p:nvSpPr>
          <p:spPr bwMode="auto">
            <a:xfrm>
              <a:off x="3360" y="1396"/>
              <a:ext cx="2" cy="2"/>
            </a:xfrm>
            <a:custGeom>
              <a:avLst/>
              <a:gdLst>
                <a:gd name="T0" fmla="*/ 1 w 3"/>
                <a:gd name="T1" fmla="*/ 1 h 3"/>
                <a:gd name="T2" fmla="*/ 1 w 3"/>
                <a:gd name="T3" fmla="*/ 0 h 3"/>
                <a:gd name="T4" fmla="*/ 1 w 3"/>
                <a:gd name="T5" fmla="*/ 0 h 3"/>
                <a:gd name="T6" fmla="*/ 0 w 3"/>
                <a:gd name="T7" fmla="*/ 1 h 3"/>
                <a:gd name="T8" fmla="*/ 0 w 3"/>
                <a:gd name="T9" fmla="*/ 1 h 3"/>
                <a:gd name="T10" fmla="*/ 1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1" y="0"/>
                  </a:lnTo>
                  <a:lnTo>
                    <a:pt x="0" y="2"/>
                  </a:lnTo>
                  <a:lnTo>
                    <a:pt x="1"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29" name="Freeform 566"/>
            <p:cNvSpPr>
              <a:spLocks/>
            </p:cNvSpPr>
            <p:nvPr/>
          </p:nvSpPr>
          <p:spPr bwMode="auto">
            <a:xfrm>
              <a:off x="3361" y="1400"/>
              <a:ext cx="2" cy="2"/>
            </a:xfrm>
            <a:custGeom>
              <a:avLst/>
              <a:gdLst>
                <a:gd name="T0" fmla="*/ 1 w 4"/>
                <a:gd name="T1" fmla="*/ 1 h 3"/>
                <a:gd name="T2" fmla="*/ 1 w 4"/>
                <a:gd name="T3" fmla="*/ 0 h 3"/>
                <a:gd name="T4" fmla="*/ 1 w 4"/>
                <a:gd name="T5" fmla="*/ 0 h 3"/>
                <a:gd name="T6" fmla="*/ 0 w 4"/>
                <a:gd name="T7" fmla="*/ 1 h 3"/>
                <a:gd name="T8" fmla="*/ 0 w 4"/>
                <a:gd name="T9" fmla="*/ 1 h 3"/>
                <a:gd name="T10" fmla="*/ 1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1"/>
                  </a:moveTo>
                  <a:lnTo>
                    <a:pt x="4" y="0"/>
                  </a:lnTo>
                  <a:lnTo>
                    <a:pt x="2" y="0"/>
                  </a:lnTo>
                  <a:lnTo>
                    <a:pt x="0" y="1"/>
                  </a:lnTo>
                  <a:lnTo>
                    <a:pt x="2" y="3"/>
                  </a:lnTo>
                  <a:lnTo>
                    <a:pt x="4" y="3"/>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30" name="Freeform 567"/>
            <p:cNvSpPr>
              <a:spLocks/>
            </p:cNvSpPr>
            <p:nvPr/>
          </p:nvSpPr>
          <p:spPr bwMode="auto">
            <a:xfrm>
              <a:off x="3363" y="1402"/>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1" y="0"/>
                  </a:lnTo>
                  <a:lnTo>
                    <a:pt x="0" y="0"/>
                  </a:lnTo>
                  <a:lnTo>
                    <a:pt x="0" y="2"/>
                  </a:lnTo>
                  <a:lnTo>
                    <a:pt x="0" y="3"/>
                  </a:lnTo>
                  <a:lnTo>
                    <a:pt x="1"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31" name="Freeform 568"/>
            <p:cNvSpPr>
              <a:spLocks/>
            </p:cNvSpPr>
            <p:nvPr/>
          </p:nvSpPr>
          <p:spPr bwMode="auto">
            <a:xfrm>
              <a:off x="3364" y="1406"/>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2" y="0"/>
                  </a:lnTo>
                  <a:lnTo>
                    <a:pt x="0" y="2"/>
                  </a:lnTo>
                  <a:lnTo>
                    <a:pt x="2"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32" name="Freeform 569"/>
            <p:cNvSpPr>
              <a:spLocks/>
            </p:cNvSpPr>
            <p:nvPr/>
          </p:nvSpPr>
          <p:spPr bwMode="auto">
            <a:xfrm>
              <a:off x="3365" y="1409"/>
              <a:ext cx="2" cy="2"/>
            </a:xfrm>
            <a:custGeom>
              <a:avLst/>
              <a:gdLst>
                <a:gd name="T0" fmla="*/ 1 w 4"/>
                <a:gd name="T1" fmla="*/ 1 h 3"/>
                <a:gd name="T2" fmla="*/ 1 w 4"/>
                <a:gd name="T3" fmla="*/ 0 h 3"/>
                <a:gd name="T4" fmla="*/ 0 w 4"/>
                <a:gd name="T5" fmla="*/ 0 h 3"/>
                <a:gd name="T6" fmla="*/ 0 w 4"/>
                <a:gd name="T7" fmla="*/ 1 h 3"/>
                <a:gd name="T8" fmla="*/ 0 w 4"/>
                <a:gd name="T9" fmla="*/ 1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2"/>
                  </a:moveTo>
                  <a:lnTo>
                    <a:pt x="2" y="0"/>
                  </a:lnTo>
                  <a:lnTo>
                    <a:pt x="0" y="0"/>
                  </a:lnTo>
                  <a:lnTo>
                    <a:pt x="0" y="2"/>
                  </a:lnTo>
                  <a:lnTo>
                    <a:pt x="0" y="3"/>
                  </a:lnTo>
                  <a:lnTo>
                    <a:pt x="2" y="3"/>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33" name="Freeform 570"/>
            <p:cNvSpPr>
              <a:spLocks/>
            </p:cNvSpPr>
            <p:nvPr/>
          </p:nvSpPr>
          <p:spPr bwMode="auto">
            <a:xfrm>
              <a:off x="3366" y="1413"/>
              <a:ext cx="2" cy="2"/>
            </a:xfrm>
            <a:custGeom>
              <a:avLst/>
              <a:gdLst>
                <a:gd name="T0" fmla="*/ 1 w 3"/>
                <a:gd name="T1" fmla="*/ 1 h 3"/>
                <a:gd name="T2" fmla="*/ 1 w 3"/>
                <a:gd name="T3" fmla="*/ 0 h 3"/>
                <a:gd name="T4" fmla="*/ 1 w 3"/>
                <a:gd name="T5" fmla="*/ 0 h 3"/>
                <a:gd name="T6" fmla="*/ 0 w 3"/>
                <a:gd name="T7" fmla="*/ 1 h 3"/>
                <a:gd name="T8" fmla="*/ 0 w 3"/>
                <a:gd name="T9" fmla="*/ 1 h 3"/>
                <a:gd name="T10" fmla="*/ 1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3" y="0"/>
                  </a:lnTo>
                  <a:lnTo>
                    <a:pt x="2" y="0"/>
                  </a:lnTo>
                  <a:lnTo>
                    <a:pt x="0" y="1"/>
                  </a:lnTo>
                  <a:lnTo>
                    <a:pt x="2" y="3"/>
                  </a:lnTo>
                  <a:lnTo>
                    <a:pt x="3"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34" name="Freeform 571"/>
            <p:cNvSpPr>
              <a:spLocks/>
            </p:cNvSpPr>
            <p:nvPr/>
          </p:nvSpPr>
          <p:spPr bwMode="auto">
            <a:xfrm>
              <a:off x="3368" y="1415"/>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2" y="0"/>
                  </a:lnTo>
                  <a:lnTo>
                    <a:pt x="0" y="0"/>
                  </a:lnTo>
                  <a:lnTo>
                    <a:pt x="0" y="2"/>
                  </a:lnTo>
                  <a:lnTo>
                    <a:pt x="0" y="3"/>
                  </a:lnTo>
                  <a:lnTo>
                    <a:pt x="2"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35" name="Freeform 572"/>
            <p:cNvSpPr>
              <a:spLocks/>
            </p:cNvSpPr>
            <p:nvPr/>
          </p:nvSpPr>
          <p:spPr bwMode="auto">
            <a:xfrm>
              <a:off x="3368" y="1419"/>
              <a:ext cx="2" cy="2"/>
            </a:xfrm>
            <a:custGeom>
              <a:avLst/>
              <a:gdLst>
                <a:gd name="T0" fmla="*/ 1 w 3"/>
                <a:gd name="T1" fmla="*/ 1 h 3"/>
                <a:gd name="T2" fmla="*/ 1 w 3"/>
                <a:gd name="T3" fmla="*/ 0 h 3"/>
                <a:gd name="T4" fmla="*/ 1 w 3"/>
                <a:gd name="T5" fmla="*/ 0 h 3"/>
                <a:gd name="T6" fmla="*/ 0 w 3"/>
                <a:gd name="T7" fmla="*/ 1 h 3"/>
                <a:gd name="T8" fmla="*/ 0 w 3"/>
                <a:gd name="T9" fmla="*/ 1 h 3"/>
                <a:gd name="T10" fmla="*/ 1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1" y="0"/>
                  </a:lnTo>
                  <a:lnTo>
                    <a:pt x="0" y="2"/>
                  </a:lnTo>
                  <a:lnTo>
                    <a:pt x="1"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36" name="Freeform 573"/>
            <p:cNvSpPr>
              <a:spLocks/>
            </p:cNvSpPr>
            <p:nvPr/>
          </p:nvSpPr>
          <p:spPr bwMode="auto">
            <a:xfrm>
              <a:off x="3370" y="1422"/>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2" y="0"/>
                  </a:lnTo>
                  <a:lnTo>
                    <a:pt x="0" y="0"/>
                  </a:lnTo>
                  <a:lnTo>
                    <a:pt x="0" y="2"/>
                  </a:lnTo>
                  <a:lnTo>
                    <a:pt x="0" y="3"/>
                  </a:lnTo>
                  <a:lnTo>
                    <a:pt x="2"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37" name="Freeform 574"/>
            <p:cNvSpPr>
              <a:spLocks/>
            </p:cNvSpPr>
            <p:nvPr/>
          </p:nvSpPr>
          <p:spPr bwMode="auto">
            <a:xfrm>
              <a:off x="3371" y="1425"/>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1" y="0"/>
                  </a:lnTo>
                  <a:lnTo>
                    <a:pt x="0" y="2"/>
                  </a:lnTo>
                  <a:lnTo>
                    <a:pt x="1"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38" name="Freeform 575"/>
            <p:cNvSpPr>
              <a:spLocks/>
            </p:cNvSpPr>
            <p:nvPr/>
          </p:nvSpPr>
          <p:spPr bwMode="auto">
            <a:xfrm>
              <a:off x="3372" y="1428"/>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1" y="0"/>
                  </a:lnTo>
                  <a:lnTo>
                    <a:pt x="0" y="0"/>
                  </a:lnTo>
                  <a:lnTo>
                    <a:pt x="0" y="2"/>
                  </a:lnTo>
                  <a:lnTo>
                    <a:pt x="0" y="3"/>
                  </a:lnTo>
                  <a:lnTo>
                    <a:pt x="1"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39" name="Freeform 576"/>
            <p:cNvSpPr>
              <a:spLocks/>
            </p:cNvSpPr>
            <p:nvPr/>
          </p:nvSpPr>
          <p:spPr bwMode="auto">
            <a:xfrm>
              <a:off x="3373" y="1432"/>
              <a:ext cx="2" cy="2"/>
            </a:xfrm>
            <a:custGeom>
              <a:avLst/>
              <a:gdLst>
                <a:gd name="T0" fmla="*/ 1 w 4"/>
                <a:gd name="T1" fmla="*/ 1 h 3"/>
                <a:gd name="T2" fmla="*/ 1 w 4"/>
                <a:gd name="T3" fmla="*/ 0 h 3"/>
                <a:gd name="T4" fmla="*/ 1 w 4"/>
                <a:gd name="T5" fmla="*/ 0 h 3"/>
                <a:gd name="T6" fmla="*/ 0 w 4"/>
                <a:gd name="T7" fmla="*/ 1 h 3"/>
                <a:gd name="T8" fmla="*/ 0 w 4"/>
                <a:gd name="T9" fmla="*/ 1 h 3"/>
                <a:gd name="T10" fmla="*/ 1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2"/>
                  </a:moveTo>
                  <a:lnTo>
                    <a:pt x="4" y="0"/>
                  </a:lnTo>
                  <a:lnTo>
                    <a:pt x="2" y="0"/>
                  </a:lnTo>
                  <a:lnTo>
                    <a:pt x="0" y="2"/>
                  </a:lnTo>
                  <a:lnTo>
                    <a:pt x="2" y="3"/>
                  </a:lnTo>
                  <a:lnTo>
                    <a:pt x="4" y="3"/>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40" name="Freeform 577"/>
            <p:cNvSpPr>
              <a:spLocks/>
            </p:cNvSpPr>
            <p:nvPr/>
          </p:nvSpPr>
          <p:spPr bwMode="auto">
            <a:xfrm>
              <a:off x="3375" y="1435"/>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1" y="0"/>
                  </a:lnTo>
                  <a:lnTo>
                    <a:pt x="0" y="0"/>
                  </a:lnTo>
                  <a:lnTo>
                    <a:pt x="0" y="2"/>
                  </a:lnTo>
                  <a:lnTo>
                    <a:pt x="0" y="3"/>
                  </a:lnTo>
                  <a:lnTo>
                    <a:pt x="1"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41" name="Freeform 578"/>
            <p:cNvSpPr>
              <a:spLocks/>
            </p:cNvSpPr>
            <p:nvPr/>
          </p:nvSpPr>
          <p:spPr bwMode="auto">
            <a:xfrm>
              <a:off x="3376" y="1438"/>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2" y="0"/>
                  </a:lnTo>
                  <a:lnTo>
                    <a:pt x="0" y="2"/>
                  </a:lnTo>
                  <a:lnTo>
                    <a:pt x="2"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42" name="Freeform 579"/>
            <p:cNvSpPr>
              <a:spLocks/>
            </p:cNvSpPr>
            <p:nvPr/>
          </p:nvSpPr>
          <p:spPr bwMode="auto">
            <a:xfrm>
              <a:off x="3377" y="1441"/>
              <a:ext cx="2" cy="2"/>
            </a:xfrm>
            <a:custGeom>
              <a:avLst/>
              <a:gdLst>
                <a:gd name="T0" fmla="*/ 1 w 4"/>
                <a:gd name="T1" fmla="*/ 1 h 3"/>
                <a:gd name="T2" fmla="*/ 1 w 4"/>
                <a:gd name="T3" fmla="*/ 0 h 3"/>
                <a:gd name="T4" fmla="*/ 0 w 4"/>
                <a:gd name="T5" fmla="*/ 0 h 3"/>
                <a:gd name="T6" fmla="*/ 0 w 4"/>
                <a:gd name="T7" fmla="*/ 1 h 3"/>
                <a:gd name="T8" fmla="*/ 0 w 4"/>
                <a:gd name="T9" fmla="*/ 1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2"/>
                  </a:moveTo>
                  <a:lnTo>
                    <a:pt x="2" y="0"/>
                  </a:lnTo>
                  <a:lnTo>
                    <a:pt x="0" y="0"/>
                  </a:lnTo>
                  <a:lnTo>
                    <a:pt x="0" y="2"/>
                  </a:lnTo>
                  <a:lnTo>
                    <a:pt x="0" y="3"/>
                  </a:lnTo>
                  <a:lnTo>
                    <a:pt x="2" y="3"/>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43" name="Freeform 580"/>
            <p:cNvSpPr>
              <a:spLocks/>
            </p:cNvSpPr>
            <p:nvPr/>
          </p:nvSpPr>
          <p:spPr bwMode="auto">
            <a:xfrm>
              <a:off x="3378" y="1445"/>
              <a:ext cx="2" cy="2"/>
            </a:xfrm>
            <a:custGeom>
              <a:avLst/>
              <a:gdLst>
                <a:gd name="T0" fmla="*/ 1 w 3"/>
                <a:gd name="T1" fmla="*/ 1 h 3"/>
                <a:gd name="T2" fmla="*/ 1 w 3"/>
                <a:gd name="T3" fmla="*/ 0 h 3"/>
                <a:gd name="T4" fmla="*/ 1 w 3"/>
                <a:gd name="T5" fmla="*/ 0 h 3"/>
                <a:gd name="T6" fmla="*/ 0 w 3"/>
                <a:gd name="T7" fmla="*/ 1 h 3"/>
                <a:gd name="T8" fmla="*/ 0 w 3"/>
                <a:gd name="T9" fmla="*/ 1 h 3"/>
                <a:gd name="T10" fmla="*/ 1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2" y="0"/>
                  </a:lnTo>
                  <a:lnTo>
                    <a:pt x="0" y="2"/>
                  </a:lnTo>
                  <a:lnTo>
                    <a:pt x="2"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44" name="Freeform 581"/>
            <p:cNvSpPr>
              <a:spLocks/>
            </p:cNvSpPr>
            <p:nvPr/>
          </p:nvSpPr>
          <p:spPr bwMode="auto">
            <a:xfrm>
              <a:off x="3380" y="1448"/>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45" name="Freeform 582"/>
            <p:cNvSpPr>
              <a:spLocks/>
            </p:cNvSpPr>
            <p:nvPr/>
          </p:nvSpPr>
          <p:spPr bwMode="auto">
            <a:xfrm>
              <a:off x="3380" y="1451"/>
              <a:ext cx="2" cy="2"/>
            </a:xfrm>
            <a:custGeom>
              <a:avLst/>
              <a:gdLst>
                <a:gd name="T0" fmla="*/ 1 w 3"/>
                <a:gd name="T1" fmla="*/ 1 h 3"/>
                <a:gd name="T2" fmla="*/ 1 w 3"/>
                <a:gd name="T3" fmla="*/ 0 h 3"/>
                <a:gd name="T4" fmla="*/ 1 w 3"/>
                <a:gd name="T5" fmla="*/ 0 h 3"/>
                <a:gd name="T6" fmla="*/ 0 w 3"/>
                <a:gd name="T7" fmla="*/ 1 h 3"/>
                <a:gd name="T8" fmla="*/ 0 w 3"/>
                <a:gd name="T9" fmla="*/ 1 h 3"/>
                <a:gd name="T10" fmla="*/ 1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1" y="0"/>
                  </a:lnTo>
                  <a:lnTo>
                    <a:pt x="0" y="2"/>
                  </a:lnTo>
                  <a:lnTo>
                    <a:pt x="1"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46" name="Freeform 583"/>
            <p:cNvSpPr>
              <a:spLocks/>
            </p:cNvSpPr>
            <p:nvPr/>
          </p:nvSpPr>
          <p:spPr bwMode="auto">
            <a:xfrm>
              <a:off x="3382" y="1454"/>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2" y="0"/>
                  </a:lnTo>
                  <a:lnTo>
                    <a:pt x="0" y="0"/>
                  </a:lnTo>
                  <a:lnTo>
                    <a:pt x="0" y="2"/>
                  </a:lnTo>
                  <a:lnTo>
                    <a:pt x="0" y="3"/>
                  </a:lnTo>
                  <a:lnTo>
                    <a:pt x="2"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47" name="Freeform 584"/>
            <p:cNvSpPr>
              <a:spLocks/>
            </p:cNvSpPr>
            <p:nvPr/>
          </p:nvSpPr>
          <p:spPr bwMode="auto">
            <a:xfrm>
              <a:off x="3383" y="1458"/>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1" y="0"/>
                  </a:lnTo>
                  <a:lnTo>
                    <a:pt x="0" y="2"/>
                  </a:lnTo>
                  <a:lnTo>
                    <a:pt x="1"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48" name="Freeform 585"/>
            <p:cNvSpPr>
              <a:spLocks/>
            </p:cNvSpPr>
            <p:nvPr/>
          </p:nvSpPr>
          <p:spPr bwMode="auto">
            <a:xfrm>
              <a:off x="3384" y="1461"/>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49" name="Freeform 586"/>
            <p:cNvSpPr>
              <a:spLocks/>
            </p:cNvSpPr>
            <p:nvPr/>
          </p:nvSpPr>
          <p:spPr bwMode="auto">
            <a:xfrm>
              <a:off x="3385" y="1464"/>
              <a:ext cx="2" cy="2"/>
            </a:xfrm>
            <a:custGeom>
              <a:avLst/>
              <a:gdLst>
                <a:gd name="T0" fmla="*/ 1 w 4"/>
                <a:gd name="T1" fmla="*/ 1 h 3"/>
                <a:gd name="T2" fmla="*/ 1 w 4"/>
                <a:gd name="T3" fmla="*/ 0 h 3"/>
                <a:gd name="T4" fmla="*/ 1 w 4"/>
                <a:gd name="T5" fmla="*/ 0 h 3"/>
                <a:gd name="T6" fmla="*/ 0 w 4"/>
                <a:gd name="T7" fmla="*/ 1 h 3"/>
                <a:gd name="T8" fmla="*/ 0 w 4"/>
                <a:gd name="T9" fmla="*/ 1 h 3"/>
                <a:gd name="T10" fmla="*/ 1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2"/>
                  </a:moveTo>
                  <a:lnTo>
                    <a:pt x="4" y="0"/>
                  </a:lnTo>
                  <a:lnTo>
                    <a:pt x="2" y="0"/>
                  </a:lnTo>
                  <a:lnTo>
                    <a:pt x="0" y="2"/>
                  </a:lnTo>
                  <a:lnTo>
                    <a:pt x="2" y="3"/>
                  </a:lnTo>
                  <a:lnTo>
                    <a:pt x="4" y="3"/>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50" name="Freeform 587"/>
            <p:cNvSpPr>
              <a:spLocks/>
            </p:cNvSpPr>
            <p:nvPr/>
          </p:nvSpPr>
          <p:spPr bwMode="auto">
            <a:xfrm>
              <a:off x="3387" y="1467"/>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1" y="0"/>
                  </a:lnTo>
                  <a:lnTo>
                    <a:pt x="0" y="0"/>
                  </a:lnTo>
                  <a:lnTo>
                    <a:pt x="0" y="2"/>
                  </a:lnTo>
                  <a:lnTo>
                    <a:pt x="0" y="3"/>
                  </a:lnTo>
                  <a:lnTo>
                    <a:pt x="1"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51" name="Freeform 588"/>
            <p:cNvSpPr>
              <a:spLocks/>
            </p:cNvSpPr>
            <p:nvPr/>
          </p:nvSpPr>
          <p:spPr bwMode="auto">
            <a:xfrm>
              <a:off x="3388" y="1470"/>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52" name="Freeform 589"/>
            <p:cNvSpPr>
              <a:spLocks/>
            </p:cNvSpPr>
            <p:nvPr/>
          </p:nvSpPr>
          <p:spPr bwMode="auto">
            <a:xfrm>
              <a:off x="3389" y="1474"/>
              <a:ext cx="2" cy="1"/>
            </a:xfrm>
            <a:custGeom>
              <a:avLst/>
              <a:gdLst>
                <a:gd name="T0" fmla="*/ 1 w 4"/>
                <a:gd name="T1" fmla="*/ 0 h 4"/>
                <a:gd name="T2" fmla="*/ 1 w 4"/>
                <a:gd name="T3" fmla="*/ 0 h 4"/>
                <a:gd name="T4" fmla="*/ 0 w 4"/>
                <a:gd name="T5" fmla="*/ 0 h 4"/>
                <a:gd name="T6" fmla="*/ 0 w 4"/>
                <a:gd name="T7" fmla="*/ 0 h 4"/>
                <a:gd name="T8" fmla="*/ 0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2" y="0"/>
                  </a:lnTo>
                  <a:lnTo>
                    <a:pt x="0" y="0"/>
                  </a:lnTo>
                  <a:lnTo>
                    <a:pt x="0" y="2"/>
                  </a:lnTo>
                  <a:lnTo>
                    <a:pt x="0" y="4"/>
                  </a:lnTo>
                  <a:lnTo>
                    <a:pt x="2"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53" name="Freeform 590"/>
            <p:cNvSpPr>
              <a:spLocks/>
            </p:cNvSpPr>
            <p:nvPr/>
          </p:nvSpPr>
          <p:spPr bwMode="auto">
            <a:xfrm>
              <a:off x="3390" y="1477"/>
              <a:ext cx="2" cy="2"/>
            </a:xfrm>
            <a:custGeom>
              <a:avLst/>
              <a:gdLst>
                <a:gd name="T0" fmla="*/ 1 w 3"/>
                <a:gd name="T1" fmla="*/ 1 h 3"/>
                <a:gd name="T2" fmla="*/ 1 w 3"/>
                <a:gd name="T3" fmla="*/ 0 h 3"/>
                <a:gd name="T4" fmla="*/ 1 w 3"/>
                <a:gd name="T5" fmla="*/ 0 h 3"/>
                <a:gd name="T6" fmla="*/ 0 w 3"/>
                <a:gd name="T7" fmla="*/ 1 h 3"/>
                <a:gd name="T8" fmla="*/ 0 w 3"/>
                <a:gd name="T9" fmla="*/ 1 h 3"/>
                <a:gd name="T10" fmla="*/ 1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2" y="0"/>
                  </a:lnTo>
                  <a:lnTo>
                    <a:pt x="0" y="2"/>
                  </a:lnTo>
                  <a:lnTo>
                    <a:pt x="2"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54" name="Freeform 591"/>
            <p:cNvSpPr>
              <a:spLocks/>
            </p:cNvSpPr>
            <p:nvPr/>
          </p:nvSpPr>
          <p:spPr bwMode="auto">
            <a:xfrm>
              <a:off x="3392" y="1480"/>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2" y="0"/>
                  </a:lnTo>
                  <a:lnTo>
                    <a:pt x="0" y="0"/>
                  </a:lnTo>
                  <a:lnTo>
                    <a:pt x="0" y="2"/>
                  </a:lnTo>
                  <a:lnTo>
                    <a:pt x="0" y="3"/>
                  </a:lnTo>
                  <a:lnTo>
                    <a:pt x="2"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55" name="Freeform 592"/>
            <p:cNvSpPr>
              <a:spLocks/>
            </p:cNvSpPr>
            <p:nvPr/>
          </p:nvSpPr>
          <p:spPr bwMode="auto">
            <a:xfrm>
              <a:off x="3392" y="1483"/>
              <a:ext cx="2" cy="2"/>
            </a:xfrm>
            <a:custGeom>
              <a:avLst/>
              <a:gdLst>
                <a:gd name="T0" fmla="*/ 1 w 3"/>
                <a:gd name="T1" fmla="*/ 1 h 4"/>
                <a:gd name="T2" fmla="*/ 1 w 3"/>
                <a:gd name="T3" fmla="*/ 0 h 4"/>
                <a:gd name="T4" fmla="*/ 1 w 3"/>
                <a:gd name="T5" fmla="*/ 0 h 4"/>
                <a:gd name="T6" fmla="*/ 0 w 3"/>
                <a:gd name="T7" fmla="*/ 1 h 4"/>
                <a:gd name="T8" fmla="*/ 0 w 3"/>
                <a:gd name="T9" fmla="*/ 1 h 4"/>
                <a:gd name="T10" fmla="*/ 1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56" name="Freeform 593"/>
            <p:cNvSpPr>
              <a:spLocks/>
            </p:cNvSpPr>
            <p:nvPr/>
          </p:nvSpPr>
          <p:spPr bwMode="auto">
            <a:xfrm>
              <a:off x="3394" y="1487"/>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57" name="Freeform 594"/>
            <p:cNvSpPr>
              <a:spLocks/>
            </p:cNvSpPr>
            <p:nvPr/>
          </p:nvSpPr>
          <p:spPr bwMode="auto">
            <a:xfrm>
              <a:off x="3395" y="1490"/>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1" y="0"/>
                  </a:lnTo>
                  <a:lnTo>
                    <a:pt x="0" y="2"/>
                  </a:lnTo>
                  <a:lnTo>
                    <a:pt x="1"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58" name="Freeform 595"/>
            <p:cNvSpPr>
              <a:spLocks/>
            </p:cNvSpPr>
            <p:nvPr/>
          </p:nvSpPr>
          <p:spPr bwMode="auto">
            <a:xfrm>
              <a:off x="3396" y="1493"/>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59" name="Freeform 596"/>
            <p:cNvSpPr>
              <a:spLocks/>
            </p:cNvSpPr>
            <p:nvPr/>
          </p:nvSpPr>
          <p:spPr bwMode="auto">
            <a:xfrm>
              <a:off x="3397" y="1496"/>
              <a:ext cx="2" cy="2"/>
            </a:xfrm>
            <a:custGeom>
              <a:avLst/>
              <a:gdLst>
                <a:gd name="T0" fmla="*/ 1 w 4"/>
                <a:gd name="T1" fmla="*/ 1 h 4"/>
                <a:gd name="T2" fmla="*/ 1 w 4"/>
                <a:gd name="T3" fmla="*/ 0 h 4"/>
                <a:gd name="T4" fmla="*/ 1 w 4"/>
                <a:gd name="T5" fmla="*/ 0 h 4"/>
                <a:gd name="T6" fmla="*/ 0 w 4"/>
                <a:gd name="T7" fmla="*/ 1 h 4"/>
                <a:gd name="T8" fmla="*/ 0 w 4"/>
                <a:gd name="T9" fmla="*/ 1 h 4"/>
                <a:gd name="T10" fmla="*/ 1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4" y="0"/>
                  </a:lnTo>
                  <a:lnTo>
                    <a:pt x="2" y="0"/>
                  </a:lnTo>
                  <a:lnTo>
                    <a:pt x="0" y="2"/>
                  </a:lnTo>
                  <a:lnTo>
                    <a:pt x="2" y="4"/>
                  </a:lnTo>
                  <a:lnTo>
                    <a:pt x="4"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60" name="Freeform 597"/>
            <p:cNvSpPr>
              <a:spLocks/>
            </p:cNvSpPr>
            <p:nvPr/>
          </p:nvSpPr>
          <p:spPr bwMode="auto">
            <a:xfrm>
              <a:off x="3399" y="1500"/>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61" name="Freeform 598"/>
            <p:cNvSpPr>
              <a:spLocks/>
            </p:cNvSpPr>
            <p:nvPr/>
          </p:nvSpPr>
          <p:spPr bwMode="auto">
            <a:xfrm>
              <a:off x="3400" y="1503"/>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2" y="0"/>
                  </a:lnTo>
                  <a:lnTo>
                    <a:pt x="0" y="2"/>
                  </a:lnTo>
                  <a:lnTo>
                    <a:pt x="2"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62" name="Freeform 599"/>
            <p:cNvSpPr>
              <a:spLocks/>
            </p:cNvSpPr>
            <p:nvPr/>
          </p:nvSpPr>
          <p:spPr bwMode="auto">
            <a:xfrm>
              <a:off x="3401" y="1506"/>
              <a:ext cx="2" cy="1"/>
            </a:xfrm>
            <a:custGeom>
              <a:avLst/>
              <a:gdLst>
                <a:gd name="T0" fmla="*/ 1 w 4"/>
                <a:gd name="T1" fmla="*/ 0 h 4"/>
                <a:gd name="T2" fmla="*/ 1 w 4"/>
                <a:gd name="T3" fmla="*/ 0 h 4"/>
                <a:gd name="T4" fmla="*/ 0 w 4"/>
                <a:gd name="T5" fmla="*/ 0 h 4"/>
                <a:gd name="T6" fmla="*/ 0 w 4"/>
                <a:gd name="T7" fmla="*/ 0 h 4"/>
                <a:gd name="T8" fmla="*/ 0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2" y="0"/>
                  </a:lnTo>
                  <a:lnTo>
                    <a:pt x="0" y="0"/>
                  </a:lnTo>
                  <a:lnTo>
                    <a:pt x="0" y="2"/>
                  </a:lnTo>
                  <a:lnTo>
                    <a:pt x="0" y="4"/>
                  </a:lnTo>
                  <a:lnTo>
                    <a:pt x="2"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63" name="Freeform 600"/>
            <p:cNvSpPr>
              <a:spLocks/>
            </p:cNvSpPr>
            <p:nvPr/>
          </p:nvSpPr>
          <p:spPr bwMode="auto">
            <a:xfrm>
              <a:off x="3402" y="1509"/>
              <a:ext cx="2" cy="2"/>
            </a:xfrm>
            <a:custGeom>
              <a:avLst/>
              <a:gdLst>
                <a:gd name="T0" fmla="*/ 1 w 3"/>
                <a:gd name="T1" fmla="*/ 1 h 4"/>
                <a:gd name="T2" fmla="*/ 1 w 3"/>
                <a:gd name="T3" fmla="*/ 0 h 4"/>
                <a:gd name="T4" fmla="*/ 0 w 3"/>
                <a:gd name="T5" fmla="*/ 0 h 4"/>
                <a:gd name="T6" fmla="*/ 0 w 3"/>
                <a:gd name="T7" fmla="*/ 1 h 4"/>
                <a:gd name="T8" fmla="*/ 0 w 3"/>
                <a:gd name="T9" fmla="*/ 1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64" name="Freeform 601"/>
            <p:cNvSpPr>
              <a:spLocks/>
            </p:cNvSpPr>
            <p:nvPr/>
          </p:nvSpPr>
          <p:spPr bwMode="auto">
            <a:xfrm>
              <a:off x="3403" y="151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65" name="Freeform 602"/>
            <p:cNvSpPr>
              <a:spLocks/>
            </p:cNvSpPr>
            <p:nvPr/>
          </p:nvSpPr>
          <p:spPr bwMode="auto">
            <a:xfrm>
              <a:off x="3404" y="1515"/>
              <a:ext cx="2" cy="2"/>
            </a:xfrm>
            <a:custGeom>
              <a:avLst/>
              <a:gdLst>
                <a:gd name="T0" fmla="*/ 1 w 3"/>
                <a:gd name="T1" fmla="*/ 1 h 4"/>
                <a:gd name="T2" fmla="*/ 1 w 3"/>
                <a:gd name="T3" fmla="*/ 0 h 4"/>
                <a:gd name="T4" fmla="*/ 0 w 3"/>
                <a:gd name="T5" fmla="*/ 0 h 4"/>
                <a:gd name="T6" fmla="*/ 0 w 3"/>
                <a:gd name="T7" fmla="*/ 1 h 4"/>
                <a:gd name="T8" fmla="*/ 0 w 3"/>
                <a:gd name="T9" fmla="*/ 1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66" name="Freeform 603"/>
            <p:cNvSpPr>
              <a:spLocks/>
            </p:cNvSpPr>
            <p:nvPr/>
          </p:nvSpPr>
          <p:spPr bwMode="auto">
            <a:xfrm>
              <a:off x="3405" y="1519"/>
              <a:ext cx="2" cy="1"/>
            </a:xfrm>
            <a:custGeom>
              <a:avLst/>
              <a:gdLst>
                <a:gd name="T0" fmla="*/ 1 w 4"/>
                <a:gd name="T1" fmla="*/ 0 h 4"/>
                <a:gd name="T2" fmla="*/ 1 w 4"/>
                <a:gd name="T3" fmla="*/ 0 h 4"/>
                <a:gd name="T4" fmla="*/ 1 w 4"/>
                <a:gd name="T5" fmla="*/ 0 h 4"/>
                <a:gd name="T6" fmla="*/ 0 w 4"/>
                <a:gd name="T7" fmla="*/ 0 h 4"/>
                <a:gd name="T8" fmla="*/ 0 w 4"/>
                <a:gd name="T9" fmla="*/ 0 h 4"/>
                <a:gd name="T10" fmla="*/ 1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4" y="0"/>
                  </a:lnTo>
                  <a:lnTo>
                    <a:pt x="2" y="0"/>
                  </a:lnTo>
                  <a:lnTo>
                    <a:pt x="0" y="2"/>
                  </a:lnTo>
                  <a:lnTo>
                    <a:pt x="2" y="4"/>
                  </a:lnTo>
                  <a:lnTo>
                    <a:pt x="4"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67" name="Freeform 604"/>
            <p:cNvSpPr>
              <a:spLocks/>
            </p:cNvSpPr>
            <p:nvPr/>
          </p:nvSpPr>
          <p:spPr bwMode="auto">
            <a:xfrm>
              <a:off x="3407" y="1522"/>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68" name="Freeform 605"/>
            <p:cNvSpPr>
              <a:spLocks/>
            </p:cNvSpPr>
            <p:nvPr/>
          </p:nvSpPr>
          <p:spPr bwMode="auto">
            <a:xfrm>
              <a:off x="3408" y="1526"/>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69" name="Freeform 606"/>
            <p:cNvSpPr>
              <a:spLocks/>
            </p:cNvSpPr>
            <p:nvPr/>
          </p:nvSpPr>
          <p:spPr bwMode="auto">
            <a:xfrm>
              <a:off x="3409" y="1528"/>
              <a:ext cx="2" cy="2"/>
            </a:xfrm>
            <a:custGeom>
              <a:avLst/>
              <a:gdLst>
                <a:gd name="T0" fmla="*/ 1 w 4"/>
                <a:gd name="T1" fmla="*/ 1 h 4"/>
                <a:gd name="T2" fmla="*/ 1 w 4"/>
                <a:gd name="T3" fmla="*/ 0 h 4"/>
                <a:gd name="T4" fmla="*/ 0 w 4"/>
                <a:gd name="T5" fmla="*/ 0 h 4"/>
                <a:gd name="T6" fmla="*/ 0 w 4"/>
                <a:gd name="T7" fmla="*/ 1 h 4"/>
                <a:gd name="T8" fmla="*/ 0 w 4"/>
                <a:gd name="T9" fmla="*/ 1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2" y="0"/>
                  </a:lnTo>
                  <a:lnTo>
                    <a:pt x="0" y="0"/>
                  </a:lnTo>
                  <a:lnTo>
                    <a:pt x="0" y="2"/>
                  </a:lnTo>
                  <a:lnTo>
                    <a:pt x="0" y="4"/>
                  </a:lnTo>
                  <a:lnTo>
                    <a:pt x="2"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70" name="Freeform 607"/>
            <p:cNvSpPr>
              <a:spLocks/>
            </p:cNvSpPr>
            <p:nvPr/>
          </p:nvSpPr>
          <p:spPr bwMode="auto">
            <a:xfrm>
              <a:off x="3410" y="1532"/>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71" name="Freeform 608"/>
            <p:cNvSpPr>
              <a:spLocks/>
            </p:cNvSpPr>
            <p:nvPr/>
          </p:nvSpPr>
          <p:spPr bwMode="auto">
            <a:xfrm>
              <a:off x="3412" y="1535"/>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72" name="Freeform 609"/>
            <p:cNvSpPr>
              <a:spLocks/>
            </p:cNvSpPr>
            <p:nvPr/>
          </p:nvSpPr>
          <p:spPr bwMode="auto">
            <a:xfrm>
              <a:off x="3412" y="1538"/>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73" name="Freeform 610"/>
            <p:cNvSpPr>
              <a:spLocks/>
            </p:cNvSpPr>
            <p:nvPr/>
          </p:nvSpPr>
          <p:spPr bwMode="auto">
            <a:xfrm>
              <a:off x="3414" y="1541"/>
              <a:ext cx="2" cy="2"/>
            </a:xfrm>
            <a:custGeom>
              <a:avLst/>
              <a:gdLst>
                <a:gd name="T0" fmla="*/ 1 w 3"/>
                <a:gd name="T1" fmla="*/ 1 h 4"/>
                <a:gd name="T2" fmla="*/ 1 w 3"/>
                <a:gd name="T3" fmla="*/ 0 h 4"/>
                <a:gd name="T4" fmla="*/ 0 w 3"/>
                <a:gd name="T5" fmla="*/ 0 h 4"/>
                <a:gd name="T6" fmla="*/ 0 w 3"/>
                <a:gd name="T7" fmla="*/ 1 h 4"/>
                <a:gd name="T8" fmla="*/ 0 w 3"/>
                <a:gd name="T9" fmla="*/ 1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74" name="Freeform 611"/>
            <p:cNvSpPr>
              <a:spLocks/>
            </p:cNvSpPr>
            <p:nvPr/>
          </p:nvSpPr>
          <p:spPr bwMode="auto">
            <a:xfrm>
              <a:off x="3415" y="154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75" name="Freeform 612"/>
            <p:cNvSpPr>
              <a:spLocks/>
            </p:cNvSpPr>
            <p:nvPr/>
          </p:nvSpPr>
          <p:spPr bwMode="auto">
            <a:xfrm>
              <a:off x="3416" y="1548"/>
              <a:ext cx="2" cy="2"/>
            </a:xfrm>
            <a:custGeom>
              <a:avLst/>
              <a:gdLst>
                <a:gd name="T0" fmla="*/ 1 w 3"/>
                <a:gd name="T1" fmla="*/ 1 h 4"/>
                <a:gd name="T2" fmla="*/ 1 w 3"/>
                <a:gd name="T3" fmla="*/ 0 h 4"/>
                <a:gd name="T4" fmla="*/ 0 w 3"/>
                <a:gd name="T5" fmla="*/ 0 h 4"/>
                <a:gd name="T6" fmla="*/ 0 w 3"/>
                <a:gd name="T7" fmla="*/ 1 h 4"/>
                <a:gd name="T8" fmla="*/ 0 w 3"/>
                <a:gd name="T9" fmla="*/ 1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76" name="Freeform 613"/>
            <p:cNvSpPr>
              <a:spLocks/>
            </p:cNvSpPr>
            <p:nvPr/>
          </p:nvSpPr>
          <p:spPr bwMode="auto">
            <a:xfrm>
              <a:off x="3417" y="1551"/>
              <a:ext cx="2" cy="1"/>
            </a:xfrm>
            <a:custGeom>
              <a:avLst/>
              <a:gdLst>
                <a:gd name="T0" fmla="*/ 1 w 4"/>
                <a:gd name="T1" fmla="*/ 0 h 4"/>
                <a:gd name="T2" fmla="*/ 1 w 4"/>
                <a:gd name="T3" fmla="*/ 0 h 4"/>
                <a:gd name="T4" fmla="*/ 1 w 4"/>
                <a:gd name="T5" fmla="*/ 0 h 4"/>
                <a:gd name="T6" fmla="*/ 0 w 4"/>
                <a:gd name="T7" fmla="*/ 0 h 4"/>
                <a:gd name="T8" fmla="*/ 0 w 4"/>
                <a:gd name="T9" fmla="*/ 0 h 4"/>
                <a:gd name="T10" fmla="*/ 1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4" y="0"/>
                  </a:lnTo>
                  <a:lnTo>
                    <a:pt x="2" y="0"/>
                  </a:lnTo>
                  <a:lnTo>
                    <a:pt x="0" y="2"/>
                  </a:lnTo>
                  <a:lnTo>
                    <a:pt x="2" y="4"/>
                  </a:lnTo>
                  <a:lnTo>
                    <a:pt x="4"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77" name="Freeform 614"/>
            <p:cNvSpPr>
              <a:spLocks/>
            </p:cNvSpPr>
            <p:nvPr/>
          </p:nvSpPr>
          <p:spPr bwMode="auto">
            <a:xfrm>
              <a:off x="3419" y="1554"/>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78" name="Freeform 615"/>
            <p:cNvSpPr>
              <a:spLocks/>
            </p:cNvSpPr>
            <p:nvPr/>
          </p:nvSpPr>
          <p:spPr bwMode="auto">
            <a:xfrm>
              <a:off x="3420" y="1558"/>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79" name="Freeform 616"/>
            <p:cNvSpPr>
              <a:spLocks/>
            </p:cNvSpPr>
            <p:nvPr/>
          </p:nvSpPr>
          <p:spPr bwMode="auto">
            <a:xfrm>
              <a:off x="3421" y="1560"/>
              <a:ext cx="2" cy="2"/>
            </a:xfrm>
            <a:custGeom>
              <a:avLst/>
              <a:gdLst>
                <a:gd name="T0" fmla="*/ 1 w 4"/>
                <a:gd name="T1" fmla="*/ 1 h 4"/>
                <a:gd name="T2" fmla="*/ 1 w 4"/>
                <a:gd name="T3" fmla="*/ 0 h 4"/>
                <a:gd name="T4" fmla="*/ 0 w 4"/>
                <a:gd name="T5" fmla="*/ 0 h 4"/>
                <a:gd name="T6" fmla="*/ 0 w 4"/>
                <a:gd name="T7" fmla="*/ 1 h 4"/>
                <a:gd name="T8" fmla="*/ 0 w 4"/>
                <a:gd name="T9" fmla="*/ 1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2" y="0"/>
                  </a:lnTo>
                  <a:lnTo>
                    <a:pt x="0" y="0"/>
                  </a:lnTo>
                  <a:lnTo>
                    <a:pt x="0" y="2"/>
                  </a:lnTo>
                  <a:lnTo>
                    <a:pt x="0" y="4"/>
                  </a:lnTo>
                  <a:lnTo>
                    <a:pt x="2"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80" name="Freeform 617"/>
            <p:cNvSpPr>
              <a:spLocks/>
            </p:cNvSpPr>
            <p:nvPr/>
          </p:nvSpPr>
          <p:spPr bwMode="auto">
            <a:xfrm>
              <a:off x="3422" y="1564"/>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81" name="Freeform 618"/>
            <p:cNvSpPr>
              <a:spLocks/>
            </p:cNvSpPr>
            <p:nvPr/>
          </p:nvSpPr>
          <p:spPr bwMode="auto">
            <a:xfrm>
              <a:off x="3424" y="1567"/>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82" name="Freeform 619"/>
            <p:cNvSpPr>
              <a:spLocks/>
            </p:cNvSpPr>
            <p:nvPr/>
          </p:nvSpPr>
          <p:spPr bwMode="auto">
            <a:xfrm>
              <a:off x="3424" y="1571"/>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83" name="Freeform 620"/>
            <p:cNvSpPr>
              <a:spLocks/>
            </p:cNvSpPr>
            <p:nvPr/>
          </p:nvSpPr>
          <p:spPr bwMode="auto">
            <a:xfrm>
              <a:off x="3426" y="1573"/>
              <a:ext cx="2" cy="2"/>
            </a:xfrm>
            <a:custGeom>
              <a:avLst/>
              <a:gdLst>
                <a:gd name="T0" fmla="*/ 1 w 3"/>
                <a:gd name="T1" fmla="*/ 1 h 4"/>
                <a:gd name="T2" fmla="*/ 1 w 3"/>
                <a:gd name="T3" fmla="*/ 0 h 4"/>
                <a:gd name="T4" fmla="*/ 0 w 3"/>
                <a:gd name="T5" fmla="*/ 0 h 4"/>
                <a:gd name="T6" fmla="*/ 0 w 3"/>
                <a:gd name="T7" fmla="*/ 1 h 4"/>
                <a:gd name="T8" fmla="*/ 0 w 3"/>
                <a:gd name="T9" fmla="*/ 1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84" name="Freeform 621"/>
            <p:cNvSpPr>
              <a:spLocks/>
            </p:cNvSpPr>
            <p:nvPr/>
          </p:nvSpPr>
          <p:spPr bwMode="auto">
            <a:xfrm>
              <a:off x="3427" y="157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85" name="Freeform 622"/>
            <p:cNvSpPr>
              <a:spLocks/>
            </p:cNvSpPr>
            <p:nvPr/>
          </p:nvSpPr>
          <p:spPr bwMode="auto">
            <a:xfrm>
              <a:off x="3428" y="1580"/>
              <a:ext cx="2" cy="2"/>
            </a:xfrm>
            <a:custGeom>
              <a:avLst/>
              <a:gdLst>
                <a:gd name="T0" fmla="*/ 1 w 3"/>
                <a:gd name="T1" fmla="*/ 1 h 4"/>
                <a:gd name="T2" fmla="*/ 1 w 3"/>
                <a:gd name="T3" fmla="*/ 0 h 4"/>
                <a:gd name="T4" fmla="*/ 0 w 3"/>
                <a:gd name="T5" fmla="*/ 0 h 4"/>
                <a:gd name="T6" fmla="*/ 0 w 3"/>
                <a:gd name="T7" fmla="*/ 1 h 4"/>
                <a:gd name="T8" fmla="*/ 0 w 3"/>
                <a:gd name="T9" fmla="*/ 1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86" name="Freeform 623"/>
            <p:cNvSpPr>
              <a:spLocks/>
            </p:cNvSpPr>
            <p:nvPr/>
          </p:nvSpPr>
          <p:spPr bwMode="auto">
            <a:xfrm>
              <a:off x="3429" y="1583"/>
              <a:ext cx="2" cy="1"/>
            </a:xfrm>
            <a:custGeom>
              <a:avLst/>
              <a:gdLst>
                <a:gd name="T0" fmla="*/ 1 w 4"/>
                <a:gd name="T1" fmla="*/ 0 h 4"/>
                <a:gd name="T2" fmla="*/ 1 w 4"/>
                <a:gd name="T3" fmla="*/ 0 h 4"/>
                <a:gd name="T4" fmla="*/ 1 w 4"/>
                <a:gd name="T5" fmla="*/ 0 h 4"/>
                <a:gd name="T6" fmla="*/ 0 w 4"/>
                <a:gd name="T7" fmla="*/ 0 h 4"/>
                <a:gd name="T8" fmla="*/ 0 w 4"/>
                <a:gd name="T9" fmla="*/ 0 h 4"/>
                <a:gd name="T10" fmla="*/ 1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4" y="0"/>
                  </a:lnTo>
                  <a:lnTo>
                    <a:pt x="2" y="0"/>
                  </a:lnTo>
                  <a:lnTo>
                    <a:pt x="0" y="2"/>
                  </a:lnTo>
                  <a:lnTo>
                    <a:pt x="2" y="4"/>
                  </a:lnTo>
                  <a:lnTo>
                    <a:pt x="4"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87" name="Freeform 624"/>
            <p:cNvSpPr>
              <a:spLocks/>
            </p:cNvSpPr>
            <p:nvPr/>
          </p:nvSpPr>
          <p:spPr bwMode="auto">
            <a:xfrm>
              <a:off x="3431" y="1586"/>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88" name="Freeform 625"/>
            <p:cNvSpPr>
              <a:spLocks/>
            </p:cNvSpPr>
            <p:nvPr/>
          </p:nvSpPr>
          <p:spPr bwMode="auto">
            <a:xfrm>
              <a:off x="3432" y="1590"/>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89" name="Freeform 626"/>
            <p:cNvSpPr>
              <a:spLocks/>
            </p:cNvSpPr>
            <p:nvPr/>
          </p:nvSpPr>
          <p:spPr bwMode="auto">
            <a:xfrm>
              <a:off x="3433" y="1593"/>
              <a:ext cx="2" cy="2"/>
            </a:xfrm>
            <a:custGeom>
              <a:avLst/>
              <a:gdLst>
                <a:gd name="T0" fmla="*/ 1 w 3"/>
                <a:gd name="T1" fmla="*/ 1 h 4"/>
                <a:gd name="T2" fmla="*/ 1 w 3"/>
                <a:gd name="T3" fmla="*/ 0 h 4"/>
                <a:gd name="T4" fmla="*/ 0 w 3"/>
                <a:gd name="T5" fmla="*/ 0 h 4"/>
                <a:gd name="T6" fmla="*/ 0 w 3"/>
                <a:gd name="T7" fmla="*/ 1 h 4"/>
                <a:gd name="T8" fmla="*/ 0 w 3"/>
                <a:gd name="T9" fmla="*/ 1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90" name="Freeform 627"/>
            <p:cNvSpPr>
              <a:spLocks/>
            </p:cNvSpPr>
            <p:nvPr/>
          </p:nvSpPr>
          <p:spPr bwMode="auto">
            <a:xfrm>
              <a:off x="3434" y="1596"/>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91" name="Freeform 628"/>
            <p:cNvSpPr>
              <a:spLocks/>
            </p:cNvSpPr>
            <p:nvPr/>
          </p:nvSpPr>
          <p:spPr bwMode="auto">
            <a:xfrm>
              <a:off x="3436" y="1599"/>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92" name="Freeform 629"/>
            <p:cNvSpPr>
              <a:spLocks/>
            </p:cNvSpPr>
            <p:nvPr/>
          </p:nvSpPr>
          <p:spPr bwMode="auto">
            <a:xfrm>
              <a:off x="3436" y="1603"/>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93" name="Freeform 630"/>
            <p:cNvSpPr>
              <a:spLocks/>
            </p:cNvSpPr>
            <p:nvPr/>
          </p:nvSpPr>
          <p:spPr bwMode="auto">
            <a:xfrm>
              <a:off x="3438" y="1605"/>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1" y="0"/>
                  </a:lnTo>
                  <a:lnTo>
                    <a:pt x="0" y="0"/>
                  </a:lnTo>
                  <a:lnTo>
                    <a:pt x="0" y="1"/>
                  </a:lnTo>
                  <a:lnTo>
                    <a:pt x="0" y="3"/>
                  </a:lnTo>
                  <a:lnTo>
                    <a:pt x="1"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94" name="Freeform 631"/>
            <p:cNvSpPr>
              <a:spLocks/>
            </p:cNvSpPr>
            <p:nvPr/>
          </p:nvSpPr>
          <p:spPr bwMode="auto">
            <a:xfrm>
              <a:off x="3439" y="1609"/>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4" y="0"/>
                  </a:lnTo>
                  <a:lnTo>
                    <a:pt x="2" y="0"/>
                  </a:lnTo>
                  <a:lnTo>
                    <a:pt x="0" y="2"/>
                  </a:lnTo>
                  <a:lnTo>
                    <a:pt x="2" y="4"/>
                  </a:lnTo>
                  <a:lnTo>
                    <a:pt x="4"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95" name="Freeform 632"/>
            <p:cNvSpPr>
              <a:spLocks/>
            </p:cNvSpPr>
            <p:nvPr/>
          </p:nvSpPr>
          <p:spPr bwMode="auto">
            <a:xfrm>
              <a:off x="3440" y="1612"/>
              <a:ext cx="2" cy="2"/>
            </a:xfrm>
            <a:custGeom>
              <a:avLst/>
              <a:gdLst>
                <a:gd name="T0" fmla="*/ 1 w 3"/>
                <a:gd name="T1" fmla="*/ 1 h 4"/>
                <a:gd name="T2" fmla="*/ 1 w 3"/>
                <a:gd name="T3" fmla="*/ 0 h 4"/>
                <a:gd name="T4" fmla="*/ 0 w 3"/>
                <a:gd name="T5" fmla="*/ 0 h 4"/>
                <a:gd name="T6" fmla="*/ 0 w 3"/>
                <a:gd name="T7" fmla="*/ 1 h 4"/>
                <a:gd name="T8" fmla="*/ 0 w 3"/>
                <a:gd name="T9" fmla="*/ 1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96" name="Freeform 633"/>
            <p:cNvSpPr>
              <a:spLocks/>
            </p:cNvSpPr>
            <p:nvPr/>
          </p:nvSpPr>
          <p:spPr bwMode="auto">
            <a:xfrm>
              <a:off x="3441" y="1616"/>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97" name="Freeform 634"/>
            <p:cNvSpPr>
              <a:spLocks/>
            </p:cNvSpPr>
            <p:nvPr/>
          </p:nvSpPr>
          <p:spPr bwMode="auto">
            <a:xfrm>
              <a:off x="3443" y="1618"/>
              <a:ext cx="1" cy="2"/>
            </a:xfrm>
            <a:custGeom>
              <a:avLst/>
              <a:gdLst>
                <a:gd name="T0" fmla="*/ 0 w 4"/>
                <a:gd name="T1" fmla="*/ 1 h 3"/>
                <a:gd name="T2" fmla="*/ 0 w 4"/>
                <a:gd name="T3" fmla="*/ 0 h 3"/>
                <a:gd name="T4" fmla="*/ 0 w 4"/>
                <a:gd name="T5" fmla="*/ 0 h 3"/>
                <a:gd name="T6" fmla="*/ 0 w 4"/>
                <a:gd name="T7" fmla="*/ 1 h 3"/>
                <a:gd name="T8" fmla="*/ 0 w 4"/>
                <a:gd name="T9" fmla="*/ 1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1"/>
                  </a:moveTo>
                  <a:lnTo>
                    <a:pt x="2" y="0"/>
                  </a:lnTo>
                  <a:lnTo>
                    <a:pt x="0" y="0"/>
                  </a:lnTo>
                  <a:lnTo>
                    <a:pt x="0" y="1"/>
                  </a:lnTo>
                  <a:lnTo>
                    <a:pt x="0" y="3"/>
                  </a:lnTo>
                  <a:lnTo>
                    <a:pt x="2" y="3"/>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98" name="Freeform 635"/>
            <p:cNvSpPr>
              <a:spLocks/>
            </p:cNvSpPr>
            <p:nvPr/>
          </p:nvSpPr>
          <p:spPr bwMode="auto">
            <a:xfrm>
              <a:off x="3444" y="1622"/>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99" name="Freeform 636"/>
            <p:cNvSpPr>
              <a:spLocks/>
            </p:cNvSpPr>
            <p:nvPr/>
          </p:nvSpPr>
          <p:spPr bwMode="auto">
            <a:xfrm>
              <a:off x="3444" y="1625"/>
              <a:ext cx="2" cy="2"/>
            </a:xfrm>
            <a:custGeom>
              <a:avLst/>
              <a:gdLst>
                <a:gd name="T0" fmla="*/ 1 w 3"/>
                <a:gd name="T1" fmla="*/ 1 h 4"/>
                <a:gd name="T2" fmla="*/ 1 w 3"/>
                <a:gd name="T3" fmla="*/ 0 h 4"/>
                <a:gd name="T4" fmla="*/ 1 w 3"/>
                <a:gd name="T5" fmla="*/ 0 h 4"/>
                <a:gd name="T6" fmla="*/ 0 w 3"/>
                <a:gd name="T7" fmla="*/ 1 h 4"/>
                <a:gd name="T8" fmla="*/ 0 w 3"/>
                <a:gd name="T9" fmla="*/ 1 h 4"/>
                <a:gd name="T10" fmla="*/ 1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00" name="Freeform 637"/>
            <p:cNvSpPr>
              <a:spLocks/>
            </p:cNvSpPr>
            <p:nvPr/>
          </p:nvSpPr>
          <p:spPr bwMode="auto">
            <a:xfrm>
              <a:off x="3446" y="1628"/>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1" y="0"/>
                  </a:lnTo>
                  <a:lnTo>
                    <a:pt x="0" y="0"/>
                  </a:lnTo>
                  <a:lnTo>
                    <a:pt x="0" y="1"/>
                  </a:lnTo>
                  <a:lnTo>
                    <a:pt x="0" y="3"/>
                  </a:lnTo>
                  <a:lnTo>
                    <a:pt x="1"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01" name="Freeform 638"/>
            <p:cNvSpPr>
              <a:spLocks/>
            </p:cNvSpPr>
            <p:nvPr/>
          </p:nvSpPr>
          <p:spPr bwMode="auto">
            <a:xfrm>
              <a:off x="3447" y="1631"/>
              <a:ext cx="1" cy="2"/>
            </a:xfrm>
            <a:custGeom>
              <a:avLst/>
              <a:gdLst>
                <a:gd name="T0" fmla="*/ 0 w 4"/>
                <a:gd name="T1" fmla="*/ 1 h 3"/>
                <a:gd name="T2" fmla="*/ 0 w 4"/>
                <a:gd name="T3" fmla="*/ 0 h 3"/>
                <a:gd name="T4" fmla="*/ 0 w 4"/>
                <a:gd name="T5" fmla="*/ 0 h 3"/>
                <a:gd name="T6" fmla="*/ 0 w 4"/>
                <a:gd name="T7" fmla="*/ 1 h 3"/>
                <a:gd name="T8" fmla="*/ 0 w 4"/>
                <a:gd name="T9" fmla="*/ 1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1"/>
                  </a:moveTo>
                  <a:lnTo>
                    <a:pt x="4" y="0"/>
                  </a:lnTo>
                  <a:lnTo>
                    <a:pt x="2" y="0"/>
                  </a:lnTo>
                  <a:lnTo>
                    <a:pt x="0" y="1"/>
                  </a:lnTo>
                  <a:lnTo>
                    <a:pt x="2" y="3"/>
                  </a:lnTo>
                  <a:lnTo>
                    <a:pt x="4" y="3"/>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02" name="Freeform 639"/>
            <p:cNvSpPr>
              <a:spLocks/>
            </p:cNvSpPr>
            <p:nvPr/>
          </p:nvSpPr>
          <p:spPr bwMode="auto">
            <a:xfrm>
              <a:off x="3448" y="1635"/>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03" name="Freeform 640"/>
            <p:cNvSpPr>
              <a:spLocks/>
            </p:cNvSpPr>
            <p:nvPr/>
          </p:nvSpPr>
          <p:spPr bwMode="auto">
            <a:xfrm>
              <a:off x="3449" y="1638"/>
              <a:ext cx="2" cy="2"/>
            </a:xfrm>
            <a:custGeom>
              <a:avLst/>
              <a:gdLst>
                <a:gd name="T0" fmla="*/ 1 w 3"/>
                <a:gd name="T1" fmla="*/ 1 h 4"/>
                <a:gd name="T2" fmla="*/ 1 w 3"/>
                <a:gd name="T3" fmla="*/ 0 h 4"/>
                <a:gd name="T4" fmla="*/ 1 w 3"/>
                <a:gd name="T5" fmla="*/ 0 h 4"/>
                <a:gd name="T6" fmla="*/ 0 w 3"/>
                <a:gd name="T7" fmla="*/ 1 h 4"/>
                <a:gd name="T8" fmla="*/ 0 w 3"/>
                <a:gd name="T9" fmla="*/ 1 h 4"/>
                <a:gd name="T10" fmla="*/ 1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04" name="Freeform 641"/>
            <p:cNvSpPr>
              <a:spLocks/>
            </p:cNvSpPr>
            <p:nvPr/>
          </p:nvSpPr>
          <p:spPr bwMode="auto">
            <a:xfrm>
              <a:off x="3451" y="1641"/>
              <a:ext cx="1" cy="2"/>
            </a:xfrm>
            <a:custGeom>
              <a:avLst/>
              <a:gdLst>
                <a:gd name="T0" fmla="*/ 0 w 4"/>
                <a:gd name="T1" fmla="*/ 1 h 3"/>
                <a:gd name="T2" fmla="*/ 0 w 4"/>
                <a:gd name="T3" fmla="*/ 0 h 3"/>
                <a:gd name="T4" fmla="*/ 0 w 4"/>
                <a:gd name="T5" fmla="*/ 0 h 3"/>
                <a:gd name="T6" fmla="*/ 0 w 4"/>
                <a:gd name="T7" fmla="*/ 1 h 3"/>
                <a:gd name="T8" fmla="*/ 0 w 4"/>
                <a:gd name="T9" fmla="*/ 1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1"/>
                  </a:moveTo>
                  <a:lnTo>
                    <a:pt x="2" y="0"/>
                  </a:lnTo>
                  <a:lnTo>
                    <a:pt x="0" y="0"/>
                  </a:lnTo>
                  <a:lnTo>
                    <a:pt x="0" y="1"/>
                  </a:lnTo>
                  <a:lnTo>
                    <a:pt x="0" y="3"/>
                  </a:lnTo>
                  <a:lnTo>
                    <a:pt x="2" y="3"/>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05" name="Freeform 642"/>
            <p:cNvSpPr>
              <a:spLocks/>
            </p:cNvSpPr>
            <p:nvPr/>
          </p:nvSpPr>
          <p:spPr bwMode="auto">
            <a:xfrm>
              <a:off x="3452" y="1644"/>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3" y="0"/>
                  </a:lnTo>
                  <a:lnTo>
                    <a:pt x="2" y="0"/>
                  </a:lnTo>
                  <a:lnTo>
                    <a:pt x="0" y="1"/>
                  </a:lnTo>
                  <a:lnTo>
                    <a:pt x="2" y="3"/>
                  </a:lnTo>
                  <a:lnTo>
                    <a:pt x="3"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06" name="Freeform 643"/>
            <p:cNvSpPr>
              <a:spLocks/>
            </p:cNvSpPr>
            <p:nvPr/>
          </p:nvSpPr>
          <p:spPr bwMode="auto">
            <a:xfrm>
              <a:off x="3453" y="1648"/>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07" name="Freeform 644"/>
            <p:cNvSpPr>
              <a:spLocks/>
            </p:cNvSpPr>
            <p:nvPr/>
          </p:nvSpPr>
          <p:spPr bwMode="auto">
            <a:xfrm>
              <a:off x="3454" y="1650"/>
              <a:ext cx="2" cy="2"/>
            </a:xfrm>
            <a:custGeom>
              <a:avLst/>
              <a:gdLst>
                <a:gd name="T0" fmla="*/ 1 w 3"/>
                <a:gd name="T1" fmla="*/ 1 h 3"/>
                <a:gd name="T2" fmla="*/ 1 w 3"/>
                <a:gd name="T3" fmla="*/ 0 h 3"/>
                <a:gd name="T4" fmla="*/ 1 w 3"/>
                <a:gd name="T5" fmla="*/ 0 h 3"/>
                <a:gd name="T6" fmla="*/ 0 w 3"/>
                <a:gd name="T7" fmla="*/ 1 h 3"/>
                <a:gd name="T8" fmla="*/ 0 w 3"/>
                <a:gd name="T9" fmla="*/ 1 h 3"/>
                <a:gd name="T10" fmla="*/ 1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3" y="0"/>
                  </a:lnTo>
                  <a:lnTo>
                    <a:pt x="1" y="0"/>
                  </a:lnTo>
                  <a:lnTo>
                    <a:pt x="0" y="1"/>
                  </a:lnTo>
                  <a:lnTo>
                    <a:pt x="1" y="3"/>
                  </a:lnTo>
                  <a:lnTo>
                    <a:pt x="3"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208" name="Freeform 645"/>
            <p:cNvSpPr>
              <a:spLocks/>
            </p:cNvSpPr>
            <p:nvPr/>
          </p:nvSpPr>
          <p:spPr bwMode="auto">
            <a:xfrm>
              <a:off x="3456" y="1654"/>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2" y="0"/>
                  </a:lnTo>
                  <a:lnTo>
                    <a:pt x="0" y="0"/>
                  </a:lnTo>
                  <a:lnTo>
                    <a:pt x="0" y="1"/>
                  </a:lnTo>
                  <a:lnTo>
                    <a:pt x="0" y="3"/>
                  </a:lnTo>
                  <a:lnTo>
                    <a:pt x="2"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50652" name="Group 646"/>
          <p:cNvGrpSpPr>
            <a:grpSpLocks/>
          </p:cNvGrpSpPr>
          <p:nvPr/>
        </p:nvGrpSpPr>
        <p:grpSpPr bwMode="auto">
          <a:xfrm>
            <a:off x="5183188" y="3276600"/>
            <a:ext cx="153987" cy="498475"/>
            <a:chOff x="3265" y="2064"/>
            <a:chExt cx="97" cy="314"/>
          </a:xfrm>
        </p:grpSpPr>
        <p:sp>
          <p:nvSpPr>
            <p:cNvPr id="1664032" name="Freeform 647"/>
            <p:cNvSpPr>
              <a:spLocks/>
            </p:cNvSpPr>
            <p:nvPr/>
          </p:nvSpPr>
          <p:spPr bwMode="auto">
            <a:xfrm>
              <a:off x="3360" y="2064"/>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33" name="Freeform 648"/>
            <p:cNvSpPr>
              <a:spLocks/>
            </p:cNvSpPr>
            <p:nvPr/>
          </p:nvSpPr>
          <p:spPr bwMode="auto">
            <a:xfrm>
              <a:off x="3360" y="2067"/>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34" name="Freeform 649"/>
            <p:cNvSpPr>
              <a:spLocks/>
            </p:cNvSpPr>
            <p:nvPr/>
          </p:nvSpPr>
          <p:spPr bwMode="auto">
            <a:xfrm>
              <a:off x="3358" y="2071"/>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35" name="Freeform 650"/>
            <p:cNvSpPr>
              <a:spLocks/>
            </p:cNvSpPr>
            <p:nvPr/>
          </p:nvSpPr>
          <p:spPr bwMode="auto">
            <a:xfrm>
              <a:off x="3357" y="2073"/>
              <a:ext cx="2" cy="2"/>
            </a:xfrm>
            <a:custGeom>
              <a:avLst/>
              <a:gdLst>
                <a:gd name="T0" fmla="*/ 1 w 4"/>
                <a:gd name="T1" fmla="*/ 1 h 4"/>
                <a:gd name="T2" fmla="*/ 1 w 4"/>
                <a:gd name="T3" fmla="*/ 0 h 4"/>
                <a:gd name="T4" fmla="*/ 1 w 4"/>
                <a:gd name="T5" fmla="*/ 0 h 4"/>
                <a:gd name="T6" fmla="*/ 0 w 4"/>
                <a:gd name="T7" fmla="*/ 1 h 4"/>
                <a:gd name="T8" fmla="*/ 0 w 4"/>
                <a:gd name="T9" fmla="*/ 1 h 4"/>
                <a:gd name="T10" fmla="*/ 1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4" y="0"/>
                  </a:lnTo>
                  <a:lnTo>
                    <a:pt x="2" y="0"/>
                  </a:lnTo>
                  <a:lnTo>
                    <a:pt x="0" y="2"/>
                  </a:lnTo>
                  <a:lnTo>
                    <a:pt x="2" y="4"/>
                  </a:lnTo>
                  <a:lnTo>
                    <a:pt x="4"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36" name="Freeform 651"/>
            <p:cNvSpPr>
              <a:spLocks/>
            </p:cNvSpPr>
            <p:nvPr/>
          </p:nvSpPr>
          <p:spPr bwMode="auto">
            <a:xfrm>
              <a:off x="3356" y="2077"/>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37" name="Freeform 652"/>
            <p:cNvSpPr>
              <a:spLocks/>
            </p:cNvSpPr>
            <p:nvPr/>
          </p:nvSpPr>
          <p:spPr bwMode="auto">
            <a:xfrm>
              <a:off x="3356" y="2080"/>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38" name="Freeform 653"/>
            <p:cNvSpPr>
              <a:spLocks/>
            </p:cNvSpPr>
            <p:nvPr/>
          </p:nvSpPr>
          <p:spPr bwMode="auto">
            <a:xfrm>
              <a:off x="3354" y="2084"/>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39" name="Freeform 654"/>
            <p:cNvSpPr>
              <a:spLocks/>
            </p:cNvSpPr>
            <p:nvPr/>
          </p:nvSpPr>
          <p:spPr bwMode="auto">
            <a:xfrm>
              <a:off x="3353" y="2087"/>
              <a:ext cx="2" cy="2"/>
            </a:xfrm>
            <a:custGeom>
              <a:avLst/>
              <a:gdLst>
                <a:gd name="T0" fmla="*/ 1 w 4"/>
                <a:gd name="T1" fmla="*/ 1 h 4"/>
                <a:gd name="T2" fmla="*/ 1 w 4"/>
                <a:gd name="T3" fmla="*/ 0 h 4"/>
                <a:gd name="T4" fmla="*/ 1 w 4"/>
                <a:gd name="T5" fmla="*/ 0 h 4"/>
                <a:gd name="T6" fmla="*/ 0 w 4"/>
                <a:gd name="T7" fmla="*/ 1 h 4"/>
                <a:gd name="T8" fmla="*/ 0 w 4"/>
                <a:gd name="T9" fmla="*/ 1 h 4"/>
                <a:gd name="T10" fmla="*/ 1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4" y="0"/>
                  </a:lnTo>
                  <a:lnTo>
                    <a:pt x="2" y="0"/>
                  </a:lnTo>
                  <a:lnTo>
                    <a:pt x="0" y="2"/>
                  </a:lnTo>
                  <a:lnTo>
                    <a:pt x="2" y="4"/>
                  </a:lnTo>
                  <a:lnTo>
                    <a:pt x="4"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40" name="Freeform 655"/>
            <p:cNvSpPr>
              <a:spLocks/>
            </p:cNvSpPr>
            <p:nvPr/>
          </p:nvSpPr>
          <p:spPr bwMode="auto">
            <a:xfrm>
              <a:off x="3352" y="2090"/>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41" name="Freeform 656"/>
            <p:cNvSpPr>
              <a:spLocks/>
            </p:cNvSpPr>
            <p:nvPr/>
          </p:nvSpPr>
          <p:spPr bwMode="auto">
            <a:xfrm>
              <a:off x="3352" y="2093"/>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42" name="Freeform 657"/>
            <p:cNvSpPr>
              <a:spLocks/>
            </p:cNvSpPr>
            <p:nvPr/>
          </p:nvSpPr>
          <p:spPr bwMode="auto">
            <a:xfrm>
              <a:off x="3350" y="2097"/>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43" name="Freeform 658"/>
            <p:cNvSpPr>
              <a:spLocks/>
            </p:cNvSpPr>
            <p:nvPr/>
          </p:nvSpPr>
          <p:spPr bwMode="auto">
            <a:xfrm>
              <a:off x="3349" y="2100"/>
              <a:ext cx="2" cy="2"/>
            </a:xfrm>
            <a:custGeom>
              <a:avLst/>
              <a:gdLst>
                <a:gd name="T0" fmla="*/ 1 w 4"/>
                <a:gd name="T1" fmla="*/ 1 h 4"/>
                <a:gd name="T2" fmla="*/ 1 w 4"/>
                <a:gd name="T3" fmla="*/ 0 h 4"/>
                <a:gd name="T4" fmla="*/ 1 w 4"/>
                <a:gd name="T5" fmla="*/ 0 h 4"/>
                <a:gd name="T6" fmla="*/ 0 w 4"/>
                <a:gd name="T7" fmla="*/ 1 h 4"/>
                <a:gd name="T8" fmla="*/ 0 w 4"/>
                <a:gd name="T9" fmla="*/ 1 h 4"/>
                <a:gd name="T10" fmla="*/ 1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4" y="0"/>
                  </a:lnTo>
                  <a:lnTo>
                    <a:pt x="2" y="0"/>
                  </a:lnTo>
                  <a:lnTo>
                    <a:pt x="0" y="2"/>
                  </a:lnTo>
                  <a:lnTo>
                    <a:pt x="2" y="4"/>
                  </a:lnTo>
                  <a:lnTo>
                    <a:pt x="4"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44" name="Freeform 659"/>
            <p:cNvSpPr>
              <a:spLocks/>
            </p:cNvSpPr>
            <p:nvPr/>
          </p:nvSpPr>
          <p:spPr bwMode="auto">
            <a:xfrm>
              <a:off x="3348" y="2104"/>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45" name="Freeform 660"/>
            <p:cNvSpPr>
              <a:spLocks/>
            </p:cNvSpPr>
            <p:nvPr/>
          </p:nvSpPr>
          <p:spPr bwMode="auto">
            <a:xfrm>
              <a:off x="3348" y="2106"/>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46" name="Freeform 661"/>
            <p:cNvSpPr>
              <a:spLocks/>
            </p:cNvSpPr>
            <p:nvPr/>
          </p:nvSpPr>
          <p:spPr bwMode="auto">
            <a:xfrm>
              <a:off x="3346" y="2110"/>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47" name="Freeform 662"/>
            <p:cNvSpPr>
              <a:spLocks/>
            </p:cNvSpPr>
            <p:nvPr/>
          </p:nvSpPr>
          <p:spPr bwMode="auto">
            <a:xfrm>
              <a:off x="3345" y="2113"/>
              <a:ext cx="2" cy="2"/>
            </a:xfrm>
            <a:custGeom>
              <a:avLst/>
              <a:gdLst>
                <a:gd name="T0" fmla="*/ 1 w 4"/>
                <a:gd name="T1" fmla="*/ 1 h 4"/>
                <a:gd name="T2" fmla="*/ 1 w 4"/>
                <a:gd name="T3" fmla="*/ 0 h 4"/>
                <a:gd name="T4" fmla="*/ 1 w 4"/>
                <a:gd name="T5" fmla="*/ 0 h 4"/>
                <a:gd name="T6" fmla="*/ 0 w 4"/>
                <a:gd name="T7" fmla="*/ 1 h 4"/>
                <a:gd name="T8" fmla="*/ 0 w 4"/>
                <a:gd name="T9" fmla="*/ 1 h 4"/>
                <a:gd name="T10" fmla="*/ 1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4" y="0"/>
                  </a:lnTo>
                  <a:lnTo>
                    <a:pt x="2" y="0"/>
                  </a:lnTo>
                  <a:lnTo>
                    <a:pt x="0" y="2"/>
                  </a:lnTo>
                  <a:lnTo>
                    <a:pt x="2" y="4"/>
                  </a:lnTo>
                  <a:lnTo>
                    <a:pt x="4"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48" name="Freeform 663"/>
            <p:cNvSpPr>
              <a:spLocks/>
            </p:cNvSpPr>
            <p:nvPr/>
          </p:nvSpPr>
          <p:spPr bwMode="auto">
            <a:xfrm>
              <a:off x="3344" y="2117"/>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49" name="Freeform 664"/>
            <p:cNvSpPr>
              <a:spLocks/>
            </p:cNvSpPr>
            <p:nvPr/>
          </p:nvSpPr>
          <p:spPr bwMode="auto">
            <a:xfrm>
              <a:off x="3344" y="2120"/>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50" name="Freeform 665"/>
            <p:cNvSpPr>
              <a:spLocks/>
            </p:cNvSpPr>
            <p:nvPr/>
          </p:nvSpPr>
          <p:spPr bwMode="auto">
            <a:xfrm>
              <a:off x="3342" y="2123"/>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51" name="Freeform 666"/>
            <p:cNvSpPr>
              <a:spLocks/>
            </p:cNvSpPr>
            <p:nvPr/>
          </p:nvSpPr>
          <p:spPr bwMode="auto">
            <a:xfrm>
              <a:off x="3341" y="2126"/>
              <a:ext cx="2" cy="2"/>
            </a:xfrm>
            <a:custGeom>
              <a:avLst/>
              <a:gdLst>
                <a:gd name="T0" fmla="*/ 1 w 4"/>
                <a:gd name="T1" fmla="*/ 1 h 4"/>
                <a:gd name="T2" fmla="*/ 1 w 4"/>
                <a:gd name="T3" fmla="*/ 0 h 4"/>
                <a:gd name="T4" fmla="*/ 1 w 4"/>
                <a:gd name="T5" fmla="*/ 0 h 4"/>
                <a:gd name="T6" fmla="*/ 0 w 4"/>
                <a:gd name="T7" fmla="*/ 1 h 4"/>
                <a:gd name="T8" fmla="*/ 0 w 4"/>
                <a:gd name="T9" fmla="*/ 1 h 4"/>
                <a:gd name="T10" fmla="*/ 1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4" y="0"/>
                  </a:lnTo>
                  <a:lnTo>
                    <a:pt x="2" y="0"/>
                  </a:lnTo>
                  <a:lnTo>
                    <a:pt x="0" y="2"/>
                  </a:lnTo>
                  <a:lnTo>
                    <a:pt x="2" y="4"/>
                  </a:lnTo>
                  <a:lnTo>
                    <a:pt x="4"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52" name="Freeform 667"/>
            <p:cNvSpPr>
              <a:spLocks/>
            </p:cNvSpPr>
            <p:nvPr/>
          </p:nvSpPr>
          <p:spPr bwMode="auto">
            <a:xfrm>
              <a:off x="3340" y="2130"/>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53" name="Freeform 668"/>
            <p:cNvSpPr>
              <a:spLocks/>
            </p:cNvSpPr>
            <p:nvPr/>
          </p:nvSpPr>
          <p:spPr bwMode="auto">
            <a:xfrm>
              <a:off x="3340" y="2133"/>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54" name="Freeform 669"/>
            <p:cNvSpPr>
              <a:spLocks/>
            </p:cNvSpPr>
            <p:nvPr/>
          </p:nvSpPr>
          <p:spPr bwMode="auto">
            <a:xfrm>
              <a:off x="3338" y="2137"/>
              <a:ext cx="2" cy="1"/>
            </a:xfrm>
            <a:custGeom>
              <a:avLst/>
              <a:gdLst>
                <a:gd name="T0" fmla="*/ 1 w 3"/>
                <a:gd name="T1" fmla="*/ 0 h 3"/>
                <a:gd name="T2" fmla="*/ 1 w 3"/>
                <a:gd name="T3" fmla="*/ 0 h 3"/>
                <a:gd name="T4" fmla="*/ 1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2" y="0"/>
                  </a:lnTo>
                  <a:lnTo>
                    <a:pt x="0" y="2"/>
                  </a:lnTo>
                  <a:lnTo>
                    <a:pt x="2"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55" name="Freeform 670"/>
            <p:cNvSpPr>
              <a:spLocks/>
            </p:cNvSpPr>
            <p:nvPr/>
          </p:nvSpPr>
          <p:spPr bwMode="auto">
            <a:xfrm>
              <a:off x="3337" y="2139"/>
              <a:ext cx="2" cy="2"/>
            </a:xfrm>
            <a:custGeom>
              <a:avLst/>
              <a:gdLst>
                <a:gd name="T0" fmla="*/ 1 w 4"/>
                <a:gd name="T1" fmla="*/ 1 h 4"/>
                <a:gd name="T2" fmla="*/ 1 w 4"/>
                <a:gd name="T3" fmla="*/ 0 h 4"/>
                <a:gd name="T4" fmla="*/ 0 w 4"/>
                <a:gd name="T5" fmla="*/ 0 h 4"/>
                <a:gd name="T6" fmla="*/ 0 w 4"/>
                <a:gd name="T7" fmla="*/ 1 h 4"/>
                <a:gd name="T8" fmla="*/ 0 w 4"/>
                <a:gd name="T9" fmla="*/ 1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2" y="0"/>
                  </a:lnTo>
                  <a:lnTo>
                    <a:pt x="0" y="0"/>
                  </a:lnTo>
                  <a:lnTo>
                    <a:pt x="0" y="2"/>
                  </a:lnTo>
                  <a:lnTo>
                    <a:pt x="0" y="4"/>
                  </a:lnTo>
                  <a:lnTo>
                    <a:pt x="2"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56" name="Freeform 671"/>
            <p:cNvSpPr>
              <a:spLocks/>
            </p:cNvSpPr>
            <p:nvPr/>
          </p:nvSpPr>
          <p:spPr bwMode="auto">
            <a:xfrm>
              <a:off x="3336" y="2143"/>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57" name="Freeform 672"/>
            <p:cNvSpPr>
              <a:spLocks/>
            </p:cNvSpPr>
            <p:nvPr/>
          </p:nvSpPr>
          <p:spPr bwMode="auto">
            <a:xfrm>
              <a:off x="3335" y="2146"/>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58" name="Freeform 673"/>
            <p:cNvSpPr>
              <a:spLocks/>
            </p:cNvSpPr>
            <p:nvPr/>
          </p:nvSpPr>
          <p:spPr bwMode="auto">
            <a:xfrm>
              <a:off x="3334" y="2150"/>
              <a:ext cx="2" cy="1"/>
            </a:xfrm>
            <a:custGeom>
              <a:avLst/>
              <a:gdLst>
                <a:gd name="T0" fmla="*/ 1 w 3"/>
                <a:gd name="T1" fmla="*/ 0 h 3"/>
                <a:gd name="T2" fmla="*/ 1 w 3"/>
                <a:gd name="T3" fmla="*/ 0 h 3"/>
                <a:gd name="T4" fmla="*/ 1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2" y="0"/>
                  </a:lnTo>
                  <a:lnTo>
                    <a:pt x="0" y="2"/>
                  </a:lnTo>
                  <a:lnTo>
                    <a:pt x="2"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59" name="Freeform 674"/>
            <p:cNvSpPr>
              <a:spLocks/>
            </p:cNvSpPr>
            <p:nvPr/>
          </p:nvSpPr>
          <p:spPr bwMode="auto">
            <a:xfrm>
              <a:off x="3333" y="2152"/>
              <a:ext cx="2" cy="2"/>
            </a:xfrm>
            <a:custGeom>
              <a:avLst/>
              <a:gdLst>
                <a:gd name="T0" fmla="*/ 1 w 4"/>
                <a:gd name="T1" fmla="*/ 1 h 4"/>
                <a:gd name="T2" fmla="*/ 1 w 4"/>
                <a:gd name="T3" fmla="*/ 0 h 4"/>
                <a:gd name="T4" fmla="*/ 0 w 4"/>
                <a:gd name="T5" fmla="*/ 0 h 4"/>
                <a:gd name="T6" fmla="*/ 0 w 4"/>
                <a:gd name="T7" fmla="*/ 1 h 4"/>
                <a:gd name="T8" fmla="*/ 0 w 4"/>
                <a:gd name="T9" fmla="*/ 1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2" y="0"/>
                  </a:lnTo>
                  <a:lnTo>
                    <a:pt x="0" y="0"/>
                  </a:lnTo>
                  <a:lnTo>
                    <a:pt x="0" y="2"/>
                  </a:lnTo>
                  <a:lnTo>
                    <a:pt x="0" y="4"/>
                  </a:lnTo>
                  <a:lnTo>
                    <a:pt x="2"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60" name="Freeform 675"/>
            <p:cNvSpPr>
              <a:spLocks/>
            </p:cNvSpPr>
            <p:nvPr/>
          </p:nvSpPr>
          <p:spPr bwMode="auto">
            <a:xfrm>
              <a:off x="3332" y="2156"/>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61" name="Freeform 676"/>
            <p:cNvSpPr>
              <a:spLocks/>
            </p:cNvSpPr>
            <p:nvPr/>
          </p:nvSpPr>
          <p:spPr bwMode="auto">
            <a:xfrm>
              <a:off x="3331" y="2159"/>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62" name="Freeform 677"/>
            <p:cNvSpPr>
              <a:spLocks/>
            </p:cNvSpPr>
            <p:nvPr/>
          </p:nvSpPr>
          <p:spPr bwMode="auto">
            <a:xfrm>
              <a:off x="3330" y="2163"/>
              <a:ext cx="2" cy="1"/>
            </a:xfrm>
            <a:custGeom>
              <a:avLst/>
              <a:gdLst>
                <a:gd name="T0" fmla="*/ 1 w 3"/>
                <a:gd name="T1" fmla="*/ 0 h 3"/>
                <a:gd name="T2" fmla="*/ 1 w 3"/>
                <a:gd name="T3" fmla="*/ 0 h 3"/>
                <a:gd name="T4" fmla="*/ 1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2" y="0"/>
                  </a:lnTo>
                  <a:lnTo>
                    <a:pt x="0" y="2"/>
                  </a:lnTo>
                  <a:lnTo>
                    <a:pt x="2"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63" name="Freeform 678"/>
            <p:cNvSpPr>
              <a:spLocks/>
            </p:cNvSpPr>
            <p:nvPr/>
          </p:nvSpPr>
          <p:spPr bwMode="auto">
            <a:xfrm>
              <a:off x="3329" y="2166"/>
              <a:ext cx="2" cy="2"/>
            </a:xfrm>
            <a:custGeom>
              <a:avLst/>
              <a:gdLst>
                <a:gd name="T0" fmla="*/ 1 w 4"/>
                <a:gd name="T1" fmla="*/ 1 h 3"/>
                <a:gd name="T2" fmla="*/ 1 w 4"/>
                <a:gd name="T3" fmla="*/ 0 h 3"/>
                <a:gd name="T4" fmla="*/ 0 w 4"/>
                <a:gd name="T5" fmla="*/ 0 h 3"/>
                <a:gd name="T6" fmla="*/ 0 w 4"/>
                <a:gd name="T7" fmla="*/ 1 h 3"/>
                <a:gd name="T8" fmla="*/ 0 w 4"/>
                <a:gd name="T9" fmla="*/ 1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2"/>
                  </a:moveTo>
                  <a:lnTo>
                    <a:pt x="2" y="0"/>
                  </a:lnTo>
                  <a:lnTo>
                    <a:pt x="0" y="0"/>
                  </a:lnTo>
                  <a:lnTo>
                    <a:pt x="0" y="2"/>
                  </a:lnTo>
                  <a:lnTo>
                    <a:pt x="0" y="3"/>
                  </a:lnTo>
                  <a:lnTo>
                    <a:pt x="2" y="3"/>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64" name="Freeform 679"/>
            <p:cNvSpPr>
              <a:spLocks/>
            </p:cNvSpPr>
            <p:nvPr/>
          </p:nvSpPr>
          <p:spPr bwMode="auto">
            <a:xfrm>
              <a:off x="3328" y="2169"/>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65" name="Freeform 680"/>
            <p:cNvSpPr>
              <a:spLocks/>
            </p:cNvSpPr>
            <p:nvPr/>
          </p:nvSpPr>
          <p:spPr bwMode="auto">
            <a:xfrm>
              <a:off x="3327" y="2172"/>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66" name="Freeform 681"/>
            <p:cNvSpPr>
              <a:spLocks/>
            </p:cNvSpPr>
            <p:nvPr/>
          </p:nvSpPr>
          <p:spPr bwMode="auto">
            <a:xfrm>
              <a:off x="3326" y="2175"/>
              <a:ext cx="2" cy="2"/>
            </a:xfrm>
            <a:custGeom>
              <a:avLst/>
              <a:gdLst>
                <a:gd name="T0" fmla="*/ 1 w 3"/>
                <a:gd name="T1" fmla="*/ 1 h 3"/>
                <a:gd name="T2" fmla="*/ 1 w 3"/>
                <a:gd name="T3" fmla="*/ 0 h 3"/>
                <a:gd name="T4" fmla="*/ 1 w 3"/>
                <a:gd name="T5" fmla="*/ 0 h 3"/>
                <a:gd name="T6" fmla="*/ 0 w 3"/>
                <a:gd name="T7" fmla="*/ 1 h 3"/>
                <a:gd name="T8" fmla="*/ 0 w 3"/>
                <a:gd name="T9" fmla="*/ 1 h 3"/>
                <a:gd name="T10" fmla="*/ 1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2" y="0"/>
                  </a:lnTo>
                  <a:lnTo>
                    <a:pt x="0" y="2"/>
                  </a:lnTo>
                  <a:lnTo>
                    <a:pt x="2"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67" name="Freeform 682"/>
            <p:cNvSpPr>
              <a:spLocks/>
            </p:cNvSpPr>
            <p:nvPr/>
          </p:nvSpPr>
          <p:spPr bwMode="auto">
            <a:xfrm>
              <a:off x="3325" y="2179"/>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1" y="0"/>
                  </a:lnTo>
                  <a:lnTo>
                    <a:pt x="0" y="0"/>
                  </a:lnTo>
                  <a:lnTo>
                    <a:pt x="0" y="2"/>
                  </a:lnTo>
                  <a:lnTo>
                    <a:pt x="0" y="3"/>
                  </a:lnTo>
                  <a:lnTo>
                    <a:pt x="1"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68" name="Freeform 683"/>
            <p:cNvSpPr>
              <a:spLocks/>
            </p:cNvSpPr>
            <p:nvPr/>
          </p:nvSpPr>
          <p:spPr bwMode="auto">
            <a:xfrm>
              <a:off x="3324" y="2182"/>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2" y="0"/>
                  </a:lnTo>
                  <a:lnTo>
                    <a:pt x="0" y="0"/>
                  </a:lnTo>
                  <a:lnTo>
                    <a:pt x="0" y="2"/>
                  </a:lnTo>
                  <a:lnTo>
                    <a:pt x="0" y="3"/>
                  </a:lnTo>
                  <a:lnTo>
                    <a:pt x="2"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69" name="Freeform 684"/>
            <p:cNvSpPr>
              <a:spLocks/>
            </p:cNvSpPr>
            <p:nvPr/>
          </p:nvSpPr>
          <p:spPr bwMode="auto">
            <a:xfrm>
              <a:off x="3323" y="2185"/>
              <a:ext cx="1" cy="2"/>
            </a:xfrm>
            <a:custGeom>
              <a:avLst/>
              <a:gdLst>
                <a:gd name="T0" fmla="*/ 0 w 3"/>
                <a:gd name="T1" fmla="*/ 1 h 4"/>
                <a:gd name="T2" fmla="*/ 0 w 3"/>
                <a:gd name="T3" fmla="*/ 0 h 4"/>
                <a:gd name="T4" fmla="*/ 0 w 3"/>
                <a:gd name="T5" fmla="*/ 0 h 4"/>
                <a:gd name="T6" fmla="*/ 0 w 3"/>
                <a:gd name="T7" fmla="*/ 1 h 4"/>
                <a:gd name="T8" fmla="*/ 0 w 3"/>
                <a:gd name="T9" fmla="*/ 1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70" name="Freeform 685"/>
            <p:cNvSpPr>
              <a:spLocks/>
            </p:cNvSpPr>
            <p:nvPr/>
          </p:nvSpPr>
          <p:spPr bwMode="auto">
            <a:xfrm>
              <a:off x="3322" y="2188"/>
              <a:ext cx="2" cy="2"/>
            </a:xfrm>
            <a:custGeom>
              <a:avLst/>
              <a:gdLst>
                <a:gd name="T0" fmla="*/ 1 w 3"/>
                <a:gd name="T1" fmla="*/ 1 h 3"/>
                <a:gd name="T2" fmla="*/ 1 w 3"/>
                <a:gd name="T3" fmla="*/ 0 h 3"/>
                <a:gd name="T4" fmla="*/ 1 w 3"/>
                <a:gd name="T5" fmla="*/ 0 h 3"/>
                <a:gd name="T6" fmla="*/ 0 w 3"/>
                <a:gd name="T7" fmla="*/ 1 h 3"/>
                <a:gd name="T8" fmla="*/ 0 w 3"/>
                <a:gd name="T9" fmla="*/ 1 h 3"/>
                <a:gd name="T10" fmla="*/ 1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2" y="0"/>
                  </a:lnTo>
                  <a:lnTo>
                    <a:pt x="0" y="2"/>
                  </a:lnTo>
                  <a:lnTo>
                    <a:pt x="2"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71" name="Freeform 686"/>
            <p:cNvSpPr>
              <a:spLocks/>
            </p:cNvSpPr>
            <p:nvPr/>
          </p:nvSpPr>
          <p:spPr bwMode="auto">
            <a:xfrm>
              <a:off x="3321" y="2192"/>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1" y="0"/>
                  </a:lnTo>
                  <a:lnTo>
                    <a:pt x="0" y="0"/>
                  </a:lnTo>
                  <a:lnTo>
                    <a:pt x="0" y="2"/>
                  </a:lnTo>
                  <a:lnTo>
                    <a:pt x="0" y="3"/>
                  </a:lnTo>
                  <a:lnTo>
                    <a:pt x="1"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72" name="Freeform 687"/>
            <p:cNvSpPr>
              <a:spLocks/>
            </p:cNvSpPr>
            <p:nvPr/>
          </p:nvSpPr>
          <p:spPr bwMode="auto">
            <a:xfrm>
              <a:off x="3320" y="2195"/>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2" y="0"/>
                  </a:lnTo>
                  <a:lnTo>
                    <a:pt x="0" y="0"/>
                  </a:lnTo>
                  <a:lnTo>
                    <a:pt x="0" y="2"/>
                  </a:lnTo>
                  <a:lnTo>
                    <a:pt x="0" y="3"/>
                  </a:lnTo>
                  <a:lnTo>
                    <a:pt x="2"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73" name="Freeform 688"/>
            <p:cNvSpPr>
              <a:spLocks/>
            </p:cNvSpPr>
            <p:nvPr/>
          </p:nvSpPr>
          <p:spPr bwMode="auto">
            <a:xfrm>
              <a:off x="3319" y="2199"/>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1" y="0"/>
                  </a:lnTo>
                  <a:lnTo>
                    <a:pt x="0" y="2"/>
                  </a:lnTo>
                  <a:lnTo>
                    <a:pt x="1"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74" name="Freeform 689"/>
            <p:cNvSpPr>
              <a:spLocks/>
            </p:cNvSpPr>
            <p:nvPr/>
          </p:nvSpPr>
          <p:spPr bwMode="auto">
            <a:xfrm>
              <a:off x="3318" y="2201"/>
              <a:ext cx="2" cy="2"/>
            </a:xfrm>
            <a:custGeom>
              <a:avLst/>
              <a:gdLst>
                <a:gd name="T0" fmla="*/ 1 w 3"/>
                <a:gd name="T1" fmla="*/ 1 h 3"/>
                <a:gd name="T2" fmla="*/ 1 w 3"/>
                <a:gd name="T3" fmla="*/ 0 h 3"/>
                <a:gd name="T4" fmla="*/ 1 w 3"/>
                <a:gd name="T5" fmla="*/ 0 h 3"/>
                <a:gd name="T6" fmla="*/ 0 w 3"/>
                <a:gd name="T7" fmla="*/ 1 h 3"/>
                <a:gd name="T8" fmla="*/ 0 w 3"/>
                <a:gd name="T9" fmla="*/ 1 h 3"/>
                <a:gd name="T10" fmla="*/ 1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2" y="0"/>
                  </a:lnTo>
                  <a:lnTo>
                    <a:pt x="0" y="2"/>
                  </a:lnTo>
                  <a:lnTo>
                    <a:pt x="2"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75" name="Freeform 690"/>
            <p:cNvSpPr>
              <a:spLocks/>
            </p:cNvSpPr>
            <p:nvPr/>
          </p:nvSpPr>
          <p:spPr bwMode="auto">
            <a:xfrm>
              <a:off x="3317" y="2205"/>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1" y="0"/>
                  </a:lnTo>
                  <a:lnTo>
                    <a:pt x="0" y="0"/>
                  </a:lnTo>
                  <a:lnTo>
                    <a:pt x="0" y="2"/>
                  </a:lnTo>
                  <a:lnTo>
                    <a:pt x="0" y="3"/>
                  </a:lnTo>
                  <a:lnTo>
                    <a:pt x="1"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76" name="Freeform 691"/>
            <p:cNvSpPr>
              <a:spLocks/>
            </p:cNvSpPr>
            <p:nvPr/>
          </p:nvSpPr>
          <p:spPr bwMode="auto">
            <a:xfrm>
              <a:off x="3316" y="2208"/>
              <a:ext cx="1" cy="2"/>
            </a:xfrm>
            <a:custGeom>
              <a:avLst/>
              <a:gdLst>
                <a:gd name="T0" fmla="*/ 0 w 4"/>
                <a:gd name="T1" fmla="*/ 1 h 3"/>
                <a:gd name="T2" fmla="*/ 0 w 4"/>
                <a:gd name="T3" fmla="*/ 0 h 3"/>
                <a:gd name="T4" fmla="*/ 0 w 4"/>
                <a:gd name="T5" fmla="*/ 0 h 3"/>
                <a:gd name="T6" fmla="*/ 0 w 4"/>
                <a:gd name="T7" fmla="*/ 1 h 3"/>
                <a:gd name="T8" fmla="*/ 0 w 4"/>
                <a:gd name="T9" fmla="*/ 1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2"/>
                  </a:moveTo>
                  <a:lnTo>
                    <a:pt x="4" y="0"/>
                  </a:lnTo>
                  <a:lnTo>
                    <a:pt x="2" y="0"/>
                  </a:lnTo>
                  <a:lnTo>
                    <a:pt x="0" y="2"/>
                  </a:lnTo>
                  <a:lnTo>
                    <a:pt x="2" y="3"/>
                  </a:lnTo>
                  <a:lnTo>
                    <a:pt x="4" y="3"/>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77" name="Freeform 692"/>
            <p:cNvSpPr>
              <a:spLocks/>
            </p:cNvSpPr>
            <p:nvPr/>
          </p:nvSpPr>
          <p:spPr bwMode="auto">
            <a:xfrm>
              <a:off x="3315" y="2212"/>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1" y="0"/>
                  </a:lnTo>
                  <a:lnTo>
                    <a:pt x="0" y="2"/>
                  </a:lnTo>
                  <a:lnTo>
                    <a:pt x="1"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78" name="Freeform 693"/>
            <p:cNvSpPr>
              <a:spLocks/>
            </p:cNvSpPr>
            <p:nvPr/>
          </p:nvSpPr>
          <p:spPr bwMode="auto">
            <a:xfrm>
              <a:off x="3314" y="2215"/>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2" y="0"/>
                  </a:lnTo>
                  <a:lnTo>
                    <a:pt x="0" y="0"/>
                  </a:lnTo>
                  <a:lnTo>
                    <a:pt x="0" y="1"/>
                  </a:lnTo>
                  <a:lnTo>
                    <a:pt x="0" y="3"/>
                  </a:lnTo>
                  <a:lnTo>
                    <a:pt x="2"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79" name="Freeform 694"/>
            <p:cNvSpPr>
              <a:spLocks/>
            </p:cNvSpPr>
            <p:nvPr/>
          </p:nvSpPr>
          <p:spPr bwMode="auto">
            <a:xfrm>
              <a:off x="3313" y="2218"/>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1" y="0"/>
                  </a:lnTo>
                  <a:lnTo>
                    <a:pt x="0" y="0"/>
                  </a:lnTo>
                  <a:lnTo>
                    <a:pt x="0" y="2"/>
                  </a:lnTo>
                  <a:lnTo>
                    <a:pt x="0" y="3"/>
                  </a:lnTo>
                  <a:lnTo>
                    <a:pt x="1"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80" name="Freeform 695"/>
            <p:cNvSpPr>
              <a:spLocks/>
            </p:cNvSpPr>
            <p:nvPr/>
          </p:nvSpPr>
          <p:spPr bwMode="auto">
            <a:xfrm>
              <a:off x="3312" y="2221"/>
              <a:ext cx="1" cy="2"/>
            </a:xfrm>
            <a:custGeom>
              <a:avLst/>
              <a:gdLst>
                <a:gd name="T0" fmla="*/ 0 w 4"/>
                <a:gd name="T1" fmla="*/ 1 h 3"/>
                <a:gd name="T2" fmla="*/ 0 w 4"/>
                <a:gd name="T3" fmla="*/ 0 h 3"/>
                <a:gd name="T4" fmla="*/ 0 w 4"/>
                <a:gd name="T5" fmla="*/ 0 h 3"/>
                <a:gd name="T6" fmla="*/ 0 w 4"/>
                <a:gd name="T7" fmla="*/ 1 h 3"/>
                <a:gd name="T8" fmla="*/ 0 w 4"/>
                <a:gd name="T9" fmla="*/ 1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2"/>
                  </a:moveTo>
                  <a:lnTo>
                    <a:pt x="4" y="0"/>
                  </a:lnTo>
                  <a:lnTo>
                    <a:pt x="2" y="0"/>
                  </a:lnTo>
                  <a:lnTo>
                    <a:pt x="0" y="2"/>
                  </a:lnTo>
                  <a:lnTo>
                    <a:pt x="2" y="3"/>
                  </a:lnTo>
                  <a:lnTo>
                    <a:pt x="4" y="3"/>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81" name="Freeform 696"/>
            <p:cNvSpPr>
              <a:spLocks/>
            </p:cNvSpPr>
            <p:nvPr/>
          </p:nvSpPr>
          <p:spPr bwMode="auto">
            <a:xfrm>
              <a:off x="3311" y="2225"/>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1" y="0"/>
                  </a:lnTo>
                  <a:lnTo>
                    <a:pt x="0" y="2"/>
                  </a:lnTo>
                  <a:lnTo>
                    <a:pt x="1"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82" name="Freeform 697"/>
            <p:cNvSpPr>
              <a:spLocks/>
            </p:cNvSpPr>
            <p:nvPr/>
          </p:nvSpPr>
          <p:spPr bwMode="auto">
            <a:xfrm>
              <a:off x="3310" y="2228"/>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2" y="0"/>
                  </a:lnTo>
                  <a:lnTo>
                    <a:pt x="0" y="0"/>
                  </a:lnTo>
                  <a:lnTo>
                    <a:pt x="0" y="1"/>
                  </a:lnTo>
                  <a:lnTo>
                    <a:pt x="0" y="3"/>
                  </a:lnTo>
                  <a:lnTo>
                    <a:pt x="2"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83" name="Freeform 698"/>
            <p:cNvSpPr>
              <a:spLocks/>
            </p:cNvSpPr>
            <p:nvPr/>
          </p:nvSpPr>
          <p:spPr bwMode="auto">
            <a:xfrm>
              <a:off x="3309" y="2232"/>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1" y="0"/>
                  </a:lnTo>
                  <a:lnTo>
                    <a:pt x="0" y="0"/>
                  </a:lnTo>
                  <a:lnTo>
                    <a:pt x="0" y="1"/>
                  </a:lnTo>
                  <a:lnTo>
                    <a:pt x="0" y="3"/>
                  </a:lnTo>
                  <a:lnTo>
                    <a:pt x="1"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84" name="Freeform 699"/>
            <p:cNvSpPr>
              <a:spLocks/>
            </p:cNvSpPr>
            <p:nvPr/>
          </p:nvSpPr>
          <p:spPr bwMode="auto">
            <a:xfrm>
              <a:off x="3308" y="2234"/>
              <a:ext cx="1" cy="2"/>
            </a:xfrm>
            <a:custGeom>
              <a:avLst/>
              <a:gdLst>
                <a:gd name="T0" fmla="*/ 0 w 4"/>
                <a:gd name="T1" fmla="*/ 1 h 3"/>
                <a:gd name="T2" fmla="*/ 0 w 4"/>
                <a:gd name="T3" fmla="*/ 0 h 3"/>
                <a:gd name="T4" fmla="*/ 0 w 4"/>
                <a:gd name="T5" fmla="*/ 0 h 3"/>
                <a:gd name="T6" fmla="*/ 0 w 4"/>
                <a:gd name="T7" fmla="*/ 1 h 3"/>
                <a:gd name="T8" fmla="*/ 0 w 4"/>
                <a:gd name="T9" fmla="*/ 1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2"/>
                  </a:moveTo>
                  <a:lnTo>
                    <a:pt x="4" y="0"/>
                  </a:lnTo>
                  <a:lnTo>
                    <a:pt x="2" y="0"/>
                  </a:lnTo>
                  <a:lnTo>
                    <a:pt x="0" y="2"/>
                  </a:lnTo>
                  <a:lnTo>
                    <a:pt x="2" y="3"/>
                  </a:lnTo>
                  <a:lnTo>
                    <a:pt x="4" y="3"/>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85" name="Freeform 700"/>
            <p:cNvSpPr>
              <a:spLocks/>
            </p:cNvSpPr>
            <p:nvPr/>
          </p:nvSpPr>
          <p:spPr bwMode="auto">
            <a:xfrm>
              <a:off x="3307" y="2238"/>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1" y="0"/>
                  </a:lnTo>
                  <a:lnTo>
                    <a:pt x="0" y="2"/>
                  </a:lnTo>
                  <a:lnTo>
                    <a:pt x="1"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86" name="Freeform 701"/>
            <p:cNvSpPr>
              <a:spLocks/>
            </p:cNvSpPr>
            <p:nvPr/>
          </p:nvSpPr>
          <p:spPr bwMode="auto">
            <a:xfrm>
              <a:off x="3306" y="2241"/>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2" y="0"/>
                  </a:lnTo>
                  <a:lnTo>
                    <a:pt x="0" y="0"/>
                  </a:lnTo>
                  <a:lnTo>
                    <a:pt x="0" y="1"/>
                  </a:lnTo>
                  <a:lnTo>
                    <a:pt x="0" y="3"/>
                  </a:lnTo>
                  <a:lnTo>
                    <a:pt x="2"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87" name="Freeform 702"/>
            <p:cNvSpPr>
              <a:spLocks/>
            </p:cNvSpPr>
            <p:nvPr/>
          </p:nvSpPr>
          <p:spPr bwMode="auto">
            <a:xfrm>
              <a:off x="3305" y="2245"/>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1" y="0"/>
                  </a:lnTo>
                  <a:lnTo>
                    <a:pt x="0" y="0"/>
                  </a:lnTo>
                  <a:lnTo>
                    <a:pt x="0" y="1"/>
                  </a:lnTo>
                  <a:lnTo>
                    <a:pt x="0" y="3"/>
                  </a:lnTo>
                  <a:lnTo>
                    <a:pt x="1"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88" name="Freeform 703"/>
            <p:cNvSpPr>
              <a:spLocks/>
            </p:cNvSpPr>
            <p:nvPr/>
          </p:nvSpPr>
          <p:spPr bwMode="auto">
            <a:xfrm>
              <a:off x="3304" y="2248"/>
              <a:ext cx="1" cy="2"/>
            </a:xfrm>
            <a:custGeom>
              <a:avLst/>
              <a:gdLst>
                <a:gd name="T0" fmla="*/ 0 w 4"/>
                <a:gd name="T1" fmla="*/ 1 h 3"/>
                <a:gd name="T2" fmla="*/ 0 w 4"/>
                <a:gd name="T3" fmla="*/ 0 h 3"/>
                <a:gd name="T4" fmla="*/ 0 w 4"/>
                <a:gd name="T5" fmla="*/ 0 h 3"/>
                <a:gd name="T6" fmla="*/ 0 w 4"/>
                <a:gd name="T7" fmla="*/ 1 h 3"/>
                <a:gd name="T8" fmla="*/ 0 w 4"/>
                <a:gd name="T9" fmla="*/ 1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1"/>
                  </a:moveTo>
                  <a:lnTo>
                    <a:pt x="4" y="0"/>
                  </a:lnTo>
                  <a:lnTo>
                    <a:pt x="2" y="0"/>
                  </a:lnTo>
                  <a:lnTo>
                    <a:pt x="0" y="1"/>
                  </a:lnTo>
                  <a:lnTo>
                    <a:pt x="2" y="3"/>
                  </a:lnTo>
                  <a:lnTo>
                    <a:pt x="4" y="3"/>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89" name="Freeform 704"/>
            <p:cNvSpPr>
              <a:spLocks/>
            </p:cNvSpPr>
            <p:nvPr/>
          </p:nvSpPr>
          <p:spPr bwMode="auto">
            <a:xfrm>
              <a:off x="3303" y="2251"/>
              <a:ext cx="1" cy="2"/>
            </a:xfrm>
            <a:custGeom>
              <a:avLst/>
              <a:gdLst>
                <a:gd name="T0" fmla="*/ 0 w 3"/>
                <a:gd name="T1" fmla="*/ 1 h 3"/>
                <a:gd name="T2" fmla="*/ 0 w 3"/>
                <a:gd name="T3" fmla="*/ 0 h 3"/>
                <a:gd name="T4" fmla="*/ 0 w 3"/>
                <a:gd name="T5" fmla="*/ 0 h 3"/>
                <a:gd name="T6" fmla="*/ 0 w 3"/>
                <a:gd name="T7" fmla="*/ 1 h 3"/>
                <a:gd name="T8" fmla="*/ 0 w 3"/>
                <a:gd name="T9" fmla="*/ 1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2"/>
                  </a:moveTo>
                  <a:lnTo>
                    <a:pt x="3" y="0"/>
                  </a:lnTo>
                  <a:lnTo>
                    <a:pt x="1" y="0"/>
                  </a:lnTo>
                  <a:lnTo>
                    <a:pt x="0" y="2"/>
                  </a:lnTo>
                  <a:lnTo>
                    <a:pt x="1" y="3"/>
                  </a:lnTo>
                  <a:lnTo>
                    <a:pt x="3"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90" name="Freeform 705"/>
            <p:cNvSpPr>
              <a:spLocks/>
            </p:cNvSpPr>
            <p:nvPr/>
          </p:nvSpPr>
          <p:spPr bwMode="auto">
            <a:xfrm>
              <a:off x="3302" y="2254"/>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2" y="0"/>
                  </a:lnTo>
                  <a:lnTo>
                    <a:pt x="0" y="0"/>
                  </a:lnTo>
                  <a:lnTo>
                    <a:pt x="0" y="1"/>
                  </a:lnTo>
                  <a:lnTo>
                    <a:pt x="0" y="3"/>
                  </a:lnTo>
                  <a:lnTo>
                    <a:pt x="2"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91" name="Freeform 706"/>
            <p:cNvSpPr>
              <a:spLocks/>
            </p:cNvSpPr>
            <p:nvPr/>
          </p:nvSpPr>
          <p:spPr bwMode="auto">
            <a:xfrm>
              <a:off x="3301" y="2258"/>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1" y="0"/>
                  </a:lnTo>
                  <a:lnTo>
                    <a:pt x="0" y="0"/>
                  </a:lnTo>
                  <a:lnTo>
                    <a:pt x="0" y="1"/>
                  </a:lnTo>
                  <a:lnTo>
                    <a:pt x="0" y="3"/>
                  </a:lnTo>
                  <a:lnTo>
                    <a:pt x="1"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92" name="Freeform 707"/>
            <p:cNvSpPr>
              <a:spLocks/>
            </p:cNvSpPr>
            <p:nvPr/>
          </p:nvSpPr>
          <p:spPr bwMode="auto">
            <a:xfrm>
              <a:off x="3300" y="2261"/>
              <a:ext cx="1" cy="2"/>
            </a:xfrm>
            <a:custGeom>
              <a:avLst/>
              <a:gdLst>
                <a:gd name="T0" fmla="*/ 0 w 4"/>
                <a:gd name="T1" fmla="*/ 1 h 3"/>
                <a:gd name="T2" fmla="*/ 0 w 4"/>
                <a:gd name="T3" fmla="*/ 0 h 3"/>
                <a:gd name="T4" fmla="*/ 0 w 4"/>
                <a:gd name="T5" fmla="*/ 0 h 3"/>
                <a:gd name="T6" fmla="*/ 0 w 4"/>
                <a:gd name="T7" fmla="*/ 1 h 3"/>
                <a:gd name="T8" fmla="*/ 0 w 4"/>
                <a:gd name="T9" fmla="*/ 1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1"/>
                  </a:moveTo>
                  <a:lnTo>
                    <a:pt x="4" y="0"/>
                  </a:lnTo>
                  <a:lnTo>
                    <a:pt x="2" y="0"/>
                  </a:lnTo>
                  <a:lnTo>
                    <a:pt x="0" y="1"/>
                  </a:lnTo>
                  <a:lnTo>
                    <a:pt x="2" y="3"/>
                  </a:lnTo>
                  <a:lnTo>
                    <a:pt x="4" y="3"/>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93" name="Freeform 708"/>
            <p:cNvSpPr>
              <a:spLocks/>
            </p:cNvSpPr>
            <p:nvPr/>
          </p:nvSpPr>
          <p:spPr bwMode="auto">
            <a:xfrm>
              <a:off x="3299" y="2265"/>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3" y="0"/>
                  </a:lnTo>
                  <a:lnTo>
                    <a:pt x="1" y="0"/>
                  </a:lnTo>
                  <a:lnTo>
                    <a:pt x="0" y="1"/>
                  </a:lnTo>
                  <a:lnTo>
                    <a:pt x="1" y="3"/>
                  </a:lnTo>
                  <a:lnTo>
                    <a:pt x="3"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94" name="Freeform 709"/>
            <p:cNvSpPr>
              <a:spLocks/>
            </p:cNvSpPr>
            <p:nvPr/>
          </p:nvSpPr>
          <p:spPr bwMode="auto">
            <a:xfrm>
              <a:off x="3298" y="2267"/>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2" y="0"/>
                  </a:lnTo>
                  <a:lnTo>
                    <a:pt x="0" y="0"/>
                  </a:lnTo>
                  <a:lnTo>
                    <a:pt x="0" y="1"/>
                  </a:lnTo>
                  <a:lnTo>
                    <a:pt x="0" y="3"/>
                  </a:lnTo>
                  <a:lnTo>
                    <a:pt x="2"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95" name="Freeform 710"/>
            <p:cNvSpPr>
              <a:spLocks/>
            </p:cNvSpPr>
            <p:nvPr/>
          </p:nvSpPr>
          <p:spPr bwMode="auto">
            <a:xfrm>
              <a:off x="3297" y="2271"/>
              <a:ext cx="2" cy="2"/>
            </a:xfrm>
            <a:custGeom>
              <a:avLst/>
              <a:gdLst>
                <a:gd name="T0" fmla="*/ 1 w 3"/>
                <a:gd name="T1" fmla="*/ 1 h 3"/>
                <a:gd name="T2" fmla="*/ 1 w 3"/>
                <a:gd name="T3" fmla="*/ 0 h 3"/>
                <a:gd name="T4" fmla="*/ 0 w 3"/>
                <a:gd name="T5" fmla="*/ 0 h 3"/>
                <a:gd name="T6" fmla="*/ 0 w 3"/>
                <a:gd name="T7" fmla="*/ 1 h 3"/>
                <a:gd name="T8" fmla="*/ 0 w 3"/>
                <a:gd name="T9" fmla="*/ 1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1" y="0"/>
                  </a:lnTo>
                  <a:lnTo>
                    <a:pt x="0" y="0"/>
                  </a:lnTo>
                  <a:lnTo>
                    <a:pt x="0" y="1"/>
                  </a:lnTo>
                  <a:lnTo>
                    <a:pt x="0" y="3"/>
                  </a:lnTo>
                  <a:lnTo>
                    <a:pt x="1"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96" name="Freeform 711"/>
            <p:cNvSpPr>
              <a:spLocks/>
            </p:cNvSpPr>
            <p:nvPr/>
          </p:nvSpPr>
          <p:spPr bwMode="auto">
            <a:xfrm>
              <a:off x="3296" y="2274"/>
              <a:ext cx="1" cy="2"/>
            </a:xfrm>
            <a:custGeom>
              <a:avLst/>
              <a:gdLst>
                <a:gd name="T0" fmla="*/ 0 w 4"/>
                <a:gd name="T1" fmla="*/ 1 h 3"/>
                <a:gd name="T2" fmla="*/ 0 w 4"/>
                <a:gd name="T3" fmla="*/ 0 h 3"/>
                <a:gd name="T4" fmla="*/ 0 w 4"/>
                <a:gd name="T5" fmla="*/ 0 h 3"/>
                <a:gd name="T6" fmla="*/ 0 w 4"/>
                <a:gd name="T7" fmla="*/ 1 h 3"/>
                <a:gd name="T8" fmla="*/ 0 w 4"/>
                <a:gd name="T9" fmla="*/ 1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1"/>
                  </a:moveTo>
                  <a:lnTo>
                    <a:pt x="4" y="0"/>
                  </a:lnTo>
                  <a:lnTo>
                    <a:pt x="2" y="0"/>
                  </a:lnTo>
                  <a:lnTo>
                    <a:pt x="0" y="1"/>
                  </a:lnTo>
                  <a:lnTo>
                    <a:pt x="2" y="3"/>
                  </a:lnTo>
                  <a:lnTo>
                    <a:pt x="4" y="3"/>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97" name="Freeform 712"/>
            <p:cNvSpPr>
              <a:spLocks/>
            </p:cNvSpPr>
            <p:nvPr/>
          </p:nvSpPr>
          <p:spPr bwMode="auto">
            <a:xfrm>
              <a:off x="3295" y="2278"/>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1" y="0"/>
                  </a:lnTo>
                  <a:lnTo>
                    <a:pt x="0" y="0"/>
                  </a:lnTo>
                  <a:lnTo>
                    <a:pt x="0" y="1"/>
                  </a:lnTo>
                  <a:lnTo>
                    <a:pt x="0" y="3"/>
                  </a:lnTo>
                  <a:lnTo>
                    <a:pt x="1"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98" name="Freeform 713"/>
            <p:cNvSpPr>
              <a:spLocks/>
            </p:cNvSpPr>
            <p:nvPr/>
          </p:nvSpPr>
          <p:spPr bwMode="auto">
            <a:xfrm>
              <a:off x="3294" y="2281"/>
              <a:ext cx="2" cy="2"/>
            </a:xfrm>
            <a:custGeom>
              <a:avLst/>
              <a:gdLst>
                <a:gd name="T0" fmla="*/ 1 w 3"/>
                <a:gd name="T1" fmla="*/ 1 h 4"/>
                <a:gd name="T2" fmla="*/ 1 w 3"/>
                <a:gd name="T3" fmla="*/ 0 h 4"/>
                <a:gd name="T4" fmla="*/ 0 w 3"/>
                <a:gd name="T5" fmla="*/ 0 h 4"/>
                <a:gd name="T6" fmla="*/ 0 w 3"/>
                <a:gd name="T7" fmla="*/ 1 h 4"/>
                <a:gd name="T8" fmla="*/ 0 w 3"/>
                <a:gd name="T9" fmla="*/ 1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99" name="Freeform 714"/>
            <p:cNvSpPr>
              <a:spLocks/>
            </p:cNvSpPr>
            <p:nvPr/>
          </p:nvSpPr>
          <p:spPr bwMode="auto">
            <a:xfrm>
              <a:off x="3292" y="2284"/>
              <a:ext cx="2" cy="2"/>
            </a:xfrm>
            <a:custGeom>
              <a:avLst/>
              <a:gdLst>
                <a:gd name="T0" fmla="*/ 1 w 3"/>
                <a:gd name="T1" fmla="*/ 1 h 3"/>
                <a:gd name="T2" fmla="*/ 1 w 3"/>
                <a:gd name="T3" fmla="*/ 0 h 3"/>
                <a:gd name="T4" fmla="*/ 1 w 3"/>
                <a:gd name="T5" fmla="*/ 0 h 3"/>
                <a:gd name="T6" fmla="*/ 0 w 3"/>
                <a:gd name="T7" fmla="*/ 1 h 3"/>
                <a:gd name="T8" fmla="*/ 0 w 3"/>
                <a:gd name="T9" fmla="*/ 1 h 3"/>
                <a:gd name="T10" fmla="*/ 1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3" y="0"/>
                  </a:lnTo>
                  <a:lnTo>
                    <a:pt x="2" y="0"/>
                  </a:lnTo>
                  <a:lnTo>
                    <a:pt x="0" y="1"/>
                  </a:lnTo>
                  <a:lnTo>
                    <a:pt x="2" y="3"/>
                  </a:lnTo>
                  <a:lnTo>
                    <a:pt x="3"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00" name="Freeform 715"/>
            <p:cNvSpPr>
              <a:spLocks/>
            </p:cNvSpPr>
            <p:nvPr/>
          </p:nvSpPr>
          <p:spPr bwMode="auto">
            <a:xfrm>
              <a:off x="3292" y="2287"/>
              <a:ext cx="1" cy="2"/>
            </a:xfrm>
            <a:custGeom>
              <a:avLst/>
              <a:gdLst>
                <a:gd name="T0" fmla="*/ 0 w 4"/>
                <a:gd name="T1" fmla="*/ 1 h 3"/>
                <a:gd name="T2" fmla="*/ 0 w 4"/>
                <a:gd name="T3" fmla="*/ 0 h 3"/>
                <a:gd name="T4" fmla="*/ 0 w 4"/>
                <a:gd name="T5" fmla="*/ 0 h 3"/>
                <a:gd name="T6" fmla="*/ 0 w 4"/>
                <a:gd name="T7" fmla="*/ 1 h 3"/>
                <a:gd name="T8" fmla="*/ 0 w 4"/>
                <a:gd name="T9" fmla="*/ 1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1"/>
                  </a:moveTo>
                  <a:lnTo>
                    <a:pt x="4" y="0"/>
                  </a:lnTo>
                  <a:lnTo>
                    <a:pt x="2" y="0"/>
                  </a:lnTo>
                  <a:lnTo>
                    <a:pt x="0" y="1"/>
                  </a:lnTo>
                  <a:lnTo>
                    <a:pt x="2" y="3"/>
                  </a:lnTo>
                  <a:lnTo>
                    <a:pt x="4" y="3"/>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01" name="Freeform 716"/>
            <p:cNvSpPr>
              <a:spLocks/>
            </p:cNvSpPr>
            <p:nvPr/>
          </p:nvSpPr>
          <p:spPr bwMode="auto">
            <a:xfrm>
              <a:off x="3291" y="2291"/>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1" y="0"/>
                  </a:lnTo>
                  <a:lnTo>
                    <a:pt x="0" y="0"/>
                  </a:lnTo>
                  <a:lnTo>
                    <a:pt x="0" y="1"/>
                  </a:lnTo>
                  <a:lnTo>
                    <a:pt x="0" y="3"/>
                  </a:lnTo>
                  <a:lnTo>
                    <a:pt x="1"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02" name="Freeform 717"/>
            <p:cNvSpPr>
              <a:spLocks/>
            </p:cNvSpPr>
            <p:nvPr/>
          </p:nvSpPr>
          <p:spPr bwMode="auto">
            <a:xfrm>
              <a:off x="3290" y="2294"/>
              <a:ext cx="2" cy="2"/>
            </a:xfrm>
            <a:custGeom>
              <a:avLst/>
              <a:gdLst>
                <a:gd name="T0" fmla="*/ 1 w 3"/>
                <a:gd name="T1" fmla="*/ 1 h 4"/>
                <a:gd name="T2" fmla="*/ 1 w 3"/>
                <a:gd name="T3" fmla="*/ 0 h 4"/>
                <a:gd name="T4" fmla="*/ 0 w 3"/>
                <a:gd name="T5" fmla="*/ 0 h 4"/>
                <a:gd name="T6" fmla="*/ 0 w 3"/>
                <a:gd name="T7" fmla="*/ 1 h 4"/>
                <a:gd name="T8" fmla="*/ 0 w 3"/>
                <a:gd name="T9" fmla="*/ 1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03" name="Freeform 718"/>
            <p:cNvSpPr>
              <a:spLocks/>
            </p:cNvSpPr>
            <p:nvPr/>
          </p:nvSpPr>
          <p:spPr bwMode="auto">
            <a:xfrm>
              <a:off x="3288" y="2298"/>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04" name="Freeform 719"/>
            <p:cNvSpPr>
              <a:spLocks/>
            </p:cNvSpPr>
            <p:nvPr/>
          </p:nvSpPr>
          <p:spPr bwMode="auto">
            <a:xfrm>
              <a:off x="3288" y="2300"/>
              <a:ext cx="1" cy="2"/>
            </a:xfrm>
            <a:custGeom>
              <a:avLst/>
              <a:gdLst>
                <a:gd name="T0" fmla="*/ 0 w 4"/>
                <a:gd name="T1" fmla="*/ 1 h 3"/>
                <a:gd name="T2" fmla="*/ 0 w 4"/>
                <a:gd name="T3" fmla="*/ 0 h 3"/>
                <a:gd name="T4" fmla="*/ 0 w 4"/>
                <a:gd name="T5" fmla="*/ 0 h 3"/>
                <a:gd name="T6" fmla="*/ 0 w 4"/>
                <a:gd name="T7" fmla="*/ 1 h 3"/>
                <a:gd name="T8" fmla="*/ 0 w 4"/>
                <a:gd name="T9" fmla="*/ 1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1"/>
                  </a:moveTo>
                  <a:lnTo>
                    <a:pt x="4" y="0"/>
                  </a:lnTo>
                  <a:lnTo>
                    <a:pt x="2" y="0"/>
                  </a:lnTo>
                  <a:lnTo>
                    <a:pt x="0" y="1"/>
                  </a:lnTo>
                  <a:lnTo>
                    <a:pt x="2" y="3"/>
                  </a:lnTo>
                  <a:lnTo>
                    <a:pt x="4" y="3"/>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05" name="Freeform 720"/>
            <p:cNvSpPr>
              <a:spLocks/>
            </p:cNvSpPr>
            <p:nvPr/>
          </p:nvSpPr>
          <p:spPr bwMode="auto">
            <a:xfrm>
              <a:off x="3287" y="2304"/>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1" y="0"/>
                  </a:lnTo>
                  <a:lnTo>
                    <a:pt x="0" y="0"/>
                  </a:lnTo>
                  <a:lnTo>
                    <a:pt x="0" y="1"/>
                  </a:lnTo>
                  <a:lnTo>
                    <a:pt x="0" y="3"/>
                  </a:lnTo>
                  <a:lnTo>
                    <a:pt x="1"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06" name="Freeform 721"/>
            <p:cNvSpPr>
              <a:spLocks/>
            </p:cNvSpPr>
            <p:nvPr/>
          </p:nvSpPr>
          <p:spPr bwMode="auto">
            <a:xfrm>
              <a:off x="3286" y="2307"/>
              <a:ext cx="2" cy="2"/>
            </a:xfrm>
            <a:custGeom>
              <a:avLst/>
              <a:gdLst>
                <a:gd name="T0" fmla="*/ 1 w 3"/>
                <a:gd name="T1" fmla="*/ 1 h 4"/>
                <a:gd name="T2" fmla="*/ 1 w 3"/>
                <a:gd name="T3" fmla="*/ 0 h 4"/>
                <a:gd name="T4" fmla="*/ 0 w 3"/>
                <a:gd name="T5" fmla="*/ 0 h 4"/>
                <a:gd name="T6" fmla="*/ 0 w 3"/>
                <a:gd name="T7" fmla="*/ 1 h 4"/>
                <a:gd name="T8" fmla="*/ 0 w 3"/>
                <a:gd name="T9" fmla="*/ 1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07" name="Freeform 722"/>
            <p:cNvSpPr>
              <a:spLocks/>
            </p:cNvSpPr>
            <p:nvPr/>
          </p:nvSpPr>
          <p:spPr bwMode="auto">
            <a:xfrm>
              <a:off x="3284" y="2311"/>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08" name="Freeform 723"/>
            <p:cNvSpPr>
              <a:spLocks/>
            </p:cNvSpPr>
            <p:nvPr/>
          </p:nvSpPr>
          <p:spPr bwMode="auto">
            <a:xfrm>
              <a:off x="3284" y="2313"/>
              <a:ext cx="1" cy="2"/>
            </a:xfrm>
            <a:custGeom>
              <a:avLst/>
              <a:gdLst>
                <a:gd name="T0" fmla="*/ 0 w 4"/>
                <a:gd name="T1" fmla="*/ 1 h 3"/>
                <a:gd name="T2" fmla="*/ 0 w 4"/>
                <a:gd name="T3" fmla="*/ 0 h 3"/>
                <a:gd name="T4" fmla="*/ 0 w 4"/>
                <a:gd name="T5" fmla="*/ 0 h 3"/>
                <a:gd name="T6" fmla="*/ 0 w 4"/>
                <a:gd name="T7" fmla="*/ 1 h 3"/>
                <a:gd name="T8" fmla="*/ 0 w 4"/>
                <a:gd name="T9" fmla="*/ 1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1"/>
                  </a:moveTo>
                  <a:lnTo>
                    <a:pt x="4" y="0"/>
                  </a:lnTo>
                  <a:lnTo>
                    <a:pt x="2" y="0"/>
                  </a:lnTo>
                  <a:lnTo>
                    <a:pt x="0" y="1"/>
                  </a:lnTo>
                  <a:lnTo>
                    <a:pt x="2" y="3"/>
                  </a:lnTo>
                  <a:lnTo>
                    <a:pt x="4" y="3"/>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09" name="Freeform 724"/>
            <p:cNvSpPr>
              <a:spLocks/>
            </p:cNvSpPr>
            <p:nvPr/>
          </p:nvSpPr>
          <p:spPr bwMode="auto">
            <a:xfrm>
              <a:off x="3283" y="2317"/>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1" y="0"/>
                  </a:lnTo>
                  <a:lnTo>
                    <a:pt x="0" y="0"/>
                  </a:lnTo>
                  <a:lnTo>
                    <a:pt x="0" y="1"/>
                  </a:lnTo>
                  <a:lnTo>
                    <a:pt x="0" y="3"/>
                  </a:lnTo>
                  <a:lnTo>
                    <a:pt x="1"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10" name="Freeform 725"/>
            <p:cNvSpPr>
              <a:spLocks/>
            </p:cNvSpPr>
            <p:nvPr/>
          </p:nvSpPr>
          <p:spPr bwMode="auto">
            <a:xfrm>
              <a:off x="3282" y="2320"/>
              <a:ext cx="2" cy="2"/>
            </a:xfrm>
            <a:custGeom>
              <a:avLst/>
              <a:gdLst>
                <a:gd name="T0" fmla="*/ 1 w 3"/>
                <a:gd name="T1" fmla="*/ 1 h 4"/>
                <a:gd name="T2" fmla="*/ 1 w 3"/>
                <a:gd name="T3" fmla="*/ 0 h 4"/>
                <a:gd name="T4" fmla="*/ 0 w 3"/>
                <a:gd name="T5" fmla="*/ 0 h 4"/>
                <a:gd name="T6" fmla="*/ 0 w 3"/>
                <a:gd name="T7" fmla="*/ 1 h 4"/>
                <a:gd name="T8" fmla="*/ 0 w 3"/>
                <a:gd name="T9" fmla="*/ 1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11" name="Freeform 726"/>
            <p:cNvSpPr>
              <a:spLocks/>
            </p:cNvSpPr>
            <p:nvPr/>
          </p:nvSpPr>
          <p:spPr bwMode="auto">
            <a:xfrm>
              <a:off x="3280" y="2324"/>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12" name="Freeform 727"/>
            <p:cNvSpPr>
              <a:spLocks/>
            </p:cNvSpPr>
            <p:nvPr/>
          </p:nvSpPr>
          <p:spPr bwMode="auto">
            <a:xfrm>
              <a:off x="3280" y="2327"/>
              <a:ext cx="1" cy="2"/>
            </a:xfrm>
            <a:custGeom>
              <a:avLst/>
              <a:gdLst>
                <a:gd name="T0" fmla="*/ 0 w 4"/>
                <a:gd name="T1" fmla="*/ 1 h 4"/>
                <a:gd name="T2" fmla="*/ 0 w 4"/>
                <a:gd name="T3" fmla="*/ 0 h 4"/>
                <a:gd name="T4" fmla="*/ 0 w 4"/>
                <a:gd name="T5" fmla="*/ 0 h 4"/>
                <a:gd name="T6" fmla="*/ 0 w 4"/>
                <a:gd name="T7" fmla="*/ 1 h 4"/>
                <a:gd name="T8" fmla="*/ 0 w 4"/>
                <a:gd name="T9" fmla="*/ 1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4" y="0"/>
                  </a:lnTo>
                  <a:lnTo>
                    <a:pt x="2" y="0"/>
                  </a:lnTo>
                  <a:lnTo>
                    <a:pt x="0" y="2"/>
                  </a:lnTo>
                  <a:lnTo>
                    <a:pt x="2" y="4"/>
                  </a:lnTo>
                  <a:lnTo>
                    <a:pt x="4"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13" name="Freeform 728"/>
            <p:cNvSpPr>
              <a:spLocks/>
            </p:cNvSpPr>
            <p:nvPr/>
          </p:nvSpPr>
          <p:spPr bwMode="auto">
            <a:xfrm>
              <a:off x="3279" y="2330"/>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1"/>
                  </a:moveTo>
                  <a:lnTo>
                    <a:pt x="1" y="0"/>
                  </a:lnTo>
                  <a:lnTo>
                    <a:pt x="0" y="0"/>
                  </a:lnTo>
                  <a:lnTo>
                    <a:pt x="0" y="1"/>
                  </a:lnTo>
                  <a:lnTo>
                    <a:pt x="0" y="3"/>
                  </a:lnTo>
                  <a:lnTo>
                    <a:pt x="1" y="3"/>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14" name="Freeform 729"/>
            <p:cNvSpPr>
              <a:spLocks/>
            </p:cNvSpPr>
            <p:nvPr/>
          </p:nvSpPr>
          <p:spPr bwMode="auto">
            <a:xfrm>
              <a:off x="3278" y="2333"/>
              <a:ext cx="2" cy="2"/>
            </a:xfrm>
            <a:custGeom>
              <a:avLst/>
              <a:gdLst>
                <a:gd name="T0" fmla="*/ 1 w 3"/>
                <a:gd name="T1" fmla="*/ 1 h 4"/>
                <a:gd name="T2" fmla="*/ 1 w 3"/>
                <a:gd name="T3" fmla="*/ 0 h 4"/>
                <a:gd name="T4" fmla="*/ 0 w 3"/>
                <a:gd name="T5" fmla="*/ 0 h 4"/>
                <a:gd name="T6" fmla="*/ 0 w 3"/>
                <a:gd name="T7" fmla="*/ 1 h 4"/>
                <a:gd name="T8" fmla="*/ 0 w 3"/>
                <a:gd name="T9" fmla="*/ 1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2"/>
                  </a:lnTo>
                  <a:lnTo>
                    <a:pt x="0" y="4"/>
                  </a:lnTo>
                  <a:lnTo>
                    <a:pt x="2"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15" name="Freeform 730"/>
            <p:cNvSpPr>
              <a:spLocks/>
            </p:cNvSpPr>
            <p:nvPr/>
          </p:nvSpPr>
          <p:spPr bwMode="auto">
            <a:xfrm>
              <a:off x="3276" y="2337"/>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16" name="Freeform 731"/>
            <p:cNvSpPr>
              <a:spLocks/>
            </p:cNvSpPr>
            <p:nvPr/>
          </p:nvSpPr>
          <p:spPr bwMode="auto">
            <a:xfrm>
              <a:off x="3276" y="2340"/>
              <a:ext cx="1" cy="2"/>
            </a:xfrm>
            <a:custGeom>
              <a:avLst/>
              <a:gdLst>
                <a:gd name="T0" fmla="*/ 0 w 4"/>
                <a:gd name="T1" fmla="*/ 1 h 4"/>
                <a:gd name="T2" fmla="*/ 0 w 4"/>
                <a:gd name="T3" fmla="*/ 0 h 4"/>
                <a:gd name="T4" fmla="*/ 0 w 4"/>
                <a:gd name="T5" fmla="*/ 0 h 4"/>
                <a:gd name="T6" fmla="*/ 0 w 4"/>
                <a:gd name="T7" fmla="*/ 1 h 4"/>
                <a:gd name="T8" fmla="*/ 0 w 4"/>
                <a:gd name="T9" fmla="*/ 1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4" y="0"/>
                  </a:lnTo>
                  <a:lnTo>
                    <a:pt x="2" y="0"/>
                  </a:lnTo>
                  <a:lnTo>
                    <a:pt x="0" y="2"/>
                  </a:lnTo>
                  <a:lnTo>
                    <a:pt x="2" y="4"/>
                  </a:lnTo>
                  <a:lnTo>
                    <a:pt x="4"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17" name="Freeform 732"/>
            <p:cNvSpPr>
              <a:spLocks/>
            </p:cNvSpPr>
            <p:nvPr/>
          </p:nvSpPr>
          <p:spPr bwMode="auto">
            <a:xfrm>
              <a:off x="3275" y="2344"/>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18" name="Freeform 733"/>
            <p:cNvSpPr>
              <a:spLocks/>
            </p:cNvSpPr>
            <p:nvPr/>
          </p:nvSpPr>
          <p:spPr bwMode="auto">
            <a:xfrm>
              <a:off x="3273" y="2346"/>
              <a:ext cx="2" cy="2"/>
            </a:xfrm>
            <a:custGeom>
              <a:avLst/>
              <a:gdLst>
                <a:gd name="T0" fmla="*/ 1 w 3"/>
                <a:gd name="T1" fmla="*/ 1 h 4"/>
                <a:gd name="T2" fmla="*/ 1 w 3"/>
                <a:gd name="T3" fmla="*/ 0 h 4"/>
                <a:gd name="T4" fmla="*/ 1 w 3"/>
                <a:gd name="T5" fmla="*/ 0 h 4"/>
                <a:gd name="T6" fmla="*/ 0 w 3"/>
                <a:gd name="T7" fmla="*/ 1 h 4"/>
                <a:gd name="T8" fmla="*/ 0 w 3"/>
                <a:gd name="T9" fmla="*/ 1 h 4"/>
                <a:gd name="T10" fmla="*/ 1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19" name="Freeform 734"/>
            <p:cNvSpPr>
              <a:spLocks/>
            </p:cNvSpPr>
            <p:nvPr/>
          </p:nvSpPr>
          <p:spPr bwMode="auto">
            <a:xfrm>
              <a:off x="3273" y="2350"/>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20" name="Freeform 735"/>
            <p:cNvSpPr>
              <a:spLocks/>
            </p:cNvSpPr>
            <p:nvPr/>
          </p:nvSpPr>
          <p:spPr bwMode="auto">
            <a:xfrm>
              <a:off x="3272" y="2353"/>
              <a:ext cx="1" cy="2"/>
            </a:xfrm>
            <a:custGeom>
              <a:avLst/>
              <a:gdLst>
                <a:gd name="T0" fmla="*/ 0 w 4"/>
                <a:gd name="T1" fmla="*/ 1 h 4"/>
                <a:gd name="T2" fmla="*/ 0 w 4"/>
                <a:gd name="T3" fmla="*/ 0 h 4"/>
                <a:gd name="T4" fmla="*/ 0 w 4"/>
                <a:gd name="T5" fmla="*/ 0 h 4"/>
                <a:gd name="T6" fmla="*/ 0 w 4"/>
                <a:gd name="T7" fmla="*/ 1 h 4"/>
                <a:gd name="T8" fmla="*/ 0 w 4"/>
                <a:gd name="T9" fmla="*/ 1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2" y="0"/>
                  </a:lnTo>
                  <a:lnTo>
                    <a:pt x="0" y="0"/>
                  </a:lnTo>
                  <a:lnTo>
                    <a:pt x="0" y="2"/>
                  </a:lnTo>
                  <a:lnTo>
                    <a:pt x="0" y="4"/>
                  </a:lnTo>
                  <a:lnTo>
                    <a:pt x="2"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21" name="Freeform 736"/>
            <p:cNvSpPr>
              <a:spLocks/>
            </p:cNvSpPr>
            <p:nvPr/>
          </p:nvSpPr>
          <p:spPr bwMode="auto">
            <a:xfrm>
              <a:off x="3271" y="2357"/>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22" name="Freeform 737"/>
            <p:cNvSpPr>
              <a:spLocks/>
            </p:cNvSpPr>
            <p:nvPr/>
          </p:nvSpPr>
          <p:spPr bwMode="auto">
            <a:xfrm>
              <a:off x="3269" y="2360"/>
              <a:ext cx="2" cy="2"/>
            </a:xfrm>
            <a:custGeom>
              <a:avLst/>
              <a:gdLst>
                <a:gd name="T0" fmla="*/ 1 w 3"/>
                <a:gd name="T1" fmla="*/ 1 h 4"/>
                <a:gd name="T2" fmla="*/ 1 w 3"/>
                <a:gd name="T3" fmla="*/ 0 h 4"/>
                <a:gd name="T4" fmla="*/ 1 w 3"/>
                <a:gd name="T5" fmla="*/ 0 h 4"/>
                <a:gd name="T6" fmla="*/ 0 w 3"/>
                <a:gd name="T7" fmla="*/ 1 h 4"/>
                <a:gd name="T8" fmla="*/ 0 w 3"/>
                <a:gd name="T9" fmla="*/ 1 h 4"/>
                <a:gd name="T10" fmla="*/ 1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23" name="Freeform 738"/>
            <p:cNvSpPr>
              <a:spLocks/>
            </p:cNvSpPr>
            <p:nvPr/>
          </p:nvSpPr>
          <p:spPr bwMode="auto">
            <a:xfrm>
              <a:off x="3269" y="236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24" name="Freeform 739"/>
            <p:cNvSpPr>
              <a:spLocks/>
            </p:cNvSpPr>
            <p:nvPr/>
          </p:nvSpPr>
          <p:spPr bwMode="auto">
            <a:xfrm>
              <a:off x="3268" y="2366"/>
              <a:ext cx="1" cy="2"/>
            </a:xfrm>
            <a:custGeom>
              <a:avLst/>
              <a:gdLst>
                <a:gd name="T0" fmla="*/ 0 w 4"/>
                <a:gd name="T1" fmla="*/ 1 h 4"/>
                <a:gd name="T2" fmla="*/ 0 w 4"/>
                <a:gd name="T3" fmla="*/ 0 h 4"/>
                <a:gd name="T4" fmla="*/ 0 w 4"/>
                <a:gd name="T5" fmla="*/ 0 h 4"/>
                <a:gd name="T6" fmla="*/ 0 w 4"/>
                <a:gd name="T7" fmla="*/ 1 h 4"/>
                <a:gd name="T8" fmla="*/ 0 w 4"/>
                <a:gd name="T9" fmla="*/ 1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2"/>
                  </a:moveTo>
                  <a:lnTo>
                    <a:pt x="2" y="0"/>
                  </a:lnTo>
                  <a:lnTo>
                    <a:pt x="0" y="0"/>
                  </a:lnTo>
                  <a:lnTo>
                    <a:pt x="0" y="2"/>
                  </a:lnTo>
                  <a:lnTo>
                    <a:pt x="0" y="4"/>
                  </a:lnTo>
                  <a:lnTo>
                    <a:pt x="2" y="4"/>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25" name="Freeform 740"/>
            <p:cNvSpPr>
              <a:spLocks/>
            </p:cNvSpPr>
            <p:nvPr/>
          </p:nvSpPr>
          <p:spPr bwMode="auto">
            <a:xfrm>
              <a:off x="3267" y="2370"/>
              <a:ext cx="2" cy="1"/>
            </a:xfrm>
            <a:custGeom>
              <a:avLst/>
              <a:gdLst>
                <a:gd name="T0" fmla="*/ 1 w 3"/>
                <a:gd name="T1" fmla="*/ 0 h 4"/>
                <a:gd name="T2" fmla="*/ 1 w 3"/>
                <a:gd name="T3" fmla="*/ 0 h 4"/>
                <a:gd name="T4" fmla="*/ 0 w 3"/>
                <a:gd name="T5" fmla="*/ 0 h 4"/>
                <a:gd name="T6" fmla="*/ 0 w 3"/>
                <a:gd name="T7" fmla="*/ 0 h 4"/>
                <a:gd name="T8" fmla="*/ 0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1" y="0"/>
                  </a:lnTo>
                  <a:lnTo>
                    <a:pt x="0" y="0"/>
                  </a:lnTo>
                  <a:lnTo>
                    <a:pt x="0" y="2"/>
                  </a:lnTo>
                  <a:lnTo>
                    <a:pt x="0" y="4"/>
                  </a:lnTo>
                  <a:lnTo>
                    <a:pt x="1"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26" name="Freeform 741"/>
            <p:cNvSpPr>
              <a:spLocks/>
            </p:cNvSpPr>
            <p:nvPr/>
          </p:nvSpPr>
          <p:spPr bwMode="auto">
            <a:xfrm>
              <a:off x="3265" y="2373"/>
              <a:ext cx="2" cy="2"/>
            </a:xfrm>
            <a:custGeom>
              <a:avLst/>
              <a:gdLst>
                <a:gd name="T0" fmla="*/ 1 w 3"/>
                <a:gd name="T1" fmla="*/ 1 h 4"/>
                <a:gd name="T2" fmla="*/ 1 w 3"/>
                <a:gd name="T3" fmla="*/ 0 h 4"/>
                <a:gd name="T4" fmla="*/ 1 w 3"/>
                <a:gd name="T5" fmla="*/ 0 h 4"/>
                <a:gd name="T6" fmla="*/ 0 w 3"/>
                <a:gd name="T7" fmla="*/ 1 h 4"/>
                <a:gd name="T8" fmla="*/ 0 w 3"/>
                <a:gd name="T9" fmla="*/ 1 h 4"/>
                <a:gd name="T10" fmla="*/ 1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1" y="0"/>
                  </a:lnTo>
                  <a:lnTo>
                    <a:pt x="0" y="2"/>
                  </a:lnTo>
                  <a:lnTo>
                    <a:pt x="1"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127" name="Freeform 742"/>
            <p:cNvSpPr>
              <a:spLocks/>
            </p:cNvSpPr>
            <p:nvPr/>
          </p:nvSpPr>
          <p:spPr bwMode="auto">
            <a:xfrm>
              <a:off x="3265" y="237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3" y="0"/>
                  </a:lnTo>
                  <a:lnTo>
                    <a:pt x="2" y="0"/>
                  </a:lnTo>
                  <a:lnTo>
                    <a:pt x="0" y="2"/>
                  </a:lnTo>
                  <a:lnTo>
                    <a:pt x="2" y="4"/>
                  </a:lnTo>
                  <a:lnTo>
                    <a:pt x="3" y="4"/>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50653" name="Group 743"/>
          <p:cNvGrpSpPr>
            <a:grpSpLocks/>
          </p:cNvGrpSpPr>
          <p:nvPr/>
        </p:nvGrpSpPr>
        <p:grpSpPr bwMode="auto">
          <a:xfrm>
            <a:off x="5334000" y="3276600"/>
            <a:ext cx="2586038" cy="496888"/>
            <a:chOff x="3360" y="2064"/>
            <a:chExt cx="1629" cy="313"/>
          </a:xfrm>
        </p:grpSpPr>
        <p:grpSp>
          <p:nvGrpSpPr>
            <p:cNvPr id="751128" name="Group 744"/>
            <p:cNvGrpSpPr>
              <a:grpSpLocks/>
            </p:cNvGrpSpPr>
            <p:nvPr/>
          </p:nvGrpSpPr>
          <p:grpSpPr bwMode="auto">
            <a:xfrm>
              <a:off x="3360" y="2064"/>
              <a:ext cx="629" cy="122"/>
              <a:chOff x="3360" y="2064"/>
              <a:chExt cx="629" cy="122"/>
            </a:xfrm>
          </p:grpSpPr>
          <p:sp>
            <p:nvSpPr>
              <p:cNvPr id="751448" name="Freeform 745"/>
              <p:cNvSpPr>
                <a:spLocks/>
              </p:cNvSpPr>
              <p:nvPr/>
            </p:nvSpPr>
            <p:spPr bwMode="auto">
              <a:xfrm>
                <a:off x="3360" y="2064"/>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49" name="Freeform 746"/>
              <p:cNvSpPr>
                <a:spLocks/>
              </p:cNvSpPr>
              <p:nvPr/>
            </p:nvSpPr>
            <p:spPr bwMode="auto">
              <a:xfrm>
                <a:off x="3364" y="206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50" name="Freeform 747"/>
              <p:cNvSpPr>
                <a:spLocks/>
              </p:cNvSpPr>
              <p:nvPr/>
            </p:nvSpPr>
            <p:spPr bwMode="auto">
              <a:xfrm>
                <a:off x="3367" y="206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51" name="Freeform 748"/>
              <p:cNvSpPr>
                <a:spLocks/>
              </p:cNvSpPr>
              <p:nvPr/>
            </p:nvSpPr>
            <p:spPr bwMode="auto">
              <a:xfrm>
                <a:off x="3370" y="206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52" name="Freeform 749"/>
              <p:cNvSpPr>
                <a:spLocks/>
              </p:cNvSpPr>
              <p:nvPr/>
            </p:nvSpPr>
            <p:spPr bwMode="auto">
              <a:xfrm>
                <a:off x="3373" y="2066"/>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53" name="Freeform 750"/>
              <p:cNvSpPr>
                <a:spLocks/>
              </p:cNvSpPr>
              <p:nvPr/>
            </p:nvSpPr>
            <p:spPr bwMode="auto">
              <a:xfrm>
                <a:off x="3376" y="2066"/>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54" name="Freeform 751"/>
              <p:cNvSpPr>
                <a:spLocks/>
              </p:cNvSpPr>
              <p:nvPr/>
            </p:nvSpPr>
            <p:spPr bwMode="auto">
              <a:xfrm>
                <a:off x="3380" y="2067"/>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55" name="Freeform 752"/>
              <p:cNvSpPr>
                <a:spLocks/>
              </p:cNvSpPr>
              <p:nvPr/>
            </p:nvSpPr>
            <p:spPr bwMode="auto">
              <a:xfrm>
                <a:off x="3383" y="2068"/>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56" name="Freeform 753"/>
              <p:cNvSpPr>
                <a:spLocks/>
              </p:cNvSpPr>
              <p:nvPr/>
            </p:nvSpPr>
            <p:spPr bwMode="auto">
              <a:xfrm>
                <a:off x="3386" y="2069"/>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57" name="Freeform 754"/>
              <p:cNvSpPr>
                <a:spLocks/>
              </p:cNvSpPr>
              <p:nvPr/>
            </p:nvSpPr>
            <p:spPr bwMode="auto">
              <a:xfrm>
                <a:off x="3388" y="206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58" name="Freeform 755"/>
              <p:cNvSpPr>
                <a:spLocks/>
              </p:cNvSpPr>
              <p:nvPr/>
            </p:nvSpPr>
            <p:spPr bwMode="auto">
              <a:xfrm>
                <a:off x="3392" y="2070"/>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59" name="Freeform 756"/>
              <p:cNvSpPr>
                <a:spLocks/>
              </p:cNvSpPr>
              <p:nvPr/>
            </p:nvSpPr>
            <p:spPr bwMode="auto">
              <a:xfrm>
                <a:off x="3395" y="207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60" name="Freeform 757"/>
              <p:cNvSpPr>
                <a:spLocks/>
              </p:cNvSpPr>
              <p:nvPr/>
            </p:nvSpPr>
            <p:spPr bwMode="auto">
              <a:xfrm>
                <a:off x="3398" y="2071"/>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61" name="Freeform 758"/>
              <p:cNvSpPr>
                <a:spLocks/>
              </p:cNvSpPr>
              <p:nvPr/>
            </p:nvSpPr>
            <p:spPr bwMode="auto">
              <a:xfrm>
                <a:off x="3401" y="2072"/>
                <a:ext cx="2" cy="1"/>
              </a:xfrm>
              <a:custGeom>
                <a:avLst/>
                <a:gdLst>
                  <a:gd name="T0" fmla="*/ 1 w 4"/>
                  <a:gd name="T1" fmla="*/ 0 h 3"/>
                  <a:gd name="T2" fmla="*/ 1 w 4"/>
                  <a:gd name="T3" fmla="*/ 0 h 3"/>
                  <a:gd name="T4" fmla="*/ 0 w 4"/>
                  <a:gd name="T5" fmla="*/ 0 h 3"/>
                  <a:gd name="T6" fmla="*/ 1 w 4"/>
                  <a:gd name="T7" fmla="*/ 0 h 3"/>
                  <a:gd name="T8" fmla="*/ 1 w 4"/>
                  <a:gd name="T9" fmla="*/ 0 h 3"/>
                  <a:gd name="T10" fmla="*/ 1 w 4"/>
                  <a:gd name="T11" fmla="*/ 0 h 3"/>
                  <a:gd name="T12" fmla="*/ 1 w 4"/>
                  <a:gd name="T13" fmla="*/ 0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62" name="Freeform 759"/>
              <p:cNvSpPr>
                <a:spLocks/>
              </p:cNvSpPr>
              <p:nvPr/>
            </p:nvSpPr>
            <p:spPr bwMode="auto">
              <a:xfrm>
                <a:off x="3404" y="2072"/>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63" name="Freeform 760"/>
              <p:cNvSpPr>
                <a:spLocks/>
              </p:cNvSpPr>
              <p:nvPr/>
            </p:nvSpPr>
            <p:spPr bwMode="auto">
              <a:xfrm>
                <a:off x="3408" y="207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64" name="Freeform 761"/>
              <p:cNvSpPr>
                <a:spLocks/>
              </p:cNvSpPr>
              <p:nvPr/>
            </p:nvSpPr>
            <p:spPr bwMode="auto">
              <a:xfrm>
                <a:off x="3411" y="2073"/>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65" name="Freeform 762"/>
              <p:cNvSpPr>
                <a:spLocks/>
              </p:cNvSpPr>
              <p:nvPr/>
            </p:nvSpPr>
            <p:spPr bwMode="auto">
              <a:xfrm>
                <a:off x="3414" y="207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66" name="Freeform 763"/>
              <p:cNvSpPr>
                <a:spLocks/>
              </p:cNvSpPr>
              <p:nvPr/>
            </p:nvSpPr>
            <p:spPr bwMode="auto">
              <a:xfrm>
                <a:off x="3417" y="2075"/>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67" name="Freeform 764"/>
              <p:cNvSpPr>
                <a:spLocks/>
              </p:cNvSpPr>
              <p:nvPr/>
            </p:nvSpPr>
            <p:spPr bwMode="auto">
              <a:xfrm>
                <a:off x="3420" y="207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68" name="Freeform 765"/>
              <p:cNvSpPr>
                <a:spLocks/>
              </p:cNvSpPr>
              <p:nvPr/>
            </p:nvSpPr>
            <p:spPr bwMode="auto">
              <a:xfrm>
                <a:off x="3424" y="2076"/>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69" name="Freeform 766"/>
              <p:cNvSpPr>
                <a:spLocks/>
              </p:cNvSpPr>
              <p:nvPr/>
            </p:nvSpPr>
            <p:spPr bwMode="auto">
              <a:xfrm>
                <a:off x="3427" y="207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70" name="Freeform 767"/>
              <p:cNvSpPr>
                <a:spLocks/>
              </p:cNvSpPr>
              <p:nvPr/>
            </p:nvSpPr>
            <p:spPr bwMode="auto">
              <a:xfrm>
                <a:off x="3430" y="2077"/>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71" name="Freeform 768"/>
              <p:cNvSpPr>
                <a:spLocks/>
              </p:cNvSpPr>
              <p:nvPr/>
            </p:nvSpPr>
            <p:spPr bwMode="auto">
              <a:xfrm>
                <a:off x="3433" y="2078"/>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72" name="Freeform 769"/>
              <p:cNvSpPr>
                <a:spLocks/>
              </p:cNvSpPr>
              <p:nvPr/>
            </p:nvSpPr>
            <p:spPr bwMode="auto">
              <a:xfrm>
                <a:off x="3436" y="2078"/>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73" name="Freeform 770"/>
              <p:cNvSpPr>
                <a:spLocks/>
              </p:cNvSpPr>
              <p:nvPr/>
            </p:nvSpPr>
            <p:spPr bwMode="auto">
              <a:xfrm>
                <a:off x="3439" y="2078"/>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74" name="Freeform 771"/>
              <p:cNvSpPr>
                <a:spLocks/>
              </p:cNvSpPr>
              <p:nvPr/>
            </p:nvSpPr>
            <p:spPr bwMode="auto">
              <a:xfrm>
                <a:off x="3442" y="207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75" name="Freeform 772"/>
              <p:cNvSpPr>
                <a:spLocks/>
              </p:cNvSpPr>
              <p:nvPr/>
            </p:nvSpPr>
            <p:spPr bwMode="auto">
              <a:xfrm>
                <a:off x="3445" y="2080"/>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76" name="Freeform 773"/>
              <p:cNvSpPr>
                <a:spLocks/>
              </p:cNvSpPr>
              <p:nvPr/>
            </p:nvSpPr>
            <p:spPr bwMode="auto">
              <a:xfrm>
                <a:off x="3448" y="2081"/>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77" name="Freeform 774"/>
              <p:cNvSpPr>
                <a:spLocks/>
              </p:cNvSpPr>
              <p:nvPr/>
            </p:nvSpPr>
            <p:spPr bwMode="auto">
              <a:xfrm>
                <a:off x="3452" y="2081"/>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78" name="Freeform 775"/>
              <p:cNvSpPr>
                <a:spLocks/>
              </p:cNvSpPr>
              <p:nvPr/>
            </p:nvSpPr>
            <p:spPr bwMode="auto">
              <a:xfrm>
                <a:off x="3455" y="2082"/>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79" name="Freeform 776"/>
              <p:cNvSpPr>
                <a:spLocks/>
              </p:cNvSpPr>
              <p:nvPr/>
            </p:nvSpPr>
            <p:spPr bwMode="auto">
              <a:xfrm>
                <a:off x="3458" y="2083"/>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80" name="Freeform 777"/>
              <p:cNvSpPr>
                <a:spLocks/>
              </p:cNvSpPr>
              <p:nvPr/>
            </p:nvSpPr>
            <p:spPr bwMode="auto">
              <a:xfrm>
                <a:off x="3461" y="2083"/>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81" name="Freeform 778"/>
              <p:cNvSpPr>
                <a:spLocks/>
              </p:cNvSpPr>
              <p:nvPr/>
            </p:nvSpPr>
            <p:spPr bwMode="auto">
              <a:xfrm>
                <a:off x="3464" y="2084"/>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82" name="Freeform 779"/>
              <p:cNvSpPr>
                <a:spLocks/>
              </p:cNvSpPr>
              <p:nvPr/>
            </p:nvSpPr>
            <p:spPr bwMode="auto">
              <a:xfrm>
                <a:off x="3468" y="2085"/>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83" name="Freeform 780"/>
              <p:cNvSpPr>
                <a:spLocks/>
              </p:cNvSpPr>
              <p:nvPr/>
            </p:nvSpPr>
            <p:spPr bwMode="auto">
              <a:xfrm>
                <a:off x="3471" y="2085"/>
                <a:ext cx="1" cy="1"/>
              </a:xfrm>
              <a:custGeom>
                <a:avLst/>
                <a:gdLst>
                  <a:gd name="T0" fmla="*/ 0 w 4"/>
                  <a:gd name="T1" fmla="*/ 0 h 3"/>
                  <a:gd name="T2" fmla="*/ 0 w 4"/>
                  <a:gd name="T3" fmla="*/ 0 h 3"/>
                  <a:gd name="T4" fmla="*/ 0 w 4"/>
                  <a:gd name="T5" fmla="*/ 0 h 3"/>
                  <a:gd name="T6" fmla="*/ 0 w 4"/>
                  <a:gd name="T7" fmla="*/ 0 h 3"/>
                  <a:gd name="T8" fmla="*/ 0 w 4"/>
                  <a:gd name="T9" fmla="*/ 0 h 3"/>
                  <a:gd name="T10" fmla="*/ 0 w 4"/>
                  <a:gd name="T11" fmla="*/ 0 h 3"/>
                  <a:gd name="T12" fmla="*/ 0 w 4"/>
                  <a:gd name="T13" fmla="*/ 0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84" name="Freeform 781"/>
              <p:cNvSpPr>
                <a:spLocks/>
              </p:cNvSpPr>
              <p:nvPr/>
            </p:nvSpPr>
            <p:spPr bwMode="auto">
              <a:xfrm>
                <a:off x="3474" y="208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85" name="Freeform 782"/>
              <p:cNvSpPr>
                <a:spLocks/>
              </p:cNvSpPr>
              <p:nvPr/>
            </p:nvSpPr>
            <p:spPr bwMode="auto">
              <a:xfrm>
                <a:off x="3477" y="2086"/>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86" name="Freeform 783"/>
              <p:cNvSpPr>
                <a:spLocks/>
              </p:cNvSpPr>
              <p:nvPr/>
            </p:nvSpPr>
            <p:spPr bwMode="auto">
              <a:xfrm>
                <a:off x="3480" y="2086"/>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87" name="Freeform 784"/>
              <p:cNvSpPr>
                <a:spLocks/>
              </p:cNvSpPr>
              <p:nvPr/>
            </p:nvSpPr>
            <p:spPr bwMode="auto">
              <a:xfrm>
                <a:off x="3484" y="2087"/>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88" name="Freeform 785"/>
              <p:cNvSpPr>
                <a:spLocks/>
              </p:cNvSpPr>
              <p:nvPr/>
            </p:nvSpPr>
            <p:spPr bwMode="auto">
              <a:xfrm>
                <a:off x="3487" y="2088"/>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89" name="Freeform 786"/>
              <p:cNvSpPr>
                <a:spLocks/>
              </p:cNvSpPr>
              <p:nvPr/>
            </p:nvSpPr>
            <p:spPr bwMode="auto">
              <a:xfrm>
                <a:off x="3489" y="208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90" name="Freeform 787"/>
              <p:cNvSpPr>
                <a:spLocks/>
              </p:cNvSpPr>
              <p:nvPr/>
            </p:nvSpPr>
            <p:spPr bwMode="auto">
              <a:xfrm>
                <a:off x="3492" y="208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91" name="Freeform 788"/>
              <p:cNvSpPr>
                <a:spLocks/>
              </p:cNvSpPr>
              <p:nvPr/>
            </p:nvSpPr>
            <p:spPr bwMode="auto">
              <a:xfrm>
                <a:off x="3495" y="2090"/>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92" name="Freeform 789"/>
              <p:cNvSpPr>
                <a:spLocks/>
              </p:cNvSpPr>
              <p:nvPr/>
            </p:nvSpPr>
            <p:spPr bwMode="auto">
              <a:xfrm>
                <a:off x="3499" y="2091"/>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93" name="Freeform 790"/>
              <p:cNvSpPr>
                <a:spLocks/>
              </p:cNvSpPr>
              <p:nvPr/>
            </p:nvSpPr>
            <p:spPr bwMode="auto">
              <a:xfrm>
                <a:off x="3502" y="209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94" name="Freeform 791"/>
              <p:cNvSpPr>
                <a:spLocks/>
              </p:cNvSpPr>
              <p:nvPr/>
            </p:nvSpPr>
            <p:spPr bwMode="auto">
              <a:xfrm>
                <a:off x="3505" y="209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95" name="Freeform 792"/>
              <p:cNvSpPr>
                <a:spLocks/>
              </p:cNvSpPr>
              <p:nvPr/>
            </p:nvSpPr>
            <p:spPr bwMode="auto">
              <a:xfrm>
                <a:off x="3508" y="2092"/>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96" name="Freeform 793"/>
              <p:cNvSpPr>
                <a:spLocks/>
              </p:cNvSpPr>
              <p:nvPr/>
            </p:nvSpPr>
            <p:spPr bwMode="auto">
              <a:xfrm>
                <a:off x="3511" y="2092"/>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97" name="Freeform 794"/>
              <p:cNvSpPr>
                <a:spLocks/>
              </p:cNvSpPr>
              <p:nvPr/>
            </p:nvSpPr>
            <p:spPr bwMode="auto">
              <a:xfrm>
                <a:off x="3515" y="2093"/>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98" name="Freeform 795"/>
              <p:cNvSpPr>
                <a:spLocks/>
              </p:cNvSpPr>
              <p:nvPr/>
            </p:nvSpPr>
            <p:spPr bwMode="auto">
              <a:xfrm>
                <a:off x="3518" y="2094"/>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99" name="Freeform 796"/>
              <p:cNvSpPr>
                <a:spLocks/>
              </p:cNvSpPr>
              <p:nvPr/>
            </p:nvSpPr>
            <p:spPr bwMode="auto">
              <a:xfrm>
                <a:off x="3521" y="209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00" name="Freeform 797"/>
              <p:cNvSpPr>
                <a:spLocks/>
              </p:cNvSpPr>
              <p:nvPr/>
            </p:nvSpPr>
            <p:spPr bwMode="auto">
              <a:xfrm>
                <a:off x="3524" y="209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01" name="Freeform 798"/>
              <p:cNvSpPr>
                <a:spLocks/>
              </p:cNvSpPr>
              <p:nvPr/>
            </p:nvSpPr>
            <p:spPr bwMode="auto">
              <a:xfrm>
                <a:off x="3527" y="2096"/>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02" name="Freeform 799"/>
              <p:cNvSpPr>
                <a:spLocks/>
              </p:cNvSpPr>
              <p:nvPr/>
            </p:nvSpPr>
            <p:spPr bwMode="auto">
              <a:xfrm>
                <a:off x="3531" y="2097"/>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03" name="Freeform 800"/>
              <p:cNvSpPr>
                <a:spLocks/>
              </p:cNvSpPr>
              <p:nvPr/>
            </p:nvSpPr>
            <p:spPr bwMode="auto">
              <a:xfrm>
                <a:off x="3534" y="209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04" name="Freeform 801"/>
              <p:cNvSpPr>
                <a:spLocks/>
              </p:cNvSpPr>
              <p:nvPr/>
            </p:nvSpPr>
            <p:spPr bwMode="auto">
              <a:xfrm>
                <a:off x="3537" y="2098"/>
                <a:ext cx="2" cy="1"/>
              </a:xfrm>
              <a:custGeom>
                <a:avLst/>
                <a:gdLst>
                  <a:gd name="T0" fmla="*/ 1 w 3"/>
                  <a:gd name="T1" fmla="*/ 0 h 3"/>
                  <a:gd name="T2" fmla="*/ 0 w 3"/>
                  <a:gd name="T3" fmla="*/ 0 h 3"/>
                  <a:gd name="T4" fmla="*/ 0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05" name="Freeform 802"/>
              <p:cNvSpPr>
                <a:spLocks/>
              </p:cNvSpPr>
              <p:nvPr/>
            </p:nvSpPr>
            <p:spPr bwMode="auto">
              <a:xfrm>
                <a:off x="3540" y="2098"/>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06" name="Freeform 803"/>
              <p:cNvSpPr>
                <a:spLocks/>
              </p:cNvSpPr>
              <p:nvPr/>
            </p:nvSpPr>
            <p:spPr bwMode="auto">
              <a:xfrm>
                <a:off x="3543" y="209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07" name="Freeform 804"/>
              <p:cNvSpPr>
                <a:spLocks/>
              </p:cNvSpPr>
              <p:nvPr/>
            </p:nvSpPr>
            <p:spPr bwMode="auto">
              <a:xfrm>
                <a:off x="3546" y="2099"/>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08" name="Freeform 805"/>
              <p:cNvSpPr>
                <a:spLocks/>
              </p:cNvSpPr>
              <p:nvPr/>
            </p:nvSpPr>
            <p:spPr bwMode="auto">
              <a:xfrm>
                <a:off x="3549" y="2100"/>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09" name="Freeform 806"/>
              <p:cNvSpPr>
                <a:spLocks/>
              </p:cNvSpPr>
              <p:nvPr/>
            </p:nvSpPr>
            <p:spPr bwMode="auto">
              <a:xfrm>
                <a:off x="3552" y="2101"/>
                <a:ext cx="2" cy="2"/>
              </a:xfrm>
              <a:custGeom>
                <a:avLst/>
                <a:gdLst>
                  <a:gd name="T0" fmla="*/ 1 w 4"/>
                  <a:gd name="T1" fmla="*/ 0 h 3"/>
                  <a:gd name="T2" fmla="*/ 1 w 4"/>
                  <a:gd name="T3" fmla="*/ 0 h 3"/>
                  <a:gd name="T4" fmla="*/ 0 w 4"/>
                  <a:gd name="T5" fmla="*/ 1 h 3"/>
                  <a:gd name="T6" fmla="*/ 1 w 4"/>
                  <a:gd name="T7" fmla="*/ 1 h 3"/>
                  <a:gd name="T8" fmla="*/ 1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10" name="Freeform 807"/>
              <p:cNvSpPr>
                <a:spLocks/>
              </p:cNvSpPr>
              <p:nvPr/>
            </p:nvSpPr>
            <p:spPr bwMode="auto">
              <a:xfrm>
                <a:off x="3555" y="210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11" name="Freeform 808"/>
              <p:cNvSpPr>
                <a:spLocks/>
              </p:cNvSpPr>
              <p:nvPr/>
            </p:nvSpPr>
            <p:spPr bwMode="auto">
              <a:xfrm>
                <a:off x="3559" y="210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12" name="Freeform 809"/>
              <p:cNvSpPr>
                <a:spLocks/>
              </p:cNvSpPr>
              <p:nvPr/>
            </p:nvSpPr>
            <p:spPr bwMode="auto">
              <a:xfrm>
                <a:off x="3562" y="210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13" name="Freeform 810"/>
              <p:cNvSpPr>
                <a:spLocks/>
              </p:cNvSpPr>
              <p:nvPr/>
            </p:nvSpPr>
            <p:spPr bwMode="auto">
              <a:xfrm>
                <a:off x="3565" y="2103"/>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14" name="Freeform 811"/>
              <p:cNvSpPr>
                <a:spLocks/>
              </p:cNvSpPr>
              <p:nvPr/>
            </p:nvSpPr>
            <p:spPr bwMode="auto">
              <a:xfrm>
                <a:off x="3568" y="2104"/>
                <a:ext cx="2" cy="1"/>
              </a:xfrm>
              <a:custGeom>
                <a:avLst/>
                <a:gdLst>
                  <a:gd name="T0" fmla="*/ 1 w 4"/>
                  <a:gd name="T1" fmla="*/ 0 h 4"/>
                  <a:gd name="T2" fmla="*/ 0 w 4"/>
                  <a:gd name="T3" fmla="*/ 0 h 4"/>
                  <a:gd name="T4" fmla="*/ 0 w 4"/>
                  <a:gd name="T5" fmla="*/ 0 h 4"/>
                  <a:gd name="T6" fmla="*/ 0 w 4"/>
                  <a:gd name="T7" fmla="*/ 0 h 4"/>
                  <a:gd name="T8" fmla="*/ 0 w 4"/>
                  <a:gd name="T9" fmla="*/ 0 h 4"/>
                  <a:gd name="T10" fmla="*/ 1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15" name="Freeform 812"/>
              <p:cNvSpPr>
                <a:spLocks/>
              </p:cNvSpPr>
              <p:nvPr/>
            </p:nvSpPr>
            <p:spPr bwMode="auto">
              <a:xfrm>
                <a:off x="3571" y="2104"/>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16" name="Freeform 813"/>
              <p:cNvSpPr>
                <a:spLocks/>
              </p:cNvSpPr>
              <p:nvPr/>
            </p:nvSpPr>
            <p:spPr bwMode="auto">
              <a:xfrm>
                <a:off x="3575" y="2104"/>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17" name="Freeform 814"/>
              <p:cNvSpPr>
                <a:spLocks/>
              </p:cNvSpPr>
              <p:nvPr/>
            </p:nvSpPr>
            <p:spPr bwMode="auto">
              <a:xfrm>
                <a:off x="3578" y="2105"/>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18" name="Freeform 815"/>
              <p:cNvSpPr>
                <a:spLocks/>
              </p:cNvSpPr>
              <p:nvPr/>
            </p:nvSpPr>
            <p:spPr bwMode="auto">
              <a:xfrm>
                <a:off x="3581" y="2106"/>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19" name="Freeform 816"/>
              <p:cNvSpPr>
                <a:spLocks/>
              </p:cNvSpPr>
              <p:nvPr/>
            </p:nvSpPr>
            <p:spPr bwMode="auto">
              <a:xfrm>
                <a:off x="3584" y="2106"/>
                <a:ext cx="2" cy="2"/>
              </a:xfrm>
              <a:custGeom>
                <a:avLst/>
                <a:gdLst>
                  <a:gd name="T0" fmla="*/ 1 w 4"/>
                  <a:gd name="T1" fmla="*/ 0 h 4"/>
                  <a:gd name="T2" fmla="*/ 0 w 4"/>
                  <a:gd name="T3" fmla="*/ 0 h 4"/>
                  <a:gd name="T4" fmla="*/ 0 w 4"/>
                  <a:gd name="T5" fmla="*/ 1 h 4"/>
                  <a:gd name="T6" fmla="*/ 0 w 4"/>
                  <a:gd name="T7" fmla="*/ 1 h 4"/>
                  <a:gd name="T8" fmla="*/ 0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20" name="Freeform 817"/>
              <p:cNvSpPr>
                <a:spLocks/>
              </p:cNvSpPr>
              <p:nvPr/>
            </p:nvSpPr>
            <p:spPr bwMode="auto">
              <a:xfrm>
                <a:off x="3587" y="2107"/>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21" name="Freeform 818"/>
              <p:cNvSpPr>
                <a:spLocks/>
              </p:cNvSpPr>
              <p:nvPr/>
            </p:nvSpPr>
            <p:spPr bwMode="auto">
              <a:xfrm>
                <a:off x="3591" y="210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22" name="Freeform 819"/>
              <p:cNvSpPr>
                <a:spLocks/>
              </p:cNvSpPr>
              <p:nvPr/>
            </p:nvSpPr>
            <p:spPr bwMode="auto">
              <a:xfrm>
                <a:off x="3593" y="210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23" name="Freeform 820"/>
              <p:cNvSpPr>
                <a:spLocks/>
              </p:cNvSpPr>
              <p:nvPr/>
            </p:nvSpPr>
            <p:spPr bwMode="auto">
              <a:xfrm>
                <a:off x="3596" y="2109"/>
                <a:ext cx="2" cy="2"/>
              </a:xfrm>
              <a:custGeom>
                <a:avLst/>
                <a:gdLst>
                  <a:gd name="T0" fmla="*/ 1 w 4"/>
                  <a:gd name="T1" fmla="*/ 0 h 3"/>
                  <a:gd name="T2" fmla="*/ 1 w 4"/>
                  <a:gd name="T3" fmla="*/ 0 h 3"/>
                  <a:gd name="T4" fmla="*/ 0 w 4"/>
                  <a:gd name="T5" fmla="*/ 1 h 3"/>
                  <a:gd name="T6" fmla="*/ 1 w 4"/>
                  <a:gd name="T7" fmla="*/ 1 h 3"/>
                  <a:gd name="T8" fmla="*/ 1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1"/>
                    </a:lnTo>
                    <a:lnTo>
                      <a:pt x="2" y="3"/>
                    </a:lnTo>
                    <a:lnTo>
                      <a:pt x="4" y="3"/>
                    </a:lnTo>
                    <a:lnTo>
                      <a:pt x="4"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24" name="Freeform 821"/>
              <p:cNvSpPr>
                <a:spLocks/>
              </p:cNvSpPr>
              <p:nvPr/>
            </p:nvSpPr>
            <p:spPr bwMode="auto">
              <a:xfrm>
                <a:off x="3599" y="2110"/>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25" name="Freeform 822"/>
              <p:cNvSpPr>
                <a:spLocks/>
              </p:cNvSpPr>
              <p:nvPr/>
            </p:nvSpPr>
            <p:spPr bwMode="auto">
              <a:xfrm>
                <a:off x="3603" y="2111"/>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26" name="Freeform 823"/>
              <p:cNvSpPr>
                <a:spLocks/>
              </p:cNvSpPr>
              <p:nvPr/>
            </p:nvSpPr>
            <p:spPr bwMode="auto">
              <a:xfrm>
                <a:off x="3606" y="2111"/>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27" name="Freeform 824"/>
              <p:cNvSpPr>
                <a:spLocks/>
              </p:cNvSpPr>
              <p:nvPr/>
            </p:nvSpPr>
            <p:spPr bwMode="auto">
              <a:xfrm>
                <a:off x="3609" y="211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28" name="Freeform 825"/>
              <p:cNvSpPr>
                <a:spLocks/>
              </p:cNvSpPr>
              <p:nvPr/>
            </p:nvSpPr>
            <p:spPr bwMode="auto">
              <a:xfrm>
                <a:off x="3612" y="2112"/>
                <a:ext cx="2" cy="2"/>
              </a:xfrm>
              <a:custGeom>
                <a:avLst/>
                <a:gdLst>
                  <a:gd name="T0" fmla="*/ 1 w 4"/>
                  <a:gd name="T1" fmla="*/ 0 h 4"/>
                  <a:gd name="T2" fmla="*/ 1 w 4"/>
                  <a:gd name="T3" fmla="*/ 0 h 4"/>
                  <a:gd name="T4" fmla="*/ 0 w 4"/>
                  <a:gd name="T5" fmla="*/ 1 h 4"/>
                  <a:gd name="T6" fmla="*/ 1 w 4"/>
                  <a:gd name="T7" fmla="*/ 1 h 4"/>
                  <a:gd name="T8" fmla="*/ 1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29" name="Freeform 826"/>
              <p:cNvSpPr>
                <a:spLocks/>
              </p:cNvSpPr>
              <p:nvPr/>
            </p:nvSpPr>
            <p:spPr bwMode="auto">
              <a:xfrm>
                <a:off x="3615" y="2112"/>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30" name="Freeform 827"/>
              <p:cNvSpPr>
                <a:spLocks/>
              </p:cNvSpPr>
              <p:nvPr/>
            </p:nvSpPr>
            <p:spPr bwMode="auto">
              <a:xfrm>
                <a:off x="3619" y="2113"/>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31" name="Freeform 828"/>
              <p:cNvSpPr>
                <a:spLocks/>
              </p:cNvSpPr>
              <p:nvPr/>
            </p:nvSpPr>
            <p:spPr bwMode="auto">
              <a:xfrm>
                <a:off x="3622" y="2114"/>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32" name="Freeform 829"/>
              <p:cNvSpPr>
                <a:spLocks/>
              </p:cNvSpPr>
              <p:nvPr/>
            </p:nvSpPr>
            <p:spPr bwMode="auto">
              <a:xfrm>
                <a:off x="3625" y="211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33" name="Freeform 830"/>
              <p:cNvSpPr>
                <a:spLocks/>
              </p:cNvSpPr>
              <p:nvPr/>
            </p:nvSpPr>
            <p:spPr bwMode="auto">
              <a:xfrm>
                <a:off x="3628" y="2115"/>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34" name="Freeform 831"/>
              <p:cNvSpPr>
                <a:spLocks/>
              </p:cNvSpPr>
              <p:nvPr/>
            </p:nvSpPr>
            <p:spPr bwMode="auto">
              <a:xfrm>
                <a:off x="3631" y="2116"/>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35" name="Freeform 832"/>
              <p:cNvSpPr>
                <a:spLocks/>
              </p:cNvSpPr>
              <p:nvPr/>
            </p:nvSpPr>
            <p:spPr bwMode="auto">
              <a:xfrm>
                <a:off x="3635" y="211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36" name="Freeform 833"/>
              <p:cNvSpPr>
                <a:spLocks/>
              </p:cNvSpPr>
              <p:nvPr/>
            </p:nvSpPr>
            <p:spPr bwMode="auto">
              <a:xfrm>
                <a:off x="3638" y="211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37" name="Freeform 834"/>
              <p:cNvSpPr>
                <a:spLocks/>
              </p:cNvSpPr>
              <p:nvPr/>
            </p:nvSpPr>
            <p:spPr bwMode="auto">
              <a:xfrm>
                <a:off x="3641" y="2117"/>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38" name="Freeform 835"/>
              <p:cNvSpPr>
                <a:spLocks/>
              </p:cNvSpPr>
              <p:nvPr/>
            </p:nvSpPr>
            <p:spPr bwMode="auto">
              <a:xfrm>
                <a:off x="3643" y="2118"/>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39" name="Freeform 836"/>
              <p:cNvSpPr>
                <a:spLocks/>
              </p:cNvSpPr>
              <p:nvPr/>
            </p:nvSpPr>
            <p:spPr bwMode="auto">
              <a:xfrm>
                <a:off x="3647" y="211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40" name="Freeform 837"/>
              <p:cNvSpPr>
                <a:spLocks/>
              </p:cNvSpPr>
              <p:nvPr/>
            </p:nvSpPr>
            <p:spPr bwMode="auto">
              <a:xfrm>
                <a:off x="3650" y="2119"/>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41" name="Freeform 838"/>
              <p:cNvSpPr>
                <a:spLocks/>
              </p:cNvSpPr>
              <p:nvPr/>
            </p:nvSpPr>
            <p:spPr bwMode="auto">
              <a:xfrm>
                <a:off x="3653" y="2120"/>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42" name="Freeform 839"/>
              <p:cNvSpPr>
                <a:spLocks/>
              </p:cNvSpPr>
              <p:nvPr/>
            </p:nvSpPr>
            <p:spPr bwMode="auto">
              <a:xfrm>
                <a:off x="3656" y="212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43" name="Freeform 840"/>
              <p:cNvSpPr>
                <a:spLocks/>
              </p:cNvSpPr>
              <p:nvPr/>
            </p:nvSpPr>
            <p:spPr bwMode="auto">
              <a:xfrm>
                <a:off x="3659" y="212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44" name="Freeform 841"/>
              <p:cNvSpPr>
                <a:spLocks/>
              </p:cNvSpPr>
              <p:nvPr/>
            </p:nvSpPr>
            <p:spPr bwMode="auto">
              <a:xfrm>
                <a:off x="3663" y="212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45" name="Freeform 842"/>
              <p:cNvSpPr>
                <a:spLocks/>
              </p:cNvSpPr>
              <p:nvPr/>
            </p:nvSpPr>
            <p:spPr bwMode="auto">
              <a:xfrm>
                <a:off x="3666" y="2123"/>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46" name="Freeform 843"/>
              <p:cNvSpPr>
                <a:spLocks/>
              </p:cNvSpPr>
              <p:nvPr/>
            </p:nvSpPr>
            <p:spPr bwMode="auto">
              <a:xfrm>
                <a:off x="3669" y="2123"/>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47" name="Freeform 844"/>
              <p:cNvSpPr>
                <a:spLocks/>
              </p:cNvSpPr>
              <p:nvPr/>
            </p:nvSpPr>
            <p:spPr bwMode="auto">
              <a:xfrm>
                <a:off x="3672" y="2124"/>
                <a:ext cx="2" cy="1"/>
              </a:xfrm>
              <a:custGeom>
                <a:avLst/>
                <a:gdLst>
                  <a:gd name="T0" fmla="*/ 1 w 3"/>
                  <a:gd name="T1" fmla="*/ 0 h 3"/>
                  <a:gd name="T2" fmla="*/ 0 w 3"/>
                  <a:gd name="T3" fmla="*/ 0 h 3"/>
                  <a:gd name="T4" fmla="*/ 0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48" name="Freeform 845"/>
              <p:cNvSpPr>
                <a:spLocks/>
              </p:cNvSpPr>
              <p:nvPr/>
            </p:nvSpPr>
            <p:spPr bwMode="auto">
              <a:xfrm>
                <a:off x="3675" y="2124"/>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49" name="Freeform 846"/>
              <p:cNvSpPr>
                <a:spLocks/>
              </p:cNvSpPr>
              <p:nvPr/>
            </p:nvSpPr>
            <p:spPr bwMode="auto">
              <a:xfrm>
                <a:off x="3679" y="2124"/>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50" name="Freeform 847"/>
              <p:cNvSpPr>
                <a:spLocks/>
              </p:cNvSpPr>
              <p:nvPr/>
            </p:nvSpPr>
            <p:spPr bwMode="auto">
              <a:xfrm>
                <a:off x="3682" y="2125"/>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51" name="Freeform 848"/>
              <p:cNvSpPr>
                <a:spLocks/>
              </p:cNvSpPr>
              <p:nvPr/>
            </p:nvSpPr>
            <p:spPr bwMode="auto">
              <a:xfrm>
                <a:off x="3685" y="2126"/>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52" name="Freeform 849"/>
              <p:cNvSpPr>
                <a:spLocks/>
              </p:cNvSpPr>
              <p:nvPr/>
            </p:nvSpPr>
            <p:spPr bwMode="auto">
              <a:xfrm>
                <a:off x="3688" y="2126"/>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53" name="Freeform 850"/>
              <p:cNvSpPr>
                <a:spLocks/>
              </p:cNvSpPr>
              <p:nvPr/>
            </p:nvSpPr>
            <p:spPr bwMode="auto">
              <a:xfrm>
                <a:off x="3691" y="2127"/>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54" name="Freeform 851"/>
              <p:cNvSpPr>
                <a:spLocks/>
              </p:cNvSpPr>
              <p:nvPr/>
            </p:nvSpPr>
            <p:spPr bwMode="auto">
              <a:xfrm>
                <a:off x="3695" y="212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55" name="Freeform 852"/>
              <p:cNvSpPr>
                <a:spLocks/>
              </p:cNvSpPr>
              <p:nvPr/>
            </p:nvSpPr>
            <p:spPr bwMode="auto">
              <a:xfrm>
                <a:off x="3697" y="2129"/>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56" name="Freeform 853"/>
              <p:cNvSpPr>
                <a:spLocks/>
              </p:cNvSpPr>
              <p:nvPr/>
            </p:nvSpPr>
            <p:spPr bwMode="auto">
              <a:xfrm>
                <a:off x="3700" y="2129"/>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57" name="Freeform 854"/>
              <p:cNvSpPr>
                <a:spLocks/>
              </p:cNvSpPr>
              <p:nvPr/>
            </p:nvSpPr>
            <p:spPr bwMode="auto">
              <a:xfrm>
                <a:off x="3703" y="2130"/>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58" name="Freeform 855"/>
              <p:cNvSpPr>
                <a:spLocks/>
              </p:cNvSpPr>
              <p:nvPr/>
            </p:nvSpPr>
            <p:spPr bwMode="auto">
              <a:xfrm>
                <a:off x="3706" y="2130"/>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59" name="Freeform 856"/>
              <p:cNvSpPr>
                <a:spLocks/>
              </p:cNvSpPr>
              <p:nvPr/>
            </p:nvSpPr>
            <p:spPr bwMode="auto">
              <a:xfrm>
                <a:off x="3710" y="2130"/>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60" name="Freeform 857"/>
              <p:cNvSpPr>
                <a:spLocks/>
              </p:cNvSpPr>
              <p:nvPr/>
            </p:nvSpPr>
            <p:spPr bwMode="auto">
              <a:xfrm>
                <a:off x="3713" y="2131"/>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61" name="Freeform 858"/>
              <p:cNvSpPr>
                <a:spLocks/>
              </p:cNvSpPr>
              <p:nvPr/>
            </p:nvSpPr>
            <p:spPr bwMode="auto">
              <a:xfrm>
                <a:off x="3716" y="2132"/>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62" name="Freeform 859"/>
              <p:cNvSpPr>
                <a:spLocks/>
              </p:cNvSpPr>
              <p:nvPr/>
            </p:nvSpPr>
            <p:spPr bwMode="auto">
              <a:xfrm>
                <a:off x="3719" y="2132"/>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63" name="Freeform 860"/>
              <p:cNvSpPr>
                <a:spLocks/>
              </p:cNvSpPr>
              <p:nvPr/>
            </p:nvSpPr>
            <p:spPr bwMode="auto">
              <a:xfrm>
                <a:off x="3722" y="2133"/>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64" name="Freeform 861"/>
              <p:cNvSpPr>
                <a:spLocks/>
              </p:cNvSpPr>
              <p:nvPr/>
            </p:nvSpPr>
            <p:spPr bwMode="auto">
              <a:xfrm>
                <a:off x="3726" y="2134"/>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65" name="Freeform 862"/>
              <p:cNvSpPr>
                <a:spLocks/>
              </p:cNvSpPr>
              <p:nvPr/>
            </p:nvSpPr>
            <p:spPr bwMode="auto">
              <a:xfrm>
                <a:off x="3729" y="2135"/>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66" name="Freeform 863"/>
              <p:cNvSpPr>
                <a:spLocks/>
              </p:cNvSpPr>
              <p:nvPr/>
            </p:nvSpPr>
            <p:spPr bwMode="auto">
              <a:xfrm>
                <a:off x="3732" y="213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67" name="Freeform 864"/>
              <p:cNvSpPr>
                <a:spLocks/>
              </p:cNvSpPr>
              <p:nvPr/>
            </p:nvSpPr>
            <p:spPr bwMode="auto">
              <a:xfrm>
                <a:off x="3735" y="2136"/>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68" name="Freeform 865"/>
              <p:cNvSpPr>
                <a:spLocks/>
              </p:cNvSpPr>
              <p:nvPr/>
            </p:nvSpPr>
            <p:spPr bwMode="auto">
              <a:xfrm>
                <a:off x="3738" y="2137"/>
                <a:ext cx="2" cy="1"/>
              </a:xfrm>
              <a:custGeom>
                <a:avLst/>
                <a:gdLst>
                  <a:gd name="T0" fmla="*/ 1 w 3"/>
                  <a:gd name="T1" fmla="*/ 0 h 3"/>
                  <a:gd name="T2" fmla="*/ 0 w 3"/>
                  <a:gd name="T3" fmla="*/ 0 h 3"/>
                  <a:gd name="T4" fmla="*/ 0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69" name="Freeform 866"/>
              <p:cNvSpPr>
                <a:spLocks/>
              </p:cNvSpPr>
              <p:nvPr/>
            </p:nvSpPr>
            <p:spPr bwMode="auto">
              <a:xfrm>
                <a:off x="3742" y="2137"/>
                <a:ext cx="1" cy="1"/>
              </a:xfrm>
              <a:custGeom>
                <a:avLst/>
                <a:gdLst>
                  <a:gd name="T0" fmla="*/ 0 w 4"/>
                  <a:gd name="T1" fmla="*/ 0 h 3"/>
                  <a:gd name="T2" fmla="*/ 0 w 4"/>
                  <a:gd name="T3" fmla="*/ 0 h 3"/>
                  <a:gd name="T4" fmla="*/ 0 w 4"/>
                  <a:gd name="T5" fmla="*/ 0 h 3"/>
                  <a:gd name="T6" fmla="*/ 0 w 4"/>
                  <a:gd name="T7" fmla="*/ 0 h 3"/>
                  <a:gd name="T8" fmla="*/ 0 w 4"/>
                  <a:gd name="T9" fmla="*/ 0 h 3"/>
                  <a:gd name="T10" fmla="*/ 0 w 4"/>
                  <a:gd name="T11" fmla="*/ 0 h 3"/>
                  <a:gd name="T12" fmla="*/ 0 w 4"/>
                  <a:gd name="T13" fmla="*/ 0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70" name="Freeform 867"/>
              <p:cNvSpPr>
                <a:spLocks/>
              </p:cNvSpPr>
              <p:nvPr/>
            </p:nvSpPr>
            <p:spPr bwMode="auto">
              <a:xfrm>
                <a:off x="3745" y="2137"/>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71" name="Freeform 868"/>
              <p:cNvSpPr>
                <a:spLocks/>
              </p:cNvSpPr>
              <p:nvPr/>
            </p:nvSpPr>
            <p:spPr bwMode="auto">
              <a:xfrm>
                <a:off x="3747" y="213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72" name="Freeform 869"/>
              <p:cNvSpPr>
                <a:spLocks/>
              </p:cNvSpPr>
              <p:nvPr/>
            </p:nvSpPr>
            <p:spPr bwMode="auto">
              <a:xfrm>
                <a:off x="3750" y="213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73" name="Freeform 870"/>
              <p:cNvSpPr>
                <a:spLocks/>
              </p:cNvSpPr>
              <p:nvPr/>
            </p:nvSpPr>
            <p:spPr bwMode="auto">
              <a:xfrm>
                <a:off x="3754" y="2139"/>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74" name="Freeform 871"/>
              <p:cNvSpPr>
                <a:spLocks/>
              </p:cNvSpPr>
              <p:nvPr/>
            </p:nvSpPr>
            <p:spPr bwMode="auto">
              <a:xfrm>
                <a:off x="3757" y="2140"/>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75" name="Freeform 872"/>
              <p:cNvSpPr>
                <a:spLocks/>
              </p:cNvSpPr>
              <p:nvPr/>
            </p:nvSpPr>
            <p:spPr bwMode="auto">
              <a:xfrm>
                <a:off x="3760" y="214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76" name="Freeform 873"/>
              <p:cNvSpPr>
                <a:spLocks/>
              </p:cNvSpPr>
              <p:nvPr/>
            </p:nvSpPr>
            <p:spPr bwMode="auto">
              <a:xfrm>
                <a:off x="3763" y="2141"/>
                <a:ext cx="2" cy="2"/>
              </a:xfrm>
              <a:custGeom>
                <a:avLst/>
                <a:gdLst>
                  <a:gd name="T0" fmla="*/ 1 w 4"/>
                  <a:gd name="T1" fmla="*/ 0 h 3"/>
                  <a:gd name="T2" fmla="*/ 1 w 4"/>
                  <a:gd name="T3" fmla="*/ 0 h 3"/>
                  <a:gd name="T4" fmla="*/ 0 w 4"/>
                  <a:gd name="T5" fmla="*/ 1 h 3"/>
                  <a:gd name="T6" fmla="*/ 1 w 4"/>
                  <a:gd name="T7" fmla="*/ 1 h 3"/>
                  <a:gd name="T8" fmla="*/ 1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1"/>
                    </a:lnTo>
                    <a:lnTo>
                      <a:pt x="2" y="3"/>
                    </a:lnTo>
                    <a:lnTo>
                      <a:pt x="4" y="3"/>
                    </a:lnTo>
                    <a:lnTo>
                      <a:pt x="4"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77" name="Freeform 874"/>
              <p:cNvSpPr>
                <a:spLocks/>
              </p:cNvSpPr>
              <p:nvPr/>
            </p:nvSpPr>
            <p:spPr bwMode="auto">
              <a:xfrm>
                <a:off x="3766" y="2142"/>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78" name="Freeform 875"/>
              <p:cNvSpPr>
                <a:spLocks/>
              </p:cNvSpPr>
              <p:nvPr/>
            </p:nvSpPr>
            <p:spPr bwMode="auto">
              <a:xfrm>
                <a:off x="3770" y="214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79" name="Freeform 876"/>
              <p:cNvSpPr>
                <a:spLocks/>
              </p:cNvSpPr>
              <p:nvPr/>
            </p:nvSpPr>
            <p:spPr bwMode="auto">
              <a:xfrm>
                <a:off x="3773" y="214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80" name="Freeform 877"/>
              <p:cNvSpPr>
                <a:spLocks/>
              </p:cNvSpPr>
              <p:nvPr/>
            </p:nvSpPr>
            <p:spPr bwMode="auto">
              <a:xfrm>
                <a:off x="3776" y="2143"/>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81" name="Freeform 878"/>
              <p:cNvSpPr>
                <a:spLocks/>
              </p:cNvSpPr>
              <p:nvPr/>
            </p:nvSpPr>
            <p:spPr bwMode="auto">
              <a:xfrm>
                <a:off x="3779" y="2144"/>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82" name="Freeform 879"/>
              <p:cNvSpPr>
                <a:spLocks/>
              </p:cNvSpPr>
              <p:nvPr/>
            </p:nvSpPr>
            <p:spPr bwMode="auto">
              <a:xfrm>
                <a:off x="3782" y="2144"/>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83" name="Freeform 880"/>
              <p:cNvSpPr>
                <a:spLocks/>
              </p:cNvSpPr>
              <p:nvPr/>
            </p:nvSpPr>
            <p:spPr bwMode="auto">
              <a:xfrm>
                <a:off x="3786" y="2145"/>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84" name="Freeform 881"/>
              <p:cNvSpPr>
                <a:spLocks/>
              </p:cNvSpPr>
              <p:nvPr/>
            </p:nvSpPr>
            <p:spPr bwMode="auto">
              <a:xfrm>
                <a:off x="3789" y="2146"/>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85" name="Freeform 882"/>
              <p:cNvSpPr>
                <a:spLocks/>
              </p:cNvSpPr>
              <p:nvPr/>
            </p:nvSpPr>
            <p:spPr bwMode="auto">
              <a:xfrm>
                <a:off x="3792" y="2146"/>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86" name="Freeform 883"/>
              <p:cNvSpPr>
                <a:spLocks/>
              </p:cNvSpPr>
              <p:nvPr/>
            </p:nvSpPr>
            <p:spPr bwMode="auto">
              <a:xfrm>
                <a:off x="3795" y="2147"/>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87" name="Freeform 884"/>
              <p:cNvSpPr>
                <a:spLocks/>
              </p:cNvSpPr>
              <p:nvPr/>
            </p:nvSpPr>
            <p:spPr bwMode="auto">
              <a:xfrm>
                <a:off x="3798" y="214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88" name="Freeform 885"/>
              <p:cNvSpPr>
                <a:spLocks/>
              </p:cNvSpPr>
              <p:nvPr/>
            </p:nvSpPr>
            <p:spPr bwMode="auto">
              <a:xfrm>
                <a:off x="3801" y="2149"/>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89" name="Freeform 886"/>
              <p:cNvSpPr>
                <a:spLocks/>
              </p:cNvSpPr>
              <p:nvPr/>
            </p:nvSpPr>
            <p:spPr bwMode="auto">
              <a:xfrm>
                <a:off x="3804" y="2149"/>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90" name="Freeform 887"/>
              <p:cNvSpPr>
                <a:spLocks/>
              </p:cNvSpPr>
              <p:nvPr/>
            </p:nvSpPr>
            <p:spPr bwMode="auto">
              <a:xfrm>
                <a:off x="3807" y="2150"/>
                <a:ext cx="2" cy="1"/>
              </a:xfrm>
              <a:custGeom>
                <a:avLst/>
                <a:gdLst>
                  <a:gd name="T0" fmla="*/ 1 w 4"/>
                  <a:gd name="T1" fmla="*/ 0 h 3"/>
                  <a:gd name="T2" fmla="*/ 1 w 4"/>
                  <a:gd name="T3" fmla="*/ 0 h 3"/>
                  <a:gd name="T4" fmla="*/ 0 w 4"/>
                  <a:gd name="T5" fmla="*/ 0 h 3"/>
                  <a:gd name="T6" fmla="*/ 1 w 4"/>
                  <a:gd name="T7" fmla="*/ 0 h 3"/>
                  <a:gd name="T8" fmla="*/ 1 w 4"/>
                  <a:gd name="T9" fmla="*/ 0 h 3"/>
                  <a:gd name="T10" fmla="*/ 1 w 4"/>
                  <a:gd name="T11" fmla="*/ 0 h 3"/>
                  <a:gd name="T12" fmla="*/ 1 w 4"/>
                  <a:gd name="T13" fmla="*/ 0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91" name="Freeform 888"/>
              <p:cNvSpPr>
                <a:spLocks/>
              </p:cNvSpPr>
              <p:nvPr/>
            </p:nvSpPr>
            <p:spPr bwMode="auto">
              <a:xfrm>
                <a:off x="3810" y="2150"/>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92" name="Freeform 889"/>
              <p:cNvSpPr>
                <a:spLocks/>
              </p:cNvSpPr>
              <p:nvPr/>
            </p:nvSpPr>
            <p:spPr bwMode="auto">
              <a:xfrm>
                <a:off x="3814" y="2150"/>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93" name="Freeform 890"/>
              <p:cNvSpPr>
                <a:spLocks/>
              </p:cNvSpPr>
              <p:nvPr/>
            </p:nvSpPr>
            <p:spPr bwMode="auto">
              <a:xfrm>
                <a:off x="3817" y="2151"/>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94" name="Freeform 891"/>
              <p:cNvSpPr>
                <a:spLocks/>
              </p:cNvSpPr>
              <p:nvPr/>
            </p:nvSpPr>
            <p:spPr bwMode="auto">
              <a:xfrm>
                <a:off x="3820" y="2152"/>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95" name="Freeform 892"/>
              <p:cNvSpPr>
                <a:spLocks/>
              </p:cNvSpPr>
              <p:nvPr/>
            </p:nvSpPr>
            <p:spPr bwMode="auto">
              <a:xfrm>
                <a:off x="3823" y="2152"/>
                <a:ext cx="2" cy="2"/>
              </a:xfrm>
              <a:custGeom>
                <a:avLst/>
                <a:gdLst>
                  <a:gd name="T0" fmla="*/ 1 w 4"/>
                  <a:gd name="T1" fmla="*/ 0 h 4"/>
                  <a:gd name="T2" fmla="*/ 1 w 4"/>
                  <a:gd name="T3" fmla="*/ 0 h 4"/>
                  <a:gd name="T4" fmla="*/ 0 w 4"/>
                  <a:gd name="T5" fmla="*/ 1 h 4"/>
                  <a:gd name="T6" fmla="*/ 1 w 4"/>
                  <a:gd name="T7" fmla="*/ 1 h 4"/>
                  <a:gd name="T8" fmla="*/ 1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96" name="Freeform 893"/>
              <p:cNvSpPr>
                <a:spLocks/>
              </p:cNvSpPr>
              <p:nvPr/>
            </p:nvSpPr>
            <p:spPr bwMode="auto">
              <a:xfrm>
                <a:off x="3826" y="2153"/>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97" name="Freeform 894"/>
              <p:cNvSpPr>
                <a:spLocks/>
              </p:cNvSpPr>
              <p:nvPr/>
            </p:nvSpPr>
            <p:spPr bwMode="auto">
              <a:xfrm>
                <a:off x="3830" y="2154"/>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98" name="Freeform 895"/>
              <p:cNvSpPr>
                <a:spLocks/>
              </p:cNvSpPr>
              <p:nvPr/>
            </p:nvSpPr>
            <p:spPr bwMode="auto">
              <a:xfrm>
                <a:off x="3833" y="215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599" name="Freeform 896"/>
              <p:cNvSpPr>
                <a:spLocks/>
              </p:cNvSpPr>
              <p:nvPr/>
            </p:nvSpPr>
            <p:spPr bwMode="auto">
              <a:xfrm>
                <a:off x="3836" y="2155"/>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00" name="Freeform 897"/>
              <p:cNvSpPr>
                <a:spLocks/>
              </p:cNvSpPr>
              <p:nvPr/>
            </p:nvSpPr>
            <p:spPr bwMode="auto">
              <a:xfrm>
                <a:off x="3839" y="2156"/>
                <a:ext cx="2" cy="1"/>
              </a:xfrm>
              <a:custGeom>
                <a:avLst/>
                <a:gdLst>
                  <a:gd name="T0" fmla="*/ 1 w 4"/>
                  <a:gd name="T1" fmla="*/ 0 h 4"/>
                  <a:gd name="T2" fmla="*/ 0 w 4"/>
                  <a:gd name="T3" fmla="*/ 0 h 4"/>
                  <a:gd name="T4" fmla="*/ 0 w 4"/>
                  <a:gd name="T5" fmla="*/ 0 h 4"/>
                  <a:gd name="T6" fmla="*/ 0 w 4"/>
                  <a:gd name="T7" fmla="*/ 0 h 4"/>
                  <a:gd name="T8" fmla="*/ 0 w 4"/>
                  <a:gd name="T9" fmla="*/ 0 h 4"/>
                  <a:gd name="T10" fmla="*/ 1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01" name="Freeform 898"/>
              <p:cNvSpPr>
                <a:spLocks/>
              </p:cNvSpPr>
              <p:nvPr/>
            </p:nvSpPr>
            <p:spPr bwMode="auto">
              <a:xfrm>
                <a:off x="3842" y="2156"/>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02" name="Freeform 899"/>
              <p:cNvSpPr>
                <a:spLocks/>
              </p:cNvSpPr>
              <p:nvPr/>
            </p:nvSpPr>
            <p:spPr bwMode="auto">
              <a:xfrm>
                <a:off x="3846" y="2156"/>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03" name="Freeform 900"/>
              <p:cNvSpPr>
                <a:spLocks/>
              </p:cNvSpPr>
              <p:nvPr/>
            </p:nvSpPr>
            <p:spPr bwMode="auto">
              <a:xfrm>
                <a:off x="3849" y="2157"/>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04" name="Freeform 901"/>
              <p:cNvSpPr>
                <a:spLocks/>
              </p:cNvSpPr>
              <p:nvPr/>
            </p:nvSpPr>
            <p:spPr bwMode="auto">
              <a:xfrm>
                <a:off x="3851" y="2158"/>
                <a:ext cx="2" cy="2"/>
              </a:xfrm>
              <a:custGeom>
                <a:avLst/>
                <a:gdLst>
                  <a:gd name="T0" fmla="*/ 1 w 4"/>
                  <a:gd name="T1" fmla="*/ 0 h 4"/>
                  <a:gd name="T2" fmla="*/ 1 w 4"/>
                  <a:gd name="T3" fmla="*/ 0 h 4"/>
                  <a:gd name="T4" fmla="*/ 0 w 4"/>
                  <a:gd name="T5" fmla="*/ 1 h 4"/>
                  <a:gd name="T6" fmla="*/ 1 w 4"/>
                  <a:gd name="T7" fmla="*/ 1 h 4"/>
                  <a:gd name="T8" fmla="*/ 1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05" name="Freeform 902"/>
              <p:cNvSpPr>
                <a:spLocks/>
              </p:cNvSpPr>
              <p:nvPr/>
            </p:nvSpPr>
            <p:spPr bwMode="auto">
              <a:xfrm>
                <a:off x="3854" y="215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06" name="Freeform 903"/>
              <p:cNvSpPr>
                <a:spLocks/>
              </p:cNvSpPr>
              <p:nvPr/>
            </p:nvSpPr>
            <p:spPr bwMode="auto">
              <a:xfrm>
                <a:off x="3858" y="2159"/>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07" name="Freeform 904"/>
              <p:cNvSpPr>
                <a:spLocks/>
              </p:cNvSpPr>
              <p:nvPr/>
            </p:nvSpPr>
            <p:spPr bwMode="auto">
              <a:xfrm>
                <a:off x="3861" y="2160"/>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08" name="Freeform 905"/>
              <p:cNvSpPr>
                <a:spLocks/>
              </p:cNvSpPr>
              <p:nvPr/>
            </p:nvSpPr>
            <p:spPr bwMode="auto">
              <a:xfrm>
                <a:off x="3864" y="216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09" name="Freeform 906"/>
              <p:cNvSpPr>
                <a:spLocks/>
              </p:cNvSpPr>
              <p:nvPr/>
            </p:nvSpPr>
            <p:spPr bwMode="auto">
              <a:xfrm>
                <a:off x="3867" y="216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10" name="Freeform 907"/>
              <p:cNvSpPr>
                <a:spLocks/>
              </p:cNvSpPr>
              <p:nvPr/>
            </p:nvSpPr>
            <p:spPr bwMode="auto">
              <a:xfrm>
                <a:off x="3870" y="2162"/>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11" name="Freeform 908"/>
              <p:cNvSpPr>
                <a:spLocks/>
              </p:cNvSpPr>
              <p:nvPr/>
            </p:nvSpPr>
            <p:spPr bwMode="auto">
              <a:xfrm>
                <a:off x="3874" y="2163"/>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12" name="Freeform 909"/>
              <p:cNvSpPr>
                <a:spLocks/>
              </p:cNvSpPr>
              <p:nvPr/>
            </p:nvSpPr>
            <p:spPr bwMode="auto">
              <a:xfrm>
                <a:off x="3877" y="2163"/>
                <a:ext cx="1" cy="1"/>
              </a:xfrm>
              <a:custGeom>
                <a:avLst/>
                <a:gdLst>
                  <a:gd name="T0" fmla="*/ 0 w 4"/>
                  <a:gd name="T1" fmla="*/ 0 h 3"/>
                  <a:gd name="T2" fmla="*/ 0 w 4"/>
                  <a:gd name="T3" fmla="*/ 0 h 3"/>
                  <a:gd name="T4" fmla="*/ 0 w 4"/>
                  <a:gd name="T5" fmla="*/ 0 h 3"/>
                  <a:gd name="T6" fmla="*/ 0 w 4"/>
                  <a:gd name="T7" fmla="*/ 0 h 3"/>
                  <a:gd name="T8" fmla="*/ 0 w 4"/>
                  <a:gd name="T9" fmla="*/ 0 h 3"/>
                  <a:gd name="T10" fmla="*/ 0 w 4"/>
                  <a:gd name="T11" fmla="*/ 0 h 3"/>
                  <a:gd name="T12" fmla="*/ 0 w 4"/>
                  <a:gd name="T13" fmla="*/ 0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13" name="Freeform 910"/>
              <p:cNvSpPr>
                <a:spLocks/>
              </p:cNvSpPr>
              <p:nvPr/>
            </p:nvSpPr>
            <p:spPr bwMode="auto">
              <a:xfrm>
                <a:off x="3880" y="2163"/>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14" name="Freeform 911"/>
              <p:cNvSpPr>
                <a:spLocks/>
              </p:cNvSpPr>
              <p:nvPr/>
            </p:nvSpPr>
            <p:spPr bwMode="auto">
              <a:xfrm>
                <a:off x="3883" y="216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615" name="Freeform 912"/>
              <p:cNvSpPr>
                <a:spLocks/>
              </p:cNvSpPr>
              <p:nvPr/>
            </p:nvSpPr>
            <p:spPr bwMode="auto">
              <a:xfrm>
                <a:off x="3886" y="216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00" name="Freeform 913"/>
              <p:cNvSpPr>
                <a:spLocks/>
              </p:cNvSpPr>
              <p:nvPr/>
            </p:nvSpPr>
            <p:spPr bwMode="auto">
              <a:xfrm>
                <a:off x="3890" y="2165"/>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01" name="Freeform 914"/>
              <p:cNvSpPr>
                <a:spLocks/>
              </p:cNvSpPr>
              <p:nvPr/>
            </p:nvSpPr>
            <p:spPr bwMode="auto">
              <a:xfrm>
                <a:off x="3893" y="2166"/>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02" name="Freeform 915"/>
              <p:cNvSpPr>
                <a:spLocks/>
              </p:cNvSpPr>
              <p:nvPr/>
            </p:nvSpPr>
            <p:spPr bwMode="auto">
              <a:xfrm>
                <a:off x="3896" y="2166"/>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03" name="Freeform 916"/>
              <p:cNvSpPr>
                <a:spLocks/>
              </p:cNvSpPr>
              <p:nvPr/>
            </p:nvSpPr>
            <p:spPr bwMode="auto">
              <a:xfrm>
                <a:off x="3899" y="2167"/>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04" name="Freeform 917"/>
              <p:cNvSpPr>
                <a:spLocks/>
              </p:cNvSpPr>
              <p:nvPr/>
            </p:nvSpPr>
            <p:spPr bwMode="auto">
              <a:xfrm>
                <a:off x="3902" y="2168"/>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05" name="Freeform 918"/>
              <p:cNvSpPr>
                <a:spLocks/>
              </p:cNvSpPr>
              <p:nvPr/>
            </p:nvSpPr>
            <p:spPr bwMode="auto">
              <a:xfrm>
                <a:off x="3905" y="2169"/>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06" name="Freeform 919"/>
              <p:cNvSpPr>
                <a:spLocks/>
              </p:cNvSpPr>
              <p:nvPr/>
            </p:nvSpPr>
            <p:spPr bwMode="auto">
              <a:xfrm>
                <a:off x="3908" y="2169"/>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07" name="Freeform 920"/>
              <p:cNvSpPr>
                <a:spLocks/>
              </p:cNvSpPr>
              <p:nvPr/>
            </p:nvSpPr>
            <p:spPr bwMode="auto">
              <a:xfrm>
                <a:off x="3911" y="216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08" name="Freeform 921"/>
              <p:cNvSpPr>
                <a:spLocks/>
              </p:cNvSpPr>
              <p:nvPr/>
            </p:nvSpPr>
            <p:spPr bwMode="auto">
              <a:xfrm>
                <a:off x="3914" y="2170"/>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09" name="Freeform 922"/>
              <p:cNvSpPr>
                <a:spLocks/>
              </p:cNvSpPr>
              <p:nvPr/>
            </p:nvSpPr>
            <p:spPr bwMode="auto">
              <a:xfrm>
                <a:off x="3917" y="2170"/>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10" name="Freeform 923"/>
              <p:cNvSpPr>
                <a:spLocks/>
              </p:cNvSpPr>
              <p:nvPr/>
            </p:nvSpPr>
            <p:spPr bwMode="auto">
              <a:xfrm>
                <a:off x="3921" y="2171"/>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11" name="Freeform 924"/>
              <p:cNvSpPr>
                <a:spLocks/>
              </p:cNvSpPr>
              <p:nvPr/>
            </p:nvSpPr>
            <p:spPr bwMode="auto">
              <a:xfrm>
                <a:off x="3924" y="2172"/>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12" name="Freeform 925"/>
              <p:cNvSpPr>
                <a:spLocks/>
              </p:cNvSpPr>
              <p:nvPr/>
            </p:nvSpPr>
            <p:spPr bwMode="auto">
              <a:xfrm>
                <a:off x="3927" y="2172"/>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13" name="Freeform 926"/>
              <p:cNvSpPr>
                <a:spLocks/>
              </p:cNvSpPr>
              <p:nvPr/>
            </p:nvSpPr>
            <p:spPr bwMode="auto">
              <a:xfrm>
                <a:off x="3930" y="2173"/>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14" name="Freeform 927"/>
              <p:cNvSpPr>
                <a:spLocks/>
              </p:cNvSpPr>
              <p:nvPr/>
            </p:nvSpPr>
            <p:spPr bwMode="auto">
              <a:xfrm>
                <a:off x="3933" y="2174"/>
                <a:ext cx="2" cy="1"/>
              </a:xfrm>
              <a:custGeom>
                <a:avLst/>
                <a:gdLst>
                  <a:gd name="T0" fmla="*/ 1 w 3"/>
                  <a:gd name="T1" fmla="*/ 0 h 3"/>
                  <a:gd name="T2" fmla="*/ 0 w 3"/>
                  <a:gd name="T3" fmla="*/ 0 h 3"/>
                  <a:gd name="T4" fmla="*/ 0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15" name="Freeform 928"/>
              <p:cNvSpPr>
                <a:spLocks/>
              </p:cNvSpPr>
              <p:nvPr/>
            </p:nvSpPr>
            <p:spPr bwMode="auto">
              <a:xfrm>
                <a:off x="3937" y="2175"/>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16" name="Freeform 929"/>
              <p:cNvSpPr>
                <a:spLocks/>
              </p:cNvSpPr>
              <p:nvPr/>
            </p:nvSpPr>
            <p:spPr bwMode="auto">
              <a:xfrm>
                <a:off x="3940" y="217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17" name="Freeform 930"/>
              <p:cNvSpPr>
                <a:spLocks/>
              </p:cNvSpPr>
              <p:nvPr/>
            </p:nvSpPr>
            <p:spPr bwMode="auto">
              <a:xfrm>
                <a:off x="3943" y="217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18" name="Freeform 931"/>
              <p:cNvSpPr>
                <a:spLocks/>
              </p:cNvSpPr>
              <p:nvPr/>
            </p:nvSpPr>
            <p:spPr bwMode="auto">
              <a:xfrm>
                <a:off x="3946" y="2176"/>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19" name="Freeform 932"/>
              <p:cNvSpPr>
                <a:spLocks/>
              </p:cNvSpPr>
              <p:nvPr/>
            </p:nvSpPr>
            <p:spPr bwMode="auto">
              <a:xfrm>
                <a:off x="3949" y="2176"/>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20" name="Freeform 933"/>
              <p:cNvSpPr>
                <a:spLocks/>
              </p:cNvSpPr>
              <p:nvPr/>
            </p:nvSpPr>
            <p:spPr bwMode="auto">
              <a:xfrm>
                <a:off x="3952" y="2177"/>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21" name="Freeform 934"/>
              <p:cNvSpPr>
                <a:spLocks/>
              </p:cNvSpPr>
              <p:nvPr/>
            </p:nvSpPr>
            <p:spPr bwMode="auto">
              <a:xfrm>
                <a:off x="3955" y="217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22" name="Freeform 935"/>
              <p:cNvSpPr>
                <a:spLocks/>
              </p:cNvSpPr>
              <p:nvPr/>
            </p:nvSpPr>
            <p:spPr bwMode="auto">
              <a:xfrm>
                <a:off x="3958" y="217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23" name="Freeform 936"/>
              <p:cNvSpPr>
                <a:spLocks/>
              </p:cNvSpPr>
              <p:nvPr/>
            </p:nvSpPr>
            <p:spPr bwMode="auto">
              <a:xfrm>
                <a:off x="3961" y="217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24" name="Freeform 937"/>
              <p:cNvSpPr>
                <a:spLocks/>
              </p:cNvSpPr>
              <p:nvPr/>
            </p:nvSpPr>
            <p:spPr bwMode="auto">
              <a:xfrm>
                <a:off x="3965" y="2180"/>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1"/>
                    </a:lnTo>
                    <a:lnTo>
                      <a:pt x="2" y="3"/>
                    </a:lnTo>
                    <a:lnTo>
                      <a:pt x="4" y="3"/>
                    </a:lnTo>
                    <a:lnTo>
                      <a:pt x="4"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25" name="Freeform 938"/>
              <p:cNvSpPr>
                <a:spLocks/>
              </p:cNvSpPr>
              <p:nvPr/>
            </p:nvSpPr>
            <p:spPr bwMode="auto">
              <a:xfrm>
                <a:off x="3968" y="218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26" name="Freeform 939"/>
              <p:cNvSpPr>
                <a:spLocks/>
              </p:cNvSpPr>
              <p:nvPr/>
            </p:nvSpPr>
            <p:spPr bwMode="auto">
              <a:xfrm>
                <a:off x="3971" y="2181"/>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27" name="Freeform 940"/>
              <p:cNvSpPr>
                <a:spLocks/>
              </p:cNvSpPr>
              <p:nvPr/>
            </p:nvSpPr>
            <p:spPr bwMode="auto">
              <a:xfrm>
                <a:off x="3974" y="2182"/>
                <a:ext cx="2" cy="1"/>
              </a:xfrm>
              <a:custGeom>
                <a:avLst/>
                <a:gdLst>
                  <a:gd name="T0" fmla="*/ 1 w 4"/>
                  <a:gd name="T1" fmla="*/ 0 h 4"/>
                  <a:gd name="T2" fmla="*/ 1 w 4"/>
                  <a:gd name="T3" fmla="*/ 0 h 4"/>
                  <a:gd name="T4" fmla="*/ 0 w 4"/>
                  <a:gd name="T5" fmla="*/ 0 h 4"/>
                  <a:gd name="T6" fmla="*/ 1 w 4"/>
                  <a:gd name="T7" fmla="*/ 0 h 4"/>
                  <a:gd name="T8" fmla="*/ 1 w 4"/>
                  <a:gd name="T9" fmla="*/ 0 h 4"/>
                  <a:gd name="T10" fmla="*/ 1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28" name="Freeform 941"/>
              <p:cNvSpPr>
                <a:spLocks/>
              </p:cNvSpPr>
              <p:nvPr/>
            </p:nvSpPr>
            <p:spPr bwMode="auto">
              <a:xfrm>
                <a:off x="3977" y="2182"/>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29" name="Freeform 942"/>
              <p:cNvSpPr>
                <a:spLocks/>
              </p:cNvSpPr>
              <p:nvPr/>
            </p:nvSpPr>
            <p:spPr bwMode="auto">
              <a:xfrm>
                <a:off x="3981" y="218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30" name="Freeform 943"/>
              <p:cNvSpPr>
                <a:spLocks/>
              </p:cNvSpPr>
              <p:nvPr/>
            </p:nvSpPr>
            <p:spPr bwMode="auto">
              <a:xfrm>
                <a:off x="3984" y="2183"/>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64031" name="Freeform 944"/>
              <p:cNvSpPr>
                <a:spLocks/>
              </p:cNvSpPr>
              <p:nvPr/>
            </p:nvSpPr>
            <p:spPr bwMode="auto">
              <a:xfrm>
                <a:off x="3987" y="218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51129" name="Group 945"/>
            <p:cNvGrpSpPr>
              <a:grpSpLocks/>
            </p:cNvGrpSpPr>
            <p:nvPr/>
          </p:nvGrpSpPr>
          <p:grpSpPr bwMode="auto">
            <a:xfrm>
              <a:off x="3990" y="2184"/>
              <a:ext cx="628" cy="122"/>
              <a:chOff x="3990" y="2184"/>
              <a:chExt cx="628" cy="122"/>
            </a:xfrm>
          </p:grpSpPr>
          <p:sp>
            <p:nvSpPr>
              <p:cNvPr id="751248" name="Freeform 946"/>
              <p:cNvSpPr>
                <a:spLocks/>
              </p:cNvSpPr>
              <p:nvPr/>
            </p:nvSpPr>
            <p:spPr bwMode="auto">
              <a:xfrm>
                <a:off x="3990" y="2184"/>
                <a:ext cx="2" cy="2"/>
              </a:xfrm>
              <a:custGeom>
                <a:avLst/>
                <a:gdLst>
                  <a:gd name="T0" fmla="*/ 1 w 4"/>
                  <a:gd name="T1" fmla="*/ 0 h 4"/>
                  <a:gd name="T2" fmla="*/ 0 w 4"/>
                  <a:gd name="T3" fmla="*/ 0 h 4"/>
                  <a:gd name="T4" fmla="*/ 0 w 4"/>
                  <a:gd name="T5" fmla="*/ 1 h 4"/>
                  <a:gd name="T6" fmla="*/ 0 w 4"/>
                  <a:gd name="T7" fmla="*/ 1 h 4"/>
                  <a:gd name="T8" fmla="*/ 0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49" name="Freeform 947"/>
              <p:cNvSpPr>
                <a:spLocks/>
              </p:cNvSpPr>
              <p:nvPr/>
            </p:nvSpPr>
            <p:spPr bwMode="auto">
              <a:xfrm>
                <a:off x="3993" y="2185"/>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50" name="Freeform 948"/>
              <p:cNvSpPr>
                <a:spLocks/>
              </p:cNvSpPr>
              <p:nvPr/>
            </p:nvSpPr>
            <p:spPr bwMode="auto">
              <a:xfrm>
                <a:off x="3997" y="2186"/>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51" name="Freeform 949"/>
              <p:cNvSpPr>
                <a:spLocks/>
              </p:cNvSpPr>
              <p:nvPr/>
            </p:nvSpPr>
            <p:spPr bwMode="auto">
              <a:xfrm>
                <a:off x="4000" y="2186"/>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52" name="Freeform 950"/>
              <p:cNvSpPr>
                <a:spLocks/>
              </p:cNvSpPr>
              <p:nvPr/>
            </p:nvSpPr>
            <p:spPr bwMode="auto">
              <a:xfrm>
                <a:off x="4003" y="2187"/>
                <a:ext cx="2" cy="1"/>
              </a:xfrm>
              <a:custGeom>
                <a:avLst/>
                <a:gdLst>
                  <a:gd name="T0" fmla="*/ 1 w 3"/>
                  <a:gd name="T1" fmla="*/ 0 h 3"/>
                  <a:gd name="T2" fmla="*/ 0 w 3"/>
                  <a:gd name="T3" fmla="*/ 0 h 3"/>
                  <a:gd name="T4" fmla="*/ 0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53" name="Freeform 951"/>
              <p:cNvSpPr>
                <a:spLocks/>
              </p:cNvSpPr>
              <p:nvPr/>
            </p:nvSpPr>
            <p:spPr bwMode="auto">
              <a:xfrm>
                <a:off x="4005" y="2188"/>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54" name="Freeform 952"/>
              <p:cNvSpPr>
                <a:spLocks/>
              </p:cNvSpPr>
              <p:nvPr/>
            </p:nvSpPr>
            <p:spPr bwMode="auto">
              <a:xfrm>
                <a:off x="4009" y="218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55" name="Freeform 953"/>
              <p:cNvSpPr>
                <a:spLocks/>
              </p:cNvSpPr>
              <p:nvPr/>
            </p:nvSpPr>
            <p:spPr bwMode="auto">
              <a:xfrm>
                <a:off x="4012" y="218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56" name="Freeform 954"/>
              <p:cNvSpPr>
                <a:spLocks/>
              </p:cNvSpPr>
              <p:nvPr/>
            </p:nvSpPr>
            <p:spPr bwMode="auto">
              <a:xfrm>
                <a:off x="4015" y="218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57" name="Freeform 955"/>
              <p:cNvSpPr>
                <a:spLocks/>
              </p:cNvSpPr>
              <p:nvPr/>
            </p:nvSpPr>
            <p:spPr bwMode="auto">
              <a:xfrm>
                <a:off x="4018" y="2190"/>
                <a:ext cx="2" cy="2"/>
              </a:xfrm>
              <a:custGeom>
                <a:avLst/>
                <a:gdLst>
                  <a:gd name="T0" fmla="*/ 1 w 4"/>
                  <a:gd name="T1" fmla="*/ 0 h 4"/>
                  <a:gd name="T2" fmla="*/ 1 w 4"/>
                  <a:gd name="T3" fmla="*/ 0 h 4"/>
                  <a:gd name="T4" fmla="*/ 0 w 4"/>
                  <a:gd name="T5" fmla="*/ 1 h 4"/>
                  <a:gd name="T6" fmla="*/ 1 w 4"/>
                  <a:gd name="T7" fmla="*/ 1 h 4"/>
                  <a:gd name="T8" fmla="*/ 1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58" name="Freeform 956"/>
              <p:cNvSpPr>
                <a:spLocks/>
              </p:cNvSpPr>
              <p:nvPr/>
            </p:nvSpPr>
            <p:spPr bwMode="auto">
              <a:xfrm>
                <a:off x="4021" y="2190"/>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59" name="Freeform 957"/>
              <p:cNvSpPr>
                <a:spLocks/>
              </p:cNvSpPr>
              <p:nvPr/>
            </p:nvSpPr>
            <p:spPr bwMode="auto">
              <a:xfrm>
                <a:off x="4025" y="2191"/>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60" name="Freeform 958"/>
              <p:cNvSpPr>
                <a:spLocks/>
              </p:cNvSpPr>
              <p:nvPr/>
            </p:nvSpPr>
            <p:spPr bwMode="auto">
              <a:xfrm>
                <a:off x="4028" y="219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61" name="Freeform 959"/>
              <p:cNvSpPr>
                <a:spLocks/>
              </p:cNvSpPr>
              <p:nvPr/>
            </p:nvSpPr>
            <p:spPr bwMode="auto">
              <a:xfrm>
                <a:off x="4031" y="2192"/>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62" name="Freeform 960"/>
              <p:cNvSpPr>
                <a:spLocks/>
              </p:cNvSpPr>
              <p:nvPr/>
            </p:nvSpPr>
            <p:spPr bwMode="auto">
              <a:xfrm>
                <a:off x="4034" y="2193"/>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63" name="Freeform 961"/>
              <p:cNvSpPr>
                <a:spLocks/>
              </p:cNvSpPr>
              <p:nvPr/>
            </p:nvSpPr>
            <p:spPr bwMode="auto">
              <a:xfrm>
                <a:off x="4037" y="2194"/>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64" name="Freeform 962"/>
              <p:cNvSpPr>
                <a:spLocks/>
              </p:cNvSpPr>
              <p:nvPr/>
            </p:nvSpPr>
            <p:spPr bwMode="auto">
              <a:xfrm>
                <a:off x="4041" y="219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65" name="Freeform 963"/>
              <p:cNvSpPr>
                <a:spLocks/>
              </p:cNvSpPr>
              <p:nvPr/>
            </p:nvSpPr>
            <p:spPr bwMode="auto">
              <a:xfrm>
                <a:off x="4044" y="219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66" name="Freeform 964"/>
              <p:cNvSpPr>
                <a:spLocks/>
              </p:cNvSpPr>
              <p:nvPr/>
            </p:nvSpPr>
            <p:spPr bwMode="auto">
              <a:xfrm>
                <a:off x="4047" y="219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67" name="Freeform 965"/>
              <p:cNvSpPr>
                <a:spLocks/>
              </p:cNvSpPr>
              <p:nvPr/>
            </p:nvSpPr>
            <p:spPr bwMode="auto">
              <a:xfrm>
                <a:off x="4050" y="2196"/>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68" name="Freeform 966"/>
              <p:cNvSpPr>
                <a:spLocks/>
              </p:cNvSpPr>
              <p:nvPr/>
            </p:nvSpPr>
            <p:spPr bwMode="auto">
              <a:xfrm>
                <a:off x="4053" y="2196"/>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69" name="Freeform 967"/>
              <p:cNvSpPr>
                <a:spLocks/>
              </p:cNvSpPr>
              <p:nvPr/>
            </p:nvSpPr>
            <p:spPr bwMode="auto">
              <a:xfrm>
                <a:off x="4056" y="2197"/>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70" name="Freeform 968"/>
              <p:cNvSpPr>
                <a:spLocks/>
              </p:cNvSpPr>
              <p:nvPr/>
            </p:nvSpPr>
            <p:spPr bwMode="auto">
              <a:xfrm>
                <a:off x="4059" y="219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71" name="Freeform 969"/>
              <p:cNvSpPr>
                <a:spLocks/>
              </p:cNvSpPr>
              <p:nvPr/>
            </p:nvSpPr>
            <p:spPr bwMode="auto">
              <a:xfrm>
                <a:off x="4062" y="2198"/>
                <a:ext cx="2" cy="2"/>
              </a:xfrm>
              <a:custGeom>
                <a:avLst/>
                <a:gdLst>
                  <a:gd name="T0" fmla="*/ 1 w 4"/>
                  <a:gd name="T1" fmla="*/ 0 h 4"/>
                  <a:gd name="T2" fmla="*/ 1 w 4"/>
                  <a:gd name="T3" fmla="*/ 0 h 4"/>
                  <a:gd name="T4" fmla="*/ 0 w 4"/>
                  <a:gd name="T5" fmla="*/ 1 h 4"/>
                  <a:gd name="T6" fmla="*/ 1 w 4"/>
                  <a:gd name="T7" fmla="*/ 1 h 4"/>
                  <a:gd name="T8" fmla="*/ 1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72" name="Freeform 970"/>
              <p:cNvSpPr>
                <a:spLocks/>
              </p:cNvSpPr>
              <p:nvPr/>
            </p:nvSpPr>
            <p:spPr bwMode="auto">
              <a:xfrm>
                <a:off x="4065" y="219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73" name="Freeform 971"/>
              <p:cNvSpPr>
                <a:spLocks/>
              </p:cNvSpPr>
              <p:nvPr/>
            </p:nvSpPr>
            <p:spPr bwMode="auto">
              <a:xfrm>
                <a:off x="4069" y="2200"/>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74" name="Freeform 972"/>
              <p:cNvSpPr>
                <a:spLocks/>
              </p:cNvSpPr>
              <p:nvPr/>
            </p:nvSpPr>
            <p:spPr bwMode="auto">
              <a:xfrm>
                <a:off x="4072" y="220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75" name="Freeform 973"/>
              <p:cNvSpPr>
                <a:spLocks/>
              </p:cNvSpPr>
              <p:nvPr/>
            </p:nvSpPr>
            <p:spPr bwMode="auto">
              <a:xfrm>
                <a:off x="4075" y="2201"/>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76" name="Freeform 974"/>
              <p:cNvSpPr>
                <a:spLocks/>
              </p:cNvSpPr>
              <p:nvPr/>
            </p:nvSpPr>
            <p:spPr bwMode="auto">
              <a:xfrm>
                <a:off x="4078" y="220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77" name="Freeform 975"/>
              <p:cNvSpPr>
                <a:spLocks/>
              </p:cNvSpPr>
              <p:nvPr/>
            </p:nvSpPr>
            <p:spPr bwMode="auto">
              <a:xfrm>
                <a:off x="4081" y="2202"/>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78" name="Freeform 976"/>
              <p:cNvSpPr>
                <a:spLocks/>
              </p:cNvSpPr>
              <p:nvPr/>
            </p:nvSpPr>
            <p:spPr bwMode="auto">
              <a:xfrm>
                <a:off x="4085" y="220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79" name="Freeform 977"/>
              <p:cNvSpPr>
                <a:spLocks/>
              </p:cNvSpPr>
              <p:nvPr/>
            </p:nvSpPr>
            <p:spPr bwMode="auto">
              <a:xfrm>
                <a:off x="4088" y="2203"/>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80" name="Freeform 978"/>
              <p:cNvSpPr>
                <a:spLocks/>
              </p:cNvSpPr>
              <p:nvPr/>
            </p:nvSpPr>
            <p:spPr bwMode="auto">
              <a:xfrm>
                <a:off x="4091" y="220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81" name="Freeform 979"/>
              <p:cNvSpPr>
                <a:spLocks/>
              </p:cNvSpPr>
              <p:nvPr/>
            </p:nvSpPr>
            <p:spPr bwMode="auto">
              <a:xfrm>
                <a:off x="4094" y="220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82" name="Freeform 980"/>
              <p:cNvSpPr>
                <a:spLocks/>
              </p:cNvSpPr>
              <p:nvPr/>
            </p:nvSpPr>
            <p:spPr bwMode="auto">
              <a:xfrm>
                <a:off x="4097" y="220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83" name="Freeform 981"/>
              <p:cNvSpPr>
                <a:spLocks/>
              </p:cNvSpPr>
              <p:nvPr/>
            </p:nvSpPr>
            <p:spPr bwMode="auto">
              <a:xfrm>
                <a:off x="4101" y="2206"/>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84" name="Freeform 982"/>
              <p:cNvSpPr>
                <a:spLocks/>
              </p:cNvSpPr>
              <p:nvPr/>
            </p:nvSpPr>
            <p:spPr bwMode="auto">
              <a:xfrm>
                <a:off x="4104" y="2206"/>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85" name="Freeform 983"/>
              <p:cNvSpPr>
                <a:spLocks/>
              </p:cNvSpPr>
              <p:nvPr/>
            </p:nvSpPr>
            <p:spPr bwMode="auto">
              <a:xfrm>
                <a:off x="4106" y="2207"/>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86" name="Freeform 984"/>
              <p:cNvSpPr>
                <a:spLocks/>
              </p:cNvSpPr>
              <p:nvPr/>
            </p:nvSpPr>
            <p:spPr bwMode="auto">
              <a:xfrm>
                <a:off x="4109" y="2208"/>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87" name="Freeform 985"/>
              <p:cNvSpPr>
                <a:spLocks/>
              </p:cNvSpPr>
              <p:nvPr/>
            </p:nvSpPr>
            <p:spPr bwMode="auto">
              <a:xfrm>
                <a:off x="4113" y="220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88" name="Freeform 986"/>
              <p:cNvSpPr>
                <a:spLocks/>
              </p:cNvSpPr>
              <p:nvPr/>
            </p:nvSpPr>
            <p:spPr bwMode="auto">
              <a:xfrm>
                <a:off x="4116" y="2208"/>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89" name="Freeform 987"/>
              <p:cNvSpPr>
                <a:spLocks/>
              </p:cNvSpPr>
              <p:nvPr/>
            </p:nvSpPr>
            <p:spPr bwMode="auto">
              <a:xfrm>
                <a:off x="4119" y="220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90" name="Freeform 988"/>
              <p:cNvSpPr>
                <a:spLocks/>
              </p:cNvSpPr>
              <p:nvPr/>
            </p:nvSpPr>
            <p:spPr bwMode="auto">
              <a:xfrm>
                <a:off x="4122" y="2210"/>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91" name="Freeform 989"/>
              <p:cNvSpPr>
                <a:spLocks/>
              </p:cNvSpPr>
              <p:nvPr/>
            </p:nvSpPr>
            <p:spPr bwMode="auto">
              <a:xfrm>
                <a:off x="4125" y="2210"/>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92" name="Freeform 990"/>
              <p:cNvSpPr>
                <a:spLocks/>
              </p:cNvSpPr>
              <p:nvPr/>
            </p:nvSpPr>
            <p:spPr bwMode="auto">
              <a:xfrm>
                <a:off x="4129" y="2211"/>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93" name="Freeform 991"/>
              <p:cNvSpPr>
                <a:spLocks/>
              </p:cNvSpPr>
              <p:nvPr/>
            </p:nvSpPr>
            <p:spPr bwMode="auto">
              <a:xfrm>
                <a:off x="4132" y="2212"/>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94" name="Freeform 992"/>
              <p:cNvSpPr>
                <a:spLocks/>
              </p:cNvSpPr>
              <p:nvPr/>
            </p:nvSpPr>
            <p:spPr bwMode="auto">
              <a:xfrm>
                <a:off x="4135" y="221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95" name="Freeform 993"/>
              <p:cNvSpPr>
                <a:spLocks/>
              </p:cNvSpPr>
              <p:nvPr/>
            </p:nvSpPr>
            <p:spPr bwMode="auto">
              <a:xfrm>
                <a:off x="4138" y="2213"/>
                <a:ext cx="2" cy="1"/>
              </a:xfrm>
              <a:custGeom>
                <a:avLst/>
                <a:gdLst>
                  <a:gd name="T0" fmla="*/ 1 w 3"/>
                  <a:gd name="T1" fmla="*/ 0 h 3"/>
                  <a:gd name="T2" fmla="*/ 0 w 3"/>
                  <a:gd name="T3" fmla="*/ 0 h 3"/>
                  <a:gd name="T4" fmla="*/ 0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96" name="Freeform 994"/>
              <p:cNvSpPr>
                <a:spLocks/>
              </p:cNvSpPr>
              <p:nvPr/>
            </p:nvSpPr>
            <p:spPr bwMode="auto">
              <a:xfrm>
                <a:off x="4141" y="2214"/>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97" name="Freeform 995"/>
              <p:cNvSpPr>
                <a:spLocks/>
              </p:cNvSpPr>
              <p:nvPr/>
            </p:nvSpPr>
            <p:spPr bwMode="auto">
              <a:xfrm>
                <a:off x="4144" y="2214"/>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98" name="Freeform 996"/>
              <p:cNvSpPr>
                <a:spLocks/>
              </p:cNvSpPr>
              <p:nvPr/>
            </p:nvSpPr>
            <p:spPr bwMode="auto">
              <a:xfrm>
                <a:off x="4148" y="2214"/>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99" name="Freeform 997"/>
              <p:cNvSpPr>
                <a:spLocks/>
              </p:cNvSpPr>
              <p:nvPr/>
            </p:nvSpPr>
            <p:spPr bwMode="auto">
              <a:xfrm>
                <a:off x="4151" y="2215"/>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00" name="Freeform 998"/>
              <p:cNvSpPr>
                <a:spLocks/>
              </p:cNvSpPr>
              <p:nvPr/>
            </p:nvSpPr>
            <p:spPr bwMode="auto">
              <a:xfrm>
                <a:off x="4154" y="2216"/>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01" name="Freeform 999"/>
              <p:cNvSpPr>
                <a:spLocks/>
              </p:cNvSpPr>
              <p:nvPr/>
            </p:nvSpPr>
            <p:spPr bwMode="auto">
              <a:xfrm>
                <a:off x="4157" y="2216"/>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02" name="Freeform 1000"/>
              <p:cNvSpPr>
                <a:spLocks/>
              </p:cNvSpPr>
              <p:nvPr/>
            </p:nvSpPr>
            <p:spPr bwMode="auto">
              <a:xfrm>
                <a:off x="4160" y="2217"/>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03" name="Freeform 1001"/>
              <p:cNvSpPr>
                <a:spLocks/>
              </p:cNvSpPr>
              <p:nvPr/>
            </p:nvSpPr>
            <p:spPr bwMode="auto">
              <a:xfrm>
                <a:off x="4163" y="221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04" name="Freeform 1002"/>
              <p:cNvSpPr>
                <a:spLocks/>
              </p:cNvSpPr>
              <p:nvPr/>
            </p:nvSpPr>
            <p:spPr bwMode="auto">
              <a:xfrm>
                <a:off x="4166" y="2218"/>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05" name="Freeform 1003"/>
              <p:cNvSpPr>
                <a:spLocks/>
              </p:cNvSpPr>
              <p:nvPr/>
            </p:nvSpPr>
            <p:spPr bwMode="auto">
              <a:xfrm>
                <a:off x="4169" y="221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06" name="Freeform 1004"/>
              <p:cNvSpPr>
                <a:spLocks/>
              </p:cNvSpPr>
              <p:nvPr/>
            </p:nvSpPr>
            <p:spPr bwMode="auto">
              <a:xfrm>
                <a:off x="4172" y="2220"/>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07" name="Freeform 1005"/>
              <p:cNvSpPr>
                <a:spLocks/>
              </p:cNvSpPr>
              <p:nvPr/>
            </p:nvSpPr>
            <p:spPr bwMode="auto">
              <a:xfrm>
                <a:off x="4176" y="2221"/>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08" name="Freeform 1006"/>
              <p:cNvSpPr>
                <a:spLocks/>
              </p:cNvSpPr>
              <p:nvPr/>
            </p:nvSpPr>
            <p:spPr bwMode="auto">
              <a:xfrm>
                <a:off x="4179" y="222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09" name="Freeform 1007"/>
              <p:cNvSpPr>
                <a:spLocks/>
              </p:cNvSpPr>
              <p:nvPr/>
            </p:nvSpPr>
            <p:spPr bwMode="auto">
              <a:xfrm>
                <a:off x="4182" y="222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10" name="Freeform 1008"/>
              <p:cNvSpPr>
                <a:spLocks/>
              </p:cNvSpPr>
              <p:nvPr/>
            </p:nvSpPr>
            <p:spPr bwMode="auto">
              <a:xfrm>
                <a:off x="4185" y="2222"/>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11" name="Freeform 1009"/>
              <p:cNvSpPr>
                <a:spLocks/>
              </p:cNvSpPr>
              <p:nvPr/>
            </p:nvSpPr>
            <p:spPr bwMode="auto">
              <a:xfrm>
                <a:off x="4188" y="2222"/>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12" name="Freeform 1010"/>
              <p:cNvSpPr>
                <a:spLocks/>
              </p:cNvSpPr>
              <p:nvPr/>
            </p:nvSpPr>
            <p:spPr bwMode="auto">
              <a:xfrm>
                <a:off x="4192" y="2223"/>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13" name="Freeform 1011"/>
              <p:cNvSpPr>
                <a:spLocks/>
              </p:cNvSpPr>
              <p:nvPr/>
            </p:nvSpPr>
            <p:spPr bwMode="auto">
              <a:xfrm>
                <a:off x="4195" y="2224"/>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14" name="Freeform 1012"/>
              <p:cNvSpPr>
                <a:spLocks/>
              </p:cNvSpPr>
              <p:nvPr/>
            </p:nvSpPr>
            <p:spPr bwMode="auto">
              <a:xfrm>
                <a:off x="4198" y="222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15" name="Freeform 1013"/>
              <p:cNvSpPr>
                <a:spLocks/>
              </p:cNvSpPr>
              <p:nvPr/>
            </p:nvSpPr>
            <p:spPr bwMode="auto">
              <a:xfrm>
                <a:off x="4201" y="2225"/>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16" name="Freeform 1014"/>
              <p:cNvSpPr>
                <a:spLocks/>
              </p:cNvSpPr>
              <p:nvPr/>
            </p:nvSpPr>
            <p:spPr bwMode="auto">
              <a:xfrm>
                <a:off x="4204" y="2226"/>
                <a:ext cx="2" cy="1"/>
              </a:xfrm>
              <a:custGeom>
                <a:avLst/>
                <a:gdLst>
                  <a:gd name="T0" fmla="*/ 1 w 3"/>
                  <a:gd name="T1" fmla="*/ 0 h 3"/>
                  <a:gd name="T2" fmla="*/ 0 w 3"/>
                  <a:gd name="T3" fmla="*/ 0 h 3"/>
                  <a:gd name="T4" fmla="*/ 0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17" name="Freeform 1015"/>
              <p:cNvSpPr>
                <a:spLocks/>
              </p:cNvSpPr>
              <p:nvPr/>
            </p:nvSpPr>
            <p:spPr bwMode="auto">
              <a:xfrm>
                <a:off x="4208" y="2226"/>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18" name="Freeform 1016"/>
              <p:cNvSpPr>
                <a:spLocks/>
              </p:cNvSpPr>
              <p:nvPr/>
            </p:nvSpPr>
            <p:spPr bwMode="auto">
              <a:xfrm>
                <a:off x="4210" y="2227"/>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19" name="Freeform 1017"/>
              <p:cNvSpPr>
                <a:spLocks/>
              </p:cNvSpPr>
              <p:nvPr/>
            </p:nvSpPr>
            <p:spPr bwMode="auto">
              <a:xfrm>
                <a:off x="4213" y="2227"/>
                <a:ext cx="2" cy="2"/>
              </a:xfrm>
              <a:custGeom>
                <a:avLst/>
                <a:gdLst>
                  <a:gd name="T0" fmla="*/ 1 w 4"/>
                  <a:gd name="T1" fmla="*/ 0 h 3"/>
                  <a:gd name="T2" fmla="*/ 1 w 4"/>
                  <a:gd name="T3" fmla="*/ 0 h 3"/>
                  <a:gd name="T4" fmla="*/ 0 w 4"/>
                  <a:gd name="T5" fmla="*/ 1 h 3"/>
                  <a:gd name="T6" fmla="*/ 1 w 4"/>
                  <a:gd name="T7" fmla="*/ 1 h 3"/>
                  <a:gd name="T8" fmla="*/ 1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20" name="Freeform 1018"/>
              <p:cNvSpPr>
                <a:spLocks/>
              </p:cNvSpPr>
              <p:nvPr/>
            </p:nvSpPr>
            <p:spPr bwMode="auto">
              <a:xfrm>
                <a:off x="4216" y="2228"/>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21" name="Freeform 1019"/>
              <p:cNvSpPr>
                <a:spLocks/>
              </p:cNvSpPr>
              <p:nvPr/>
            </p:nvSpPr>
            <p:spPr bwMode="auto">
              <a:xfrm>
                <a:off x="4220" y="222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22" name="Freeform 1020"/>
              <p:cNvSpPr>
                <a:spLocks/>
              </p:cNvSpPr>
              <p:nvPr/>
            </p:nvSpPr>
            <p:spPr bwMode="auto">
              <a:xfrm>
                <a:off x="4223" y="2229"/>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23" name="Freeform 1021"/>
              <p:cNvSpPr>
                <a:spLocks/>
              </p:cNvSpPr>
              <p:nvPr/>
            </p:nvSpPr>
            <p:spPr bwMode="auto">
              <a:xfrm>
                <a:off x="4226" y="2230"/>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24" name="Freeform 1022"/>
              <p:cNvSpPr>
                <a:spLocks/>
              </p:cNvSpPr>
              <p:nvPr/>
            </p:nvSpPr>
            <p:spPr bwMode="auto">
              <a:xfrm>
                <a:off x="4229" y="2230"/>
                <a:ext cx="2" cy="2"/>
              </a:xfrm>
              <a:custGeom>
                <a:avLst/>
                <a:gdLst>
                  <a:gd name="T0" fmla="*/ 1 w 4"/>
                  <a:gd name="T1" fmla="*/ 0 h 4"/>
                  <a:gd name="T2" fmla="*/ 1 w 4"/>
                  <a:gd name="T3" fmla="*/ 0 h 4"/>
                  <a:gd name="T4" fmla="*/ 0 w 4"/>
                  <a:gd name="T5" fmla="*/ 1 h 4"/>
                  <a:gd name="T6" fmla="*/ 1 w 4"/>
                  <a:gd name="T7" fmla="*/ 1 h 4"/>
                  <a:gd name="T8" fmla="*/ 1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25" name="Freeform 1023"/>
              <p:cNvSpPr>
                <a:spLocks/>
              </p:cNvSpPr>
              <p:nvPr/>
            </p:nvSpPr>
            <p:spPr bwMode="auto">
              <a:xfrm>
                <a:off x="4232" y="223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26" name="Freeform 0"/>
              <p:cNvSpPr>
                <a:spLocks/>
              </p:cNvSpPr>
              <p:nvPr/>
            </p:nvSpPr>
            <p:spPr bwMode="auto">
              <a:xfrm>
                <a:off x="4236" y="223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27" name="Freeform 1"/>
              <p:cNvSpPr>
                <a:spLocks/>
              </p:cNvSpPr>
              <p:nvPr/>
            </p:nvSpPr>
            <p:spPr bwMode="auto">
              <a:xfrm>
                <a:off x="4239" y="223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28" name="Freeform 2"/>
              <p:cNvSpPr>
                <a:spLocks/>
              </p:cNvSpPr>
              <p:nvPr/>
            </p:nvSpPr>
            <p:spPr bwMode="auto">
              <a:xfrm>
                <a:off x="4242" y="2233"/>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29" name="Freeform 3"/>
              <p:cNvSpPr>
                <a:spLocks/>
              </p:cNvSpPr>
              <p:nvPr/>
            </p:nvSpPr>
            <p:spPr bwMode="auto">
              <a:xfrm>
                <a:off x="4245" y="2234"/>
                <a:ext cx="2" cy="1"/>
              </a:xfrm>
              <a:custGeom>
                <a:avLst/>
                <a:gdLst>
                  <a:gd name="T0" fmla="*/ 1 w 4"/>
                  <a:gd name="T1" fmla="*/ 0 h 4"/>
                  <a:gd name="T2" fmla="*/ 0 w 4"/>
                  <a:gd name="T3" fmla="*/ 0 h 4"/>
                  <a:gd name="T4" fmla="*/ 0 w 4"/>
                  <a:gd name="T5" fmla="*/ 0 h 4"/>
                  <a:gd name="T6" fmla="*/ 0 w 4"/>
                  <a:gd name="T7" fmla="*/ 0 h 4"/>
                  <a:gd name="T8" fmla="*/ 0 w 4"/>
                  <a:gd name="T9" fmla="*/ 0 h 4"/>
                  <a:gd name="T10" fmla="*/ 1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30" name="Freeform 4"/>
              <p:cNvSpPr>
                <a:spLocks/>
              </p:cNvSpPr>
              <p:nvPr/>
            </p:nvSpPr>
            <p:spPr bwMode="auto">
              <a:xfrm>
                <a:off x="4248" y="2234"/>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31" name="Freeform 5"/>
              <p:cNvSpPr>
                <a:spLocks/>
              </p:cNvSpPr>
              <p:nvPr/>
            </p:nvSpPr>
            <p:spPr bwMode="auto">
              <a:xfrm>
                <a:off x="4252" y="2234"/>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32" name="Freeform 6"/>
              <p:cNvSpPr>
                <a:spLocks/>
              </p:cNvSpPr>
              <p:nvPr/>
            </p:nvSpPr>
            <p:spPr bwMode="auto">
              <a:xfrm>
                <a:off x="4255" y="2235"/>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33" name="Freeform 7"/>
              <p:cNvSpPr>
                <a:spLocks/>
              </p:cNvSpPr>
              <p:nvPr/>
            </p:nvSpPr>
            <p:spPr bwMode="auto">
              <a:xfrm>
                <a:off x="4258" y="2236"/>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34" name="Freeform 8"/>
              <p:cNvSpPr>
                <a:spLocks/>
              </p:cNvSpPr>
              <p:nvPr/>
            </p:nvSpPr>
            <p:spPr bwMode="auto">
              <a:xfrm>
                <a:off x="4260" y="2236"/>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35" name="Freeform 9"/>
              <p:cNvSpPr>
                <a:spLocks/>
              </p:cNvSpPr>
              <p:nvPr/>
            </p:nvSpPr>
            <p:spPr bwMode="auto">
              <a:xfrm>
                <a:off x="4264" y="2237"/>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36" name="Freeform 10"/>
              <p:cNvSpPr>
                <a:spLocks/>
              </p:cNvSpPr>
              <p:nvPr/>
            </p:nvSpPr>
            <p:spPr bwMode="auto">
              <a:xfrm>
                <a:off x="4267" y="223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37" name="Freeform 11"/>
              <p:cNvSpPr>
                <a:spLocks/>
              </p:cNvSpPr>
              <p:nvPr/>
            </p:nvSpPr>
            <p:spPr bwMode="auto">
              <a:xfrm>
                <a:off x="4270" y="2238"/>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38" name="Freeform 12"/>
              <p:cNvSpPr>
                <a:spLocks/>
              </p:cNvSpPr>
              <p:nvPr/>
            </p:nvSpPr>
            <p:spPr bwMode="auto">
              <a:xfrm>
                <a:off x="4273" y="2239"/>
                <a:ext cx="2" cy="1"/>
              </a:xfrm>
              <a:custGeom>
                <a:avLst/>
                <a:gdLst>
                  <a:gd name="T0" fmla="*/ 1 w 4"/>
                  <a:gd name="T1" fmla="*/ 0 h 3"/>
                  <a:gd name="T2" fmla="*/ 1 w 4"/>
                  <a:gd name="T3" fmla="*/ 0 h 3"/>
                  <a:gd name="T4" fmla="*/ 0 w 4"/>
                  <a:gd name="T5" fmla="*/ 0 h 3"/>
                  <a:gd name="T6" fmla="*/ 1 w 4"/>
                  <a:gd name="T7" fmla="*/ 0 h 3"/>
                  <a:gd name="T8" fmla="*/ 1 w 4"/>
                  <a:gd name="T9" fmla="*/ 0 h 3"/>
                  <a:gd name="T10" fmla="*/ 1 w 4"/>
                  <a:gd name="T11" fmla="*/ 0 h 3"/>
                  <a:gd name="T12" fmla="*/ 1 w 4"/>
                  <a:gd name="T13" fmla="*/ 0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1"/>
                    </a:lnTo>
                    <a:lnTo>
                      <a:pt x="2" y="3"/>
                    </a:lnTo>
                    <a:lnTo>
                      <a:pt x="4" y="3"/>
                    </a:lnTo>
                    <a:lnTo>
                      <a:pt x="4"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39" name="Freeform 13"/>
              <p:cNvSpPr>
                <a:spLocks/>
              </p:cNvSpPr>
              <p:nvPr/>
            </p:nvSpPr>
            <p:spPr bwMode="auto">
              <a:xfrm>
                <a:off x="4276" y="2240"/>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40" name="Freeform 14"/>
              <p:cNvSpPr>
                <a:spLocks/>
              </p:cNvSpPr>
              <p:nvPr/>
            </p:nvSpPr>
            <p:spPr bwMode="auto">
              <a:xfrm>
                <a:off x="4280" y="2240"/>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41" name="Freeform 15"/>
              <p:cNvSpPr>
                <a:spLocks/>
              </p:cNvSpPr>
              <p:nvPr/>
            </p:nvSpPr>
            <p:spPr bwMode="auto">
              <a:xfrm>
                <a:off x="4283" y="2240"/>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42" name="Freeform 16"/>
              <p:cNvSpPr>
                <a:spLocks/>
              </p:cNvSpPr>
              <p:nvPr/>
            </p:nvSpPr>
            <p:spPr bwMode="auto">
              <a:xfrm>
                <a:off x="4286" y="224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43" name="Freeform 17"/>
              <p:cNvSpPr>
                <a:spLocks/>
              </p:cNvSpPr>
              <p:nvPr/>
            </p:nvSpPr>
            <p:spPr bwMode="auto">
              <a:xfrm>
                <a:off x="4289" y="2242"/>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44" name="Freeform 18"/>
              <p:cNvSpPr>
                <a:spLocks/>
              </p:cNvSpPr>
              <p:nvPr/>
            </p:nvSpPr>
            <p:spPr bwMode="auto">
              <a:xfrm>
                <a:off x="4292" y="2242"/>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45" name="Freeform 19"/>
              <p:cNvSpPr>
                <a:spLocks/>
              </p:cNvSpPr>
              <p:nvPr/>
            </p:nvSpPr>
            <p:spPr bwMode="auto">
              <a:xfrm>
                <a:off x="4296" y="2243"/>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46" name="Freeform 20"/>
              <p:cNvSpPr>
                <a:spLocks/>
              </p:cNvSpPr>
              <p:nvPr/>
            </p:nvSpPr>
            <p:spPr bwMode="auto">
              <a:xfrm>
                <a:off x="4299" y="2244"/>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47" name="Freeform 21"/>
              <p:cNvSpPr>
                <a:spLocks/>
              </p:cNvSpPr>
              <p:nvPr/>
            </p:nvSpPr>
            <p:spPr bwMode="auto">
              <a:xfrm>
                <a:off x="4302" y="2244"/>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48" name="Freeform 22"/>
              <p:cNvSpPr>
                <a:spLocks/>
              </p:cNvSpPr>
              <p:nvPr/>
            </p:nvSpPr>
            <p:spPr bwMode="auto">
              <a:xfrm>
                <a:off x="4305" y="224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49" name="Freeform 23"/>
              <p:cNvSpPr>
                <a:spLocks/>
              </p:cNvSpPr>
              <p:nvPr/>
            </p:nvSpPr>
            <p:spPr bwMode="auto">
              <a:xfrm>
                <a:off x="4308" y="2246"/>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50" name="Freeform 24"/>
              <p:cNvSpPr>
                <a:spLocks/>
              </p:cNvSpPr>
              <p:nvPr/>
            </p:nvSpPr>
            <p:spPr bwMode="auto">
              <a:xfrm>
                <a:off x="4312" y="2246"/>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51" name="Freeform 25"/>
              <p:cNvSpPr>
                <a:spLocks/>
              </p:cNvSpPr>
              <p:nvPr/>
            </p:nvSpPr>
            <p:spPr bwMode="auto">
              <a:xfrm>
                <a:off x="4314" y="2247"/>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52" name="Freeform 26"/>
              <p:cNvSpPr>
                <a:spLocks/>
              </p:cNvSpPr>
              <p:nvPr/>
            </p:nvSpPr>
            <p:spPr bwMode="auto">
              <a:xfrm>
                <a:off x="4317" y="2247"/>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53" name="Freeform 27"/>
              <p:cNvSpPr>
                <a:spLocks/>
              </p:cNvSpPr>
              <p:nvPr/>
            </p:nvSpPr>
            <p:spPr bwMode="auto">
              <a:xfrm>
                <a:off x="4320" y="2248"/>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54" name="Freeform 28"/>
              <p:cNvSpPr>
                <a:spLocks/>
              </p:cNvSpPr>
              <p:nvPr/>
            </p:nvSpPr>
            <p:spPr bwMode="auto">
              <a:xfrm>
                <a:off x="4324" y="224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55" name="Freeform 29"/>
              <p:cNvSpPr>
                <a:spLocks/>
              </p:cNvSpPr>
              <p:nvPr/>
            </p:nvSpPr>
            <p:spPr bwMode="auto">
              <a:xfrm>
                <a:off x="4327" y="2249"/>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56" name="Freeform 30"/>
              <p:cNvSpPr>
                <a:spLocks/>
              </p:cNvSpPr>
              <p:nvPr/>
            </p:nvSpPr>
            <p:spPr bwMode="auto">
              <a:xfrm>
                <a:off x="4330" y="2250"/>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57" name="Freeform 31"/>
              <p:cNvSpPr>
                <a:spLocks/>
              </p:cNvSpPr>
              <p:nvPr/>
            </p:nvSpPr>
            <p:spPr bwMode="auto">
              <a:xfrm>
                <a:off x="4333" y="2250"/>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58" name="Freeform 32"/>
              <p:cNvSpPr>
                <a:spLocks/>
              </p:cNvSpPr>
              <p:nvPr/>
            </p:nvSpPr>
            <p:spPr bwMode="auto">
              <a:xfrm>
                <a:off x="4336" y="225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59" name="Freeform 33"/>
              <p:cNvSpPr>
                <a:spLocks/>
              </p:cNvSpPr>
              <p:nvPr/>
            </p:nvSpPr>
            <p:spPr bwMode="auto">
              <a:xfrm>
                <a:off x="4340" y="2252"/>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60" name="Freeform 34"/>
              <p:cNvSpPr>
                <a:spLocks/>
              </p:cNvSpPr>
              <p:nvPr/>
            </p:nvSpPr>
            <p:spPr bwMode="auto">
              <a:xfrm>
                <a:off x="4343" y="2252"/>
                <a:ext cx="1" cy="1"/>
              </a:xfrm>
              <a:custGeom>
                <a:avLst/>
                <a:gdLst>
                  <a:gd name="T0" fmla="*/ 0 w 4"/>
                  <a:gd name="T1" fmla="*/ 0 h 3"/>
                  <a:gd name="T2" fmla="*/ 0 w 4"/>
                  <a:gd name="T3" fmla="*/ 0 h 3"/>
                  <a:gd name="T4" fmla="*/ 0 w 4"/>
                  <a:gd name="T5" fmla="*/ 0 h 3"/>
                  <a:gd name="T6" fmla="*/ 0 w 4"/>
                  <a:gd name="T7" fmla="*/ 0 h 3"/>
                  <a:gd name="T8" fmla="*/ 0 w 4"/>
                  <a:gd name="T9" fmla="*/ 0 h 3"/>
                  <a:gd name="T10" fmla="*/ 0 w 4"/>
                  <a:gd name="T11" fmla="*/ 0 h 3"/>
                  <a:gd name="T12" fmla="*/ 0 w 4"/>
                  <a:gd name="T13" fmla="*/ 0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61" name="Freeform 35"/>
              <p:cNvSpPr>
                <a:spLocks/>
              </p:cNvSpPr>
              <p:nvPr/>
            </p:nvSpPr>
            <p:spPr bwMode="auto">
              <a:xfrm>
                <a:off x="4346" y="225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62" name="Freeform 36"/>
              <p:cNvSpPr>
                <a:spLocks/>
              </p:cNvSpPr>
              <p:nvPr/>
            </p:nvSpPr>
            <p:spPr bwMode="auto">
              <a:xfrm>
                <a:off x="4349" y="2253"/>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63" name="Freeform 37"/>
              <p:cNvSpPr>
                <a:spLocks/>
              </p:cNvSpPr>
              <p:nvPr/>
            </p:nvSpPr>
            <p:spPr bwMode="auto">
              <a:xfrm>
                <a:off x="4352" y="2254"/>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64" name="Freeform 38"/>
              <p:cNvSpPr>
                <a:spLocks/>
              </p:cNvSpPr>
              <p:nvPr/>
            </p:nvSpPr>
            <p:spPr bwMode="auto">
              <a:xfrm>
                <a:off x="4355" y="2254"/>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65" name="Freeform 39"/>
              <p:cNvSpPr>
                <a:spLocks/>
              </p:cNvSpPr>
              <p:nvPr/>
            </p:nvSpPr>
            <p:spPr bwMode="auto">
              <a:xfrm>
                <a:off x="4359" y="2255"/>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66" name="Freeform 40"/>
              <p:cNvSpPr>
                <a:spLocks/>
              </p:cNvSpPr>
              <p:nvPr/>
            </p:nvSpPr>
            <p:spPr bwMode="auto">
              <a:xfrm>
                <a:off x="4362" y="2256"/>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67" name="Freeform 41"/>
              <p:cNvSpPr>
                <a:spLocks/>
              </p:cNvSpPr>
              <p:nvPr/>
            </p:nvSpPr>
            <p:spPr bwMode="auto">
              <a:xfrm>
                <a:off x="4364" y="2256"/>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68" name="Freeform 42"/>
              <p:cNvSpPr>
                <a:spLocks/>
              </p:cNvSpPr>
              <p:nvPr/>
            </p:nvSpPr>
            <p:spPr bwMode="auto">
              <a:xfrm>
                <a:off x="4367" y="2257"/>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69" name="Freeform 43"/>
              <p:cNvSpPr>
                <a:spLocks/>
              </p:cNvSpPr>
              <p:nvPr/>
            </p:nvSpPr>
            <p:spPr bwMode="auto">
              <a:xfrm>
                <a:off x="4371" y="2258"/>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1"/>
                    </a:lnTo>
                    <a:lnTo>
                      <a:pt x="2" y="3"/>
                    </a:lnTo>
                    <a:lnTo>
                      <a:pt x="4" y="3"/>
                    </a:lnTo>
                    <a:lnTo>
                      <a:pt x="4"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70" name="Freeform 44"/>
              <p:cNvSpPr>
                <a:spLocks/>
              </p:cNvSpPr>
              <p:nvPr/>
            </p:nvSpPr>
            <p:spPr bwMode="auto">
              <a:xfrm>
                <a:off x="4374" y="225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71" name="Freeform 45"/>
              <p:cNvSpPr>
                <a:spLocks/>
              </p:cNvSpPr>
              <p:nvPr/>
            </p:nvSpPr>
            <p:spPr bwMode="auto">
              <a:xfrm>
                <a:off x="4377" y="2259"/>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72" name="Freeform 46"/>
              <p:cNvSpPr>
                <a:spLocks/>
              </p:cNvSpPr>
              <p:nvPr/>
            </p:nvSpPr>
            <p:spPr bwMode="auto">
              <a:xfrm>
                <a:off x="4380" y="2260"/>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73" name="Freeform 47"/>
              <p:cNvSpPr>
                <a:spLocks/>
              </p:cNvSpPr>
              <p:nvPr/>
            </p:nvSpPr>
            <p:spPr bwMode="auto">
              <a:xfrm>
                <a:off x="4383" y="2260"/>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74" name="Freeform 48"/>
              <p:cNvSpPr>
                <a:spLocks/>
              </p:cNvSpPr>
              <p:nvPr/>
            </p:nvSpPr>
            <p:spPr bwMode="auto">
              <a:xfrm>
                <a:off x="4387" y="2260"/>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75" name="Freeform 49"/>
              <p:cNvSpPr>
                <a:spLocks/>
              </p:cNvSpPr>
              <p:nvPr/>
            </p:nvSpPr>
            <p:spPr bwMode="auto">
              <a:xfrm>
                <a:off x="4390" y="2261"/>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76" name="Freeform 50"/>
              <p:cNvSpPr>
                <a:spLocks/>
              </p:cNvSpPr>
              <p:nvPr/>
            </p:nvSpPr>
            <p:spPr bwMode="auto">
              <a:xfrm>
                <a:off x="4393" y="2262"/>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77" name="Freeform 51"/>
              <p:cNvSpPr>
                <a:spLocks/>
              </p:cNvSpPr>
              <p:nvPr/>
            </p:nvSpPr>
            <p:spPr bwMode="auto">
              <a:xfrm>
                <a:off x="4396" y="2262"/>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78" name="Freeform 52"/>
              <p:cNvSpPr>
                <a:spLocks/>
              </p:cNvSpPr>
              <p:nvPr/>
            </p:nvSpPr>
            <p:spPr bwMode="auto">
              <a:xfrm>
                <a:off x="4399" y="2263"/>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79" name="Freeform 53"/>
              <p:cNvSpPr>
                <a:spLocks/>
              </p:cNvSpPr>
              <p:nvPr/>
            </p:nvSpPr>
            <p:spPr bwMode="auto">
              <a:xfrm>
                <a:off x="4403" y="2264"/>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80" name="Freeform 54"/>
              <p:cNvSpPr>
                <a:spLocks/>
              </p:cNvSpPr>
              <p:nvPr/>
            </p:nvSpPr>
            <p:spPr bwMode="auto">
              <a:xfrm>
                <a:off x="4406" y="2264"/>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81" name="Freeform 55"/>
              <p:cNvSpPr>
                <a:spLocks/>
              </p:cNvSpPr>
              <p:nvPr/>
            </p:nvSpPr>
            <p:spPr bwMode="auto">
              <a:xfrm>
                <a:off x="4409" y="2265"/>
                <a:ext cx="2" cy="1"/>
              </a:xfrm>
              <a:custGeom>
                <a:avLst/>
                <a:gdLst>
                  <a:gd name="T0" fmla="*/ 1 w 3"/>
                  <a:gd name="T1" fmla="*/ 0 h 3"/>
                  <a:gd name="T2" fmla="*/ 0 w 3"/>
                  <a:gd name="T3" fmla="*/ 0 h 3"/>
                  <a:gd name="T4" fmla="*/ 0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82" name="Freeform 56"/>
              <p:cNvSpPr>
                <a:spLocks/>
              </p:cNvSpPr>
              <p:nvPr/>
            </p:nvSpPr>
            <p:spPr bwMode="auto">
              <a:xfrm>
                <a:off x="4412" y="2266"/>
                <a:ext cx="2" cy="1"/>
              </a:xfrm>
              <a:custGeom>
                <a:avLst/>
                <a:gdLst>
                  <a:gd name="T0" fmla="*/ 1 w 4"/>
                  <a:gd name="T1" fmla="*/ 0 h 4"/>
                  <a:gd name="T2" fmla="*/ 0 w 4"/>
                  <a:gd name="T3" fmla="*/ 0 h 4"/>
                  <a:gd name="T4" fmla="*/ 0 w 4"/>
                  <a:gd name="T5" fmla="*/ 0 h 4"/>
                  <a:gd name="T6" fmla="*/ 0 w 4"/>
                  <a:gd name="T7" fmla="*/ 0 h 4"/>
                  <a:gd name="T8" fmla="*/ 0 w 4"/>
                  <a:gd name="T9" fmla="*/ 0 h 4"/>
                  <a:gd name="T10" fmla="*/ 1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83" name="Freeform 57"/>
              <p:cNvSpPr>
                <a:spLocks/>
              </p:cNvSpPr>
              <p:nvPr/>
            </p:nvSpPr>
            <p:spPr bwMode="auto">
              <a:xfrm>
                <a:off x="4415" y="2266"/>
                <a:ext cx="2" cy="1"/>
              </a:xfrm>
              <a:custGeom>
                <a:avLst/>
                <a:gdLst>
                  <a:gd name="T0" fmla="*/ 0 w 5"/>
                  <a:gd name="T1" fmla="*/ 0 h 4"/>
                  <a:gd name="T2" fmla="*/ 0 w 5"/>
                  <a:gd name="T3" fmla="*/ 0 h 4"/>
                  <a:gd name="T4" fmla="*/ 0 w 5"/>
                  <a:gd name="T5" fmla="*/ 0 h 4"/>
                  <a:gd name="T6" fmla="*/ 0 w 5"/>
                  <a:gd name="T7" fmla="*/ 0 h 4"/>
                  <a:gd name="T8" fmla="*/ 0 w 5"/>
                  <a:gd name="T9" fmla="*/ 0 h 4"/>
                  <a:gd name="T10" fmla="*/ 0 w 5"/>
                  <a:gd name="T11" fmla="*/ 0 h 4"/>
                  <a:gd name="T12" fmla="*/ 0 w 5"/>
                  <a:gd name="T13" fmla="*/ 0 h 4"/>
                  <a:gd name="T14" fmla="*/ 0 w 5"/>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3" y="0"/>
                    </a:moveTo>
                    <a:lnTo>
                      <a:pt x="2" y="0"/>
                    </a:lnTo>
                    <a:lnTo>
                      <a:pt x="0" y="2"/>
                    </a:lnTo>
                    <a:lnTo>
                      <a:pt x="2" y="4"/>
                    </a:lnTo>
                    <a:lnTo>
                      <a:pt x="3" y="4"/>
                    </a:lnTo>
                    <a:lnTo>
                      <a:pt x="5"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84" name="Freeform 58"/>
              <p:cNvSpPr>
                <a:spLocks/>
              </p:cNvSpPr>
              <p:nvPr/>
            </p:nvSpPr>
            <p:spPr bwMode="auto">
              <a:xfrm>
                <a:off x="4418" y="2266"/>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85" name="Freeform 59"/>
              <p:cNvSpPr>
                <a:spLocks/>
              </p:cNvSpPr>
              <p:nvPr/>
            </p:nvSpPr>
            <p:spPr bwMode="auto">
              <a:xfrm>
                <a:off x="4421" y="2267"/>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86" name="Freeform 60"/>
              <p:cNvSpPr>
                <a:spLocks/>
              </p:cNvSpPr>
              <p:nvPr/>
            </p:nvSpPr>
            <p:spPr bwMode="auto">
              <a:xfrm>
                <a:off x="4424" y="2268"/>
                <a:ext cx="2" cy="2"/>
              </a:xfrm>
              <a:custGeom>
                <a:avLst/>
                <a:gdLst>
                  <a:gd name="T0" fmla="*/ 1 w 4"/>
                  <a:gd name="T1" fmla="*/ 0 h 4"/>
                  <a:gd name="T2" fmla="*/ 1 w 4"/>
                  <a:gd name="T3" fmla="*/ 0 h 4"/>
                  <a:gd name="T4" fmla="*/ 0 w 4"/>
                  <a:gd name="T5" fmla="*/ 1 h 4"/>
                  <a:gd name="T6" fmla="*/ 1 w 4"/>
                  <a:gd name="T7" fmla="*/ 1 h 4"/>
                  <a:gd name="T8" fmla="*/ 1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87" name="Freeform 61"/>
              <p:cNvSpPr>
                <a:spLocks/>
              </p:cNvSpPr>
              <p:nvPr/>
            </p:nvSpPr>
            <p:spPr bwMode="auto">
              <a:xfrm>
                <a:off x="4427" y="226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88" name="Freeform 62"/>
              <p:cNvSpPr>
                <a:spLocks/>
              </p:cNvSpPr>
              <p:nvPr/>
            </p:nvSpPr>
            <p:spPr bwMode="auto">
              <a:xfrm>
                <a:off x="4431" y="2269"/>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89" name="Freeform 63"/>
              <p:cNvSpPr>
                <a:spLocks/>
              </p:cNvSpPr>
              <p:nvPr/>
            </p:nvSpPr>
            <p:spPr bwMode="auto">
              <a:xfrm>
                <a:off x="4434" y="2270"/>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90" name="Freeform 64"/>
              <p:cNvSpPr>
                <a:spLocks/>
              </p:cNvSpPr>
              <p:nvPr/>
            </p:nvSpPr>
            <p:spPr bwMode="auto">
              <a:xfrm>
                <a:off x="4437" y="2270"/>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91" name="Freeform 65"/>
              <p:cNvSpPr>
                <a:spLocks/>
              </p:cNvSpPr>
              <p:nvPr/>
            </p:nvSpPr>
            <p:spPr bwMode="auto">
              <a:xfrm>
                <a:off x="4440" y="2271"/>
                <a:ext cx="2" cy="2"/>
              </a:xfrm>
              <a:custGeom>
                <a:avLst/>
                <a:gdLst>
                  <a:gd name="T0" fmla="*/ 1 w 4"/>
                  <a:gd name="T1" fmla="*/ 0 h 3"/>
                  <a:gd name="T2" fmla="*/ 1 w 4"/>
                  <a:gd name="T3" fmla="*/ 0 h 3"/>
                  <a:gd name="T4" fmla="*/ 0 w 4"/>
                  <a:gd name="T5" fmla="*/ 1 h 3"/>
                  <a:gd name="T6" fmla="*/ 1 w 4"/>
                  <a:gd name="T7" fmla="*/ 1 h 3"/>
                  <a:gd name="T8" fmla="*/ 1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1"/>
                    </a:lnTo>
                    <a:lnTo>
                      <a:pt x="2" y="3"/>
                    </a:lnTo>
                    <a:lnTo>
                      <a:pt x="4" y="3"/>
                    </a:lnTo>
                    <a:lnTo>
                      <a:pt x="4"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92" name="Freeform 66"/>
              <p:cNvSpPr>
                <a:spLocks/>
              </p:cNvSpPr>
              <p:nvPr/>
            </p:nvSpPr>
            <p:spPr bwMode="auto">
              <a:xfrm>
                <a:off x="4443" y="2272"/>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93" name="Freeform 67"/>
              <p:cNvSpPr>
                <a:spLocks/>
              </p:cNvSpPr>
              <p:nvPr/>
            </p:nvSpPr>
            <p:spPr bwMode="auto">
              <a:xfrm>
                <a:off x="4447" y="2272"/>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94" name="Freeform 68"/>
              <p:cNvSpPr>
                <a:spLocks/>
              </p:cNvSpPr>
              <p:nvPr/>
            </p:nvSpPr>
            <p:spPr bwMode="auto">
              <a:xfrm>
                <a:off x="4450" y="227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95" name="Freeform 69"/>
              <p:cNvSpPr>
                <a:spLocks/>
              </p:cNvSpPr>
              <p:nvPr/>
            </p:nvSpPr>
            <p:spPr bwMode="auto">
              <a:xfrm>
                <a:off x="4453" y="2273"/>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96" name="Freeform 70"/>
              <p:cNvSpPr>
                <a:spLocks/>
              </p:cNvSpPr>
              <p:nvPr/>
            </p:nvSpPr>
            <p:spPr bwMode="auto">
              <a:xfrm>
                <a:off x="4456" y="2274"/>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97" name="Freeform 71"/>
              <p:cNvSpPr>
                <a:spLocks/>
              </p:cNvSpPr>
              <p:nvPr/>
            </p:nvSpPr>
            <p:spPr bwMode="auto">
              <a:xfrm>
                <a:off x="4459" y="2274"/>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98" name="Freeform 72"/>
              <p:cNvSpPr>
                <a:spLocks/>
              </p:cNvSpPr>
              <p:nvPr/>
            </p:nvSpPr>
            <p:spPr bwMode="auto">
              <a:xfrm>
                <a:off x="4463" y="2275"/>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399" name="Freeform 73"/>
              <p:cNvSpPr>
                <a:spLocks/>
              </p:cNvSpPr>
              <p:nvPr/>
            </p:nvSpPr>
            <p:spPr bwMode="auto">
              <a:xfrm>
                <a:off x="4466" y="2276"/>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00" name="Freeform 74"/>
              <p:cNvSpPr>
                <a:spLocks/>
              </p:cNvSpPr>
              <p:nvPr/>
            </p:nvSpPr>
            <p:spPr bwMode="auto">
              <a:xfrm>
                <a:off x="4468" y="2276"/>
                <a:ext cx="2" cy="2"/>
              </a:xfrm>
              <a:custGeom>
                <a:avLst/>
                <a:gdLst>
                  <a:gd name="T0" fmla="*/ 1 w 4"/>
                  <a:gd name="T1" fmla="*/ 0 h 4"/>
                  <a:gd name="T2" fmla="*/ 1 w 4"/>
                  <a:gd name="T3" fmla="*/ 0 h 4"/>
                  <a:gd name="T4" fmla="*/ 0 w 4"/>
                  <a:gd name="T5" fmla="*/ 1 h 4"/>
                  <a:gd name="T6" fmla="*/ 1 w 4"/>
                  <a:gd name="T7" fmla="*/ 1 h 4"/>
                  <a:gd name="T8" fmla="*/ 1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01" name="Freeform 75"/>
              <p:cNvSpPr>
                <a:spLocks/>
              </p:cNvSpPr>
              <p:nvPr/>
            </p:nvSpPr>
            <p:spPr bwMode="auto">
              <a:xfrm>
                <a:off x="4471" y="2277"/>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02" name="Freeform 76"/>
              <p:cNvSpPr>
                <a:spLocks/>
              </p:cNvSpPr>
              <p:nvPr/>
            </p:nvSpPr>
            <p:spPr bwMode="auto">
              <a:xfrm>
                <a:off x="4475" y="2278"/>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03" name="Freeform 77"/>
              <p:cNvSpPr>
                <a:spLocks/>
              </p:cNvSpPr>
              <p:nvPr/>
            </p:nvSpPr>
            <p:spPr bwMode="auto">
              <a:xfrm>
                <a:off x="4478" y="2278"/>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04" name="Freeform 78"/>
              <p:cNvSpPr>
                <a:spLocks/>
              </p:cNvSpPr>
              <p:nvPr/>
            </p:nvSpPr>
            <p:spPr bwMode="auto">
              <a:xfrm>
                <a:off x="4481" y="2279"/>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05" name="Freeform 79"/>
              <p:cNvSpPr>
                <a:spLocks/>
              </p:cNvSpPr>
              <p:nvPr/>
            </p:nvSpPr>
            <p:spPr bwMode="auto">
              <a:xfrm>
                <a:off x="4484" y="2279"/>
                <a:ext cx="2" cy="2"/>
              </a:xfrm>
              <a:custGeom>
                <a:avLst/>
                <a:gdLst>
                  <a:gd name="T0" fmla="*/ 1 w 4"/>
                  <a:gd name="T1" fmla="*/ 0 h 3"/>
                  <a:gd name="T2" fmla="*/ 1 w 4"/>
                  <a:gd name="T3" fmla="*/ 0 h 3"/>
                  <a:gd name="T4" fmla="*/ 0 w 4"/>
                  <a:gd name="T5" fmla="*/ 1 h 3"/>
                  <a:gd name="T6" fmla="*/ 1 w 4"/>
                  <a:gd name="T7" fmla="*/ 1 h 3"/>
                  <a:gd name="T8" fmla="*/ 1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06" name="Freeform 80"/>
              <p:cNvSpPr>
                <a:spLocks/>
              </p:cNvSpPr>
              <p:nvPr/>
            </p:nvSpPr>
            <p:spPr bwMode="auto">
              <a:xfrm>
                <a:off x="4487" y="2280"/>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07" name="Freeform 81"/>
              <p:cNvSpPr>
                <a:spLocks/>
              </p:cNvSpPr>
              <p:nvPr/>
            </p:nvSpPr>
            <p:spPr bwMode="auto">
              <a:xfrm>
                <a:off x="4491" y="2280"/>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08" name="Freeform 82"/>
              <p:cNvSpPr>
                <a:spLocks/>
              </p:cNvSpPr>
              <p:nvPr/>
            </p:nvSpPr>
            <p:spPr bwMode="auto">
              <a:xfrm>
                <a:off x="4494" y="2281"/>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09" name="Freeform 83"/>
              <p:cNvSpPr>
                <a:spLocks/>
              </p:cNvSpPr>
              <p:nvPr/>
            </p:nvSpPr>
            <p:spPr bwMode="auto">
              <a:xfrm>
                <a:off x="4497" y="2282"/>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10" name="Freeform 84"/>
              <p:cNvSpPr>
                <a:spLocks/>
              </p:cNvSpPr>
              <p:nvPr/>
            </p:nvSpPr>
            <p:spPr bwMode="auto">
              <a:xfrm>
                <a:off x="4500" y="2282"/>
                <a:ext cx="2" cy="2"/>
              </a:xfrm>
              <a:custGeom>
                <a:avLst/>
                <a:gdLst>
                  <a:gd name="T0" fmla="*/ 1 w 4"/>
                  <a:gd name="T1" fmla="*/ 0 h 4"/>
                  <a:gd name="T2" fmla="*/ 0 w 4"/>
                  <a:gd name="T3" fmla="*/ 0 h 4"/>
                  <a:gd name="T4" fmla="*/ 0 w 4"/>
                  <a:gd name="T5" fmla="*/ 1 h 4"/>
                  <a:gd name="T6" fmla="*/ 0 w 4"/>
                  <a:gd name="T7" fmla="*/ 1 h 4"/>
                  <a:gd name="T8" fmla="*/ 0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11" name="Freeform 85"/>
              <p:cNvSpPr>
                <a:spLocks/>
              </p:cNvSpPr>
              <p:nvPr/>
            </p:nvSpPr>
            <p:spPr bwMode="auto">
              <a:xfrm>
                <a:off x="4503" y="2283"/>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12" name="Freeform 86"/>
              <p:cNvSpPr>
                <a:spLocks/>
              </p:cNvSpPr>
              <p:nvPr/>
            </p:nvSpPr>
            <p:spPr bwMode="auto">
              <a:xfrm>
                <a:off x="4507" y="2284"/>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13" name="Freeform 87"/>
              <p:cNvSpPr>
                <a:spLocks/>
              </p:cNvSpPr>
              <p:nvPr/>
            </p:nvSpPr>
            <p:spPr bwMode="auto">
              <a:xfrm>
                <a:off x="4510" y="2284"/>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14" name="Freeform 88"/>
              <p:cNvSpPr>
                <a:spLocks/>
              </p:cNvSpPr>
              <p:nvPr/>
            </p:nvSpPr>
            <p:spPr bwMode="auto">
              <a:xfrm>
                <a:off x="4513" y="2285"/>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15" name="Freeform 89"/>
              <p:cNvSpPr>
                <a:spLocks/>
              </p:cNvSpPr>
              <p:nvPr/>
            </p:nvSpPr>
            <p:spPr bwMode="auto">
              <a:xfrm>
                <a:off x="4516" y="2286"/>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16" name="Freeform 90"/>
              <p:cNvSpPr>
                <a:spLocks/>
              </p:cNvSpPr>
              <p:nvPr/>
            </p:nvSpPr>
            <p:spPr bwMode="auto">
              <a:xfrm>
                <a:off x="4519" y="2286"/>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17" name="Freeform 91"/>
              <p:cNvSpPr>
                <a:spLocks/>
              </p:cNvSpPr>
              <p:nvPr/>
            </p:nvSpPr>
            <p:spPr bwMode="auto">
              <a:xfrm>
                <a:off x="4522" y="2286"/>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18" name="Freeform 92"/>
              <p:cNvSpPr>
                <a:spLocks/>
              </p:cNvSpPr>
              <p:nvPr/>
            </p:nvSpPr>
            <p:spPr bwMode="auto">
              <a:xfrm>
                <a:off x="4525" y="2287"/>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19" name="Freeform 93"/>
              <p:cNvSpPr>
                <a:spLocks/>
              </p:cNvSpPr>
              <p:nvPr/>
            </p:nvSpPr>
            <p:spPr bwMode="auto">
              <a:xfrm>
                <a:off x="4528" y="228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20" name="Freeform 94"/>
              <p:cNvSpPr>
                <a:spLocks/>
              </p:cNvSpPr>
              <p:nvPr/>
            </p:nvSpPr>
            <p:spPr bwMode="auto">
              <a:xfrm>
                <a:off x="4531" y="228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21" name="Freeform 95"/>
              <p:cNvSpPr>
                <a:spLocks/>
              </p:cNvSpPr>
              <p:nvPr/>
            </p:nvSpPr>
            <p:spPr bwMode="auto">
              <a:xfrm>
                <a:off x="4535" y="2289"/>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22" name="Freeform 96"/>
              <p:cNvSpPr>
                <a:spLocks/>
              </p:cNvSpPr>
              <p:nvPr/>
            </p:nvSpPr>
            <p:spPr bwMode="auto">
              <a:xfrm>
                <a:off x="4538" y="2290"/>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23" name="Freeform 97"/>
              <p:cNvSpPr>
                <a:spLocks/>
              </p:cNvSpPr>
              <p:nvPr/>
            </p:nvSpPr>
            <p:spPr bwMode="auto">
              <a:xfrm>
                <a:off x="4541" y="2290"/>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24" name="Freeform 98"/>
              <p:cNvSpPr>
                <a:spLocks/>
              </p:cNvSpPr>
              <p:nvPr/>
            </p:nvSpPr>
            <p:spPr bwMode="auto">
              <a:xfrm>
                <a:off x="4544" y="2291"/>
                <a:ext cx="2" cy="1"/>
              </a:xfrm>
              <a:custGeom>
                <a:avLst/>
                <a:gdLst>
                  <a:gd name="T0" fmla="*/ 1 w 3"/>
                  <a:gd name="T1" fmla="*/ 0 h 3"/>
                  <a:gd name="T2" fmla="*/ 0 w 3"/>
                  <a:gd name="T3" fmla="*/ 0 h 3"/>
                  <a:gd name="T4" fmla="*/ 0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25" name="Freeform 99"/>
              <p:cNvSpPr>
                <a:spLocks/>
              </p:cNvSpPr>
              <p:nvPr/>
            </p:nvSpPr>
            <p:spPr bwMode="auto">
              <a:xfrm>
                <a:off x="4547" y="2292"/>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26" name="Freeform 100"/>
              <p:cNvSpPr>
                <a:spLocks/>
              </p:cNvSpPr>
              <p:nvPr/>
            </p:nvSpPr>
            <p:spPr bwMode="auto">
              <a:xfrm>
                <a:off x="4551" y="2292"/>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27" name="Freeform 101"/>
              <p:cNvSpPr>
                <a:spLocks/>
              </p:cNvSpPr>
              <p:nvPr/>
            </p:nvSpPr>
            <p:spPr bwMode="auto">
              <a:xfrm>
                <a:off x="4554" y="2292"/>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28" name="Freeform 102"/>
              <p:cNvSpPr>
                <a:spLocks/>
              </p:cNvSpPr>
              <p:nvPr/>
            </p:nvSpPr>
            <p:spPr bwMode="auto">
              <a:xfrm>
                <a:off x="4557" y="2293"/>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29" name="Freeform 103"/>
              <p:cNvSpPr>
                <a:spLocks/>
              </p:cNvSpPr>
              <p:nvPr/>
            </p:nvSpPr>
            <p:spPr bwMode="auto">
              <a:xfrm>
                <a:off x="4560" y="229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30" name="Freeform 104"/>
              <p:cNvSpPr>
                <a:spLocks/>
              </p:cNvSpPr>
              <p:nvPr/>
            </p:nvSpPr>
            <p:spPr bwMode="auto">
              <a:xfrm>
                <a:off x="4563" y="229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31" name="Freeform 105"/>
              <p:cNvSpPr>
                <a:spLocks/>
              </p:cNvSpPr>
              <p:nvPr/>
            </p:nvSpPr>
            <p:spPr bwMode="auto">
              <a:xfrm>
                <a:off x="4566" y="2295"/>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32" name="Freeform 106"/>
              <p:cNvSpPr>
                <a:spLocks/>
              </p:cNvSpPr>
              <p:nvPr/>
            </p:nvSpPr>
            <p:spPr bwMode="auto">
              <a:xfrm>
                <a:off x="4570" y="2296"/>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33" name="Freeform 107"/>
              <p:cNvSpPr>
                <a:spLocks/>
              </p:cNvSpPr>
              <p:nvPr/>
            </p:nvSpPr>
            <p:spPr bwMode="auto">
              <a:xfrm>
                <a:off x="4572" y="2296"/>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34" name="Freeform 108"/>
              <p:cNvSpPr>
                <a:spLocks/>
              </p:cNvSpPr>
              <p:nvPr/>
            </p:nvSpPr>
            <p:spPr bwMode="auto">
              <a:xfrm>
                <a:off x="4575" y="2297"/>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35" name="Freeform 109"/>
              <p:cNvSpPr>
                <a:spLocks/>
              </p:cNvSpPr>
              <p:nvPr/>
            </p:nvSpPr>
            <p:spPr bwMode="auto">
              <a:xfrm>
                <a:off x="4578" y="2298"/>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36" name="Freeform 110"/>
              <p:cNvSpPr>
                <a:spLocks/>
              </p:cNvSpPr>
              <p:nvPr/>
            </p:nvSpPr>
            <p:spPr bwMode="auto">
              <a:xfrm>
                <a:off x="4582" y="2298"/>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37" name="Freeform 111"/>
              <p:cNvSpPr>
                <a:spLocks/>
              </p:cNvSpPr>
              <p:nvPr/>
            </p:nvSpPr>
            <p:spPr bwMode="auto">
              <a:xfrm>
                <a:off x="4585" y="2299"/>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38" name="Freeform 112"/>
              <p:cNvSpPr>
                <a:spLocks/>
              </p:cNvSpPr>
              <p:nvPr/>
            </p:nvSpPr>
            <p:spPr bwMode="auto">
              <a:xfrm>
                <a:off x="4588" y="229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39" name="Freeform 113"/>
              <p:cNvSpPr>
                <a:spLocks/>
              </p:cNvSpPr>
              <p:nvPr/>
            </p:nvSpPr>
            <p:spPr bwMode="auto">
              <a:xfrm>
                <a:off x="4591" y="2300"/>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40" name="Freeform 114"/>
              <p:cNvSpPr>
                <a:spLocks/>
              </p:cNvSpPr>
              <p:nvPr/>
            </p:nvSpPr>
            <p:spPr bwMode="auto">
              <a:xfrm>
                <a:off x="4594" y="2300"/>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41" name="Freeform 115"/>
              <p:cNvSpPr>
                <a:spLocks/>
              </p:cNvSpPr>
              <p:nvPr/>
            </p:nvSpPr>
            <p:spPr bwMode="auto">
              <a:xfrm>
                <a:off x="4598" y="2301"/>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42" name="Freeform 116"/>
              <p:cNvSpPr>
                <a:spLocks/>
              </p:cNvSpPr>
              <p:nvPr/>
            </p:nvSpPr>
            <p:spPr bwMode="auto">
              <a:xfrm>
                <a:off x="4601" y="2302"/>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43" name="Freeform 117"/>
              <p:cNvSpPr>
                <a:spLocks/>
              </p:cNvSpPr>
              <p:nvPr/>
            </p:nvSpPr>
            <p:spPr bwMode="auto">
              <a:xfrm>
                <a:off x="4604" y="2302"/>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44" name="Freeform 118"/>
              <p:cNvSpPr>
                <a:spLocks/>
              </p:cNvSpPr>
              <p:nvPr/>
            </p:nvSpPr>
            <p:spPr bwMode="auto">
              <a:xfrm>
                <a:off x="4607" y="2303"/>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45" name="Freeform 119"/>
              <p:cNvSpPr>
                <a:spLocks/>
              </p:cNvSpPr>
              <p:nvPr/>
            </p:nvSpPr>
            <p:spPr bwMode="auto">
              <a:xfrm>
                <a:off x="4610" y="2304"/>
                <a:ext cx="2" cy="1"/>
              </a:xfrm>
              <a:custGeom>
                <a:avLst/>
                <a:gdLst>
                  <a:gd name="T0" fmla="*/ 1 w 3"/>
                  <a:gd name="T1" fmla="*/ 0 h 3"/>
                  <a:gd name="T2" fmla="*/ 0 w 3"/>
                  <a:gd name="T3" fmla="*/ 0 h 3"/>
                  <a:gd name="T4" fmla="*/ 0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46" name="Freeform 120"/>
              <p:cNvSpPr>
                <a:spLocks/>
              </p:cNvSpPr>
              <p:nvPr/>
            </p:nvSpPr>
            <p:spPr bwMode="auto">
              <a:xfrm>
                <a:off x="4614" y="2304"/>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447" name="Freeform 121"/>
              <p:cNvSpPr>
                <a:spLocks/>
              </p:cNvSpPr>
              <p:nvPr/>
            </p:nvSpPr>
            <p:spPr bwMode="auto">
              <a:xfrm>
                <a:off x="4617" y="230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751130" name="Freeform 122"/>
            <p:cNvSpPr>
              <a:spLocks/>
            </p:cNvSpPr>
            <p:nvPr/>
          </p:nvSpPr>
          <p:spPr bwMode="auto">
            <a:xfrm>
              <a:off x="4620" y="230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31" name="Freeform 123"/>
            <p:cNvSpPr>
              <a:spLocks/>
            </p:cNvSpPr>
            <p:nvPr/>
          </p:nvSpPr>
          <p:spPr bwMode="auto">
            <a:xfrm>
              <a:off x="4622" y="2306"/>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32" name="Freeform 124"/>
            <p:cNvSpPr>
              <a:spLocks/>
            </p:cNvSpPr>
            <p:nvPr/>
          </p:nvSpPr>
          <p:spPr bwMode="auto">
            <a:xfrm>
              <a:off x="4626" y="2306"/>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33" name="Freeform 125"/>
            <p:cNvSpPr>
              <a:spLocks/>
            </p:cNvSpPr>
            <p:nvPr/>
          </p:nvSpPr>
          <p:spPr bwMode="auto">
            <a:xfrm>
              <a:off x="4629" y="2307"/>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34" name="Freeform 126"/>
            <p:cNvSpPr>
              <a:spLocks/>
            </p:cNvSpPr>
            <p:nvPr/>
          </p:nvSpPr>
          <p:spPr bwMode="auto">
            <a:xfrm>
              <a:off x="4632" y="230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35" name="Freeform 127"/>
            <p:cNvSpPr>
              <a:spLocks/>
            </p:cNvSpPr>
            <p:nvPr/>
          </p:nvSpPr>
          <p:spPr bwMode="auto">
            <a:xfrm>
              <a:off x="4635" y="2308"/>
              <a:ext cx="2" cy="2"/>
            </a:xfrm>
            <a:custGeom>
              <a:avLst/>
              <a:gdLst>
                <a:gd name="T0" fmla="*/ 1 w 4"/>
                <a:gd name="T1" fmla="*/ 0 h 4"/>
                <a:gd name="T2" fmla="*/ 1 w 4"/>
                <a:gd name="T3" fmla="*/ 0 h 4"/>
                <a:gd name="T4" fmla="*/ 0 w 4"/>
                <a:gd name="T5" fmla="*/ 1 h 4"/>
                <a:gd name="T6" fmla="*/ 1 w 4"/>
                <a:gd name="T7" fmla="*/ 1 h 4"/>
                <a:gd name="T8" fmla="*/ 1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36" name="Freeform 128"/>
            <p:cNvSpPr>
              <a:spLocks/>
            </p:cNvSpPr>
            <p:nvPr/>
          </p:nvSpPr>
          <p:spPr bwMode="auto">
            <a:xfrm>
              <a:off x="4638" y="230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37" name="Freeform 129"/>
            <p:cNvSpPr>
              <a:spLocks/>
            </p:cNvSpPr>
            <p:nvPr/>
          </p:nvSpPr>
          <p:spPr bwMode="auto">
            <a:xfrm>
              <a:off x="4642" y="2310"/>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38" name="Freeform 130"/>
            <p:cNvSpPr>
              <a:spLocks/>
            </p:cNvSpPr>
            <p:nvPr/>
          </p:nvSpPr>
          <p:spPr bwMode="auto">
            <a:xfrm>
              <a:off x="4645" y="2310"/>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39" name="Freeform 131"/>
            <p:cNvSpPr>
              <a:spLocks/>
            </p:cNvSpPr>
            <p:nvPr/>
          </p:nvSpPr>
          <p:spPr bwMode="auto">
            <a:xfrm>
              <a:off x="4648" y="2311"/>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40" name="Freeform 132"/>
            <p:cNvSpPr>
              <a:spLocks/>
            </p:cNvSpPr>
            <p:nvPr/>
          </p:nvSpPr>
          <p:spPr bwMode="auto">
            <a:xfrm>
              <a:off x="4651" y="2312"/>
              <a:ext cx="2" cy="1"/>
            </a:xfrm>
            <a:custGeom>
              <a:avLst/>
              <a:gdLst>
                <a:gd name="T0" fmla="*/ 1 w 4"/>
                <a:gd name="T1" fmla="*/ 0 h 4"/>
                <a:gd name="T2" fmla="*/ 0 w 4"/>
                <a:gd name="T3" fmla="*/ 0 h 4"/>
                <a:gd name="T4" fmla="*/ 0 w 4"/>
                <a:gd name="T5" fmla="*/ 0 h 4"/>
                <a:gd name="T6" fmla="*/ 0 w 4"/>
                <a:gd name="T7" fmla="*/ 0 h 4"/>
                <a:gd name="T8" fmla="*/ 0 w 4"/>
                <a:gd name="T9" fmla="*/ 0 h 4"/>
                <a:gd name="T10" fmla="*/ 1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41" name="Freeform 133"/>
            <p:cNvSpPr>
              <a:spLocks/>
            </p:cNvSpPr>
            <p:nvPr/>
          </p:nvSpPr>
          <p:spPr bwMode="auto">
            <a:xfrm>
              <a:off x="4654" y="2312"/>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42" name="Freeform 134"/>
            <p:cNvSpPr>
              <a:spLocks/>
            </p:cNvSpPr>
            <p:nvPr/>
          </p:nvSpPr>
          <p:spPr bwMode="auto">
            <a:xfrm>
              <a:off x="4658" y="231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43" name="Freeform 135"/>
            <p:cNvSpPr>
              <a:spLocks/>
            </p:cNvSpPr>
            <p:nvPr/>
          </p:nvSpPr>
          <p:spPr bwMode="auto">
            <a:xfrm>
              <a:off x="4661" y="2313"/>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44" name="Freeform 136"/>
            <p:cNvSpPr>
              <a:spLocks/>
            </p:cNvSpPr>
            <p:nvPr/>
          </p:nvSpPr>
          <p:spPr bwMode="auto">
            <a:xfrm>
              <a:off x="4664" y="231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45" name="Freeform 137"/>
            <p:cNvSpPr>
              <a:spLocks/>
            </p:cNvSpPr>
            <p:nvPr/>
          </p:nvSpPr>
          <p:spPr bwMode="auto">
            <a:xfrm>
              <a:off x="4667" y="2314"/>
              <a:ext cx="2" cy="2"/>
            </a:xfrm>
            <a:custGeom>
              <a:avLst/>
              <a:gdLst>
                <a:gd name="T0" fmla="*/ 1 w 4"/>
                <a:gd name="T1" fmla="*/ 0 h 4"/>
                <a:gd name="T2" fmla="*/ 0 w 4"/>
                <a:gd name="T3" fmla="*/ 0 h 4"/>
                <a:gd name="T4" fmla="*/ 0 w 4"/>
                <a:gd name="T5" fmla="*/ 1 h 4"/>
                <a:gd name="T6" fmla="*/ 0 w 4"/>
                <a:gd name="T7" fmla="*/ 1 h 4"/>
                <a:gd name="T8" fmla="*/ 0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46" name="Freeform 138"/>
            <p:cNvSpPr>
              <a:spLocks/>
            </p:cNvSpPr>
            <p:nvPr/>
          </p:nvSpPr>
          <p:spPr bwMode="auto">
            <a:xfrm>
              <a:off x="4670" y="2315"/>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47" name="Freeform 139"/>
            <p:cNvSpPr>
              <a:spLocks/>
            </p:cNvSpPr>
            <p:nvPr/>
          </p:nvSpPr>
          <p:spPr bwMode="auto">
            <a:xfrm>
              <a:off x="4673" y="2316"/>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48" name="Freeform 140"/>
            <p:cNvSpPr>
              <a:spLocks/>
            </p:cNvSpPr>
            <p:nvPr/>
          </p:nvSpPr>
          <p:spPr bwMode="auto">
            <a:xfrm>
              <a:off x="4676" y="2316"/>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49" name="Freeform 141"/>
            <p:cNvSpPr>
              <a:spLocks/>
            </p:cNvSpPr>
            <p:nvPr/>
          </p:nvSpPr>
          <p:spPr bwMode="auto">
            <a:xfrm>
              <a:off x="4679" y="2317"/>
              <a:ext cx="2" cy="1"/>
            </a:xfrm>
            <a:custGeom>
              <a:avLst/>
              <a:gdLst>
                <a:gd name="T0" fmla="*/ 1 w 4"/>
                <a:gd name="T1" fmla="*/ 0 h 3"/>
                <a:gd name="T2" fmla="*/ 1 w 4"/>
                <a:gd name="T3" fmla="*/ 0 h 3"/>
                <a:gd name="T4" fmla="*/ 0 w 4"/>
                <a:gd name="T5" fmla="*/ 0 h 3"/>
                <a:gd name="T6" fmla="*/ 1 w 4"/>
                <a:gd name="T7" fmla="*/ 0 h 3"/>
                <a:gd name="T8" fmla="*/ 1 w 4"/>
                <a:gd name="T9" fmla="*/ 0 h 3"/>
                <a:gd name="T10" fmla="*/ 1 w 4"/>
                <a:gd name="T11" fmla="*/ 0 h 3"/>
                <a:gd name="T12" fmla="*/ 1 w 4"/>
                <a:gd name="T13" fmla="*/ 0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1"/>
                  </a:lnTo>
                  <a:lnTo>
                    <a:pt x="2" y="3"/>
                  </a:lnTo>
                  <a:lnTo>
                    <a:pt x="4" y="3"/>
                  </a:lnTo>
                  <a:lnTo>
                    <a:pt x="4"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50" name="Freeform 142"/>
            <p:cNvSpPr>
              <a:spLocks/>
            </p:cNvSpPr>
            <p:nvPr/>
          </p:nvSpPr>
          <p:spPr bwMode="auto">
            <a:xfrm>
              <a:off x="4682" y="2318"/>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51" name="Freeform 143"/>
            <p:cNvSpPr>
              <a:spLocks/>
            </p:cNvSpPr>
            <p:nvPr/>
          </p:nvSpPr>
          <p:spPr bwMode="auto">
            <a:xfrm>
              <a:off x="4686" y="2318"/>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52" name="Freeform 144"/>
            <p:cNvSpPr>
              <a:spLocks/>
            </p:cNvSpPr>
            <p:nvPr/>
          </p:nvSpPr>
          <p:spPr bwMode="auto">
            <a:xfrm>
              <a:off x="4689" y="231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53" name="Freeform 145"/>
            <p:cNvSpPr>
              <a:spLocks/>
            </p:cNvSpPr>
            <p:nvPr/>
          </p:nvSpPr>
          <p:spPr bwMode="auto">
            <a:xfrm>
              <a:off x="4692" y="231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54" name="Freeform 146"/>
            <p:cNvSpPr>
              <a:spLocks/>
            </p:cNvSpPr>
            <p:nvPr/>
          </p:nvSpPr>
          <p:spPr bwMode="auto">
            <a:xfrm>
              <a:off x="4695" y="2320"/>
              <a:ext cx="2" cy="2"/>
            </a:xfrm>
            <a:custGeom>
              <a:avLst/>
              <a:gdLst>
                <a:gd name="T0" fmla="*/ 1 w 4"/>
                <a:gd name="T1" fmla="*/ 0 h 4"/>
                <a:gd name="T2" fmla="*/ 1 w 4"/>
                <a:gd name="T3" fmla="*/ 0 h 4"/>
                <a:gd name="T4" fmla="*/ 0 w 4"/>
                <a:gd name="T5" fmla="*/ 1 h 4"/>
                <a:gd name="T6" fmla="*/ 1 w 4"/>
                <a:gd name="T7" fmla="*/ 1 h 4"/>
                <a:gd name="T8" fmla="*/ 1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55" name="Freeform 147"/>
            <p:cNvSpPr>
              <a:spLocks/>
            </p:cNvSpPr>
            <p:nvPr/>
          </p:nvSpPr>
          <p:spPr bwMode="auto">
            <a:xfrm>
              <a:off x="4698" y="2320"/>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56" name="Freeform 148"/>
            <p:cNvSpPr>
              <a:spLocks/>
            </p:cNvSpPr>
            <p:nvPr/>
          </p:nvSpPr>
          <p:spPr bwMode="auto">
            <a:xfrm>
              <a:off x="4702" y="2321"/>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57" name="Freeform 149"/>
            <p:cNvSpPr>
              <a:spLocks/>
            </p:cNvSpPr>
            <p:nvPr/>
          </p:nvSpPr>
          <p:spPr bwMode="auto">
            <a:xfrm>
              <a:off x="4705" y="232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58" name="Freeform 150"/>
            <p:cNvSpPr>
              <a:spLocks/>
            </p:cNvSpPr>
            <p:nvPr/>
          </p:nvSpPr>
          <p:spPr bwMode="auto">
            <a:xfrm>
              <a:off x="4708" y="2322"/>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59" name="Freeform 151"/>
            <p:cNvSpPr>
              <a:spLocks/>
            </p:cNvSpPr>
            <p:nvPr/>
          </p:nvSpPr>
          <p:spPr bwMode="auto">
            <a:xfrm>
              <a:off x="4711" y="2323"/>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60" name="Freeform 152"/>
            <p:cNvSpPr>
              <a:spLocks/>
            </p:cNvSpPr>
            <p:nvPr/>
          </p:nvSpPr>
          <p:spPr bwMode="auto">
            <a:xfrm>
              <a:off x="4714" y="2324"/>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61" name="Freeform 153"/>
            <p:cNvSpPr>
              <a:spLocks/>
            </p:cNvSpPr>
            <p:nvPr/>
          </p:nvSpPr>
          <p:spPr bwMode="auto">
            <a:xfrm>
              <a:off x="4718" y="2324"/>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62" name="Freeform 154"/>
            <p:cNvSpPr>
              <a:spLocks/>
            </p:cNvSpPr>
            <p:nvPr/>
          </p:nvSpPr>
          <p:spPr bwMode="auto">
            <a:xfrm>
              <a:off x="4721" y="2325"/>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63" name="Freeform 155"/>
            <p:cNvSpPr>
              <a:spLocks/>
            </p:cNvSpPr>
            <p:nvPr/>
          </p:nvSpPr>
          <p:spPr bwMode="auto">
            <a:xfrm>
              <a:off x="4724" y="232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64" name="Freeform 156"/>
            <p:cNvSpPr>
              <a:spLocks/>
            </p:cNvSpPr>
            <p:nvPr/>
          </p:nvSpPr>
          <p:spPr bwMode="auto">
            <a:xfrm>
              <a:off x="4726" y="2326"/>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65" name="Freeform 157"/>
            <p:cNvSpPr>
              <a:spLocks/>
            </p:cNvSpPr>
            <p:nvPr/>
          </p:nvSpPr>
          <p:spPr bwMode="auto">
            <a:xfrm>
              <a:off x="4730" y="2326"/>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66" name="Freeform 158"/>
            <p:cNvSpPr>
              <a:spLocks/>
            </p:cNvSpPr>
            <p:nvPr/>
          </p:nvSpPr>
          <p:spPr bwMode="auto">
            <a:xfrm>
              <a:off x="4733" y="2327"/>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67" name="Freeform 159"/>
            <p:cNvSpPr>
              <a:spLocks/>
            </p:cNvSpPr>
            <p:nvPr/>
          </p:nvSpPr>
          <p:spPr bwMode="auto">
            <a:xfrm>
              <a:off x="4736" y="232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68" name="Freeform 160"/>
            <p:cNvSpPr>
              <a:spLocks/>
            </p:cNvSpPr>
            <p:nvPr/>
          </p:nvSpPr>
          <p:spPr bwMode="auto">
            <a:xfrm>
              <a:off x="4739" y="232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69" name="Freeform 161"/>
            <p:cNvSpPr>
              <a:spLocks/>
            </p:cNvSpPr>
            <p:nvPr/>
          </p:nvSpPr>
          <p:spPr bwMode="auto">
            <a:xfrm>
              <a:off x="4742" y="232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70" name="Freeform 162"/>
            <p:cNvSpPr>
              <a:spLocks/>
            </p:cNvSpPr>
            <p:nvPr/>
          </p:nvSpPr>
          <p:spPr bwMode="auto">
            <a:xfrm>
              <a:off x="4746" y="2330"/>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71" name="Freeform 163"/>
            <p:cNvSpPr>
              <a:spLocks/>
            </p:cNvSpPr>
            <p:nvPr/>
          </p:nvSpPr>
          <p:spPr bwMode="auto">
            <a:xfrm>
              <a:off x="4749" y="2330"/>
              <a:ext cx="1" cy="1"/>
            </a:xfrm>
            <a:custGeom>
              <a:avLst/>
              <a:gdLst>
                <a:gd name="T0" fmla="*/ 0 w 4"/>
                <a:gd name="T1" fmla="*/ 0 h 3"/>
                <a:gd name="T2" fmla="*/ 0 w 4"/>
                <a:gd name="T3" fmla="*/ 0 h 3"/>
                <a:gd name="T4" fmla="*/ 0 w 4"/>
                <a:gd name="T5" fmla="*/ 0 h 3"/>
                <a:gd name="T6" fmla="*/ 0 w 4"/>
                <a:gd name="T7" fmla="*/ 0 h 3"/>
                <a:gd name="T8" fmla="*/ 0 w 4"/>
                <a:gd name="T9" fmla="*/ 0 h 3"/>
                <a:gd name="T10" fmla="*/ 0 w 4"/>
                <a:gd name="T11" fmla="*/ 0 h 3"/>
                <a:gd name="T12" fmla="*/ 0 w 4"/>
                <a:gd name="T13" fmla="*/ 0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1"/>
                  </a:lnTo>
                  <a:lnTo>
                    <a:pt x="2" y="3"/>
                  </a:lnTo>
                  <a:lnTo>
                    <a:pt x="4" y="3"/>
                  </a:lnTo>
                  <a:lnTo>
                    <a:pt x="4"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72" name="Freeform 164"/>
            <p:cNvSpPr>
              <a:spLocks/>
            </p:cNvSpPr>
            <p:nvPr/>
          </p:nvSpPr>
          <p:spPr bwMode="auto">
            <a:xfrm>
              <a:off x="4752" y="2331"/>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73" name="Freeform 165"/>
            <p:cNvSpPr>
              <a:spLocks/>
            </p:cNvSpPr>
            <p:nvPr/>
          </p:nvSpPr>
          <p:spPr bwMode="auto">
            <a:xfrm>
              <a:off x="4755" y="2331"/>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74" name="Freeform 166"/>
            <p:cNvSpPr>
              <a:spLocks/>
            </p:cNvSpPr>
            <p:nvPr/>
          </p:nvSpPr>
          <p:spPr bwMode="auto">
            <a:xfrm>
              <a:off x="4758" y="2331"/>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75" name="Freeform 167"/>
            <p:cNvSpPr>
              <a:spLocks/>
            </p:cNvSpPr>
            <p:nvPr/>
          </p:nvSpPr>
          <p:spPr bwMode="auto">
            <a:xfrm>
              <a:off x="4762" y="233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76" name="Freeform 168"/>
            <p:cNvSpPr>
              <a:spLocks/>
            </p:cNvSpPr>
            <p:nvPr/>
          </p:nvSpPr>
          <p:spPr bwMode="auto">
            <a:xfrm>
              <a:off x="4765" y="2333"/>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77" name="Freeform 169"/>
            <p:cNvSpPr>
              <a:spLocks/>
            </p:cNvSpPr>
            <p:nvPr/>
          </p:nvSpPr>
          <p:spPr bwMode="auto">
            <a:xfrm>
              <a:off x="4768" y="233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78" name="Freeform 170"/>
            <p:cNvSpPr>
              <a:spLocks/>
            </p:cNvSpPr>
            <p:nvPr/>
          </p:nvSpPr>
          <p:spPr bwMode="auto">
            <a:xfrm>
              <a:off x="4771" y="233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79" name="Freeform 171"/>
            <p:cNvSpPr>
              <a:spLocks/>
            </p:cNvSpPr>
            <p:nvPr/>
          </p:nvSpPr>
          <p:spPr bwMode="auto">
            <a:xfrm>
              <a:off x="4774" y="233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80" name="Freeform 172"/>
            <p:cNvSpPr>
              <a:spLocks/>
            </p:cNvSpPr>
            <p:nvPr/>
          </p:nvSpPr>
          <p:spPr bwMode="auto">
            <a:xfrm>
              <a:off x="4777" y="2336"/>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1"/>
                  </a:lnTo>
                  <a:lnTo>
                    <a:pt x="2" y="3"/>
                  </a:lnTo>
                  <a:lnTo>
                    <a:pt x="4" y="3"/>
                  </a:lnTo>
                  <a:lnTo>
                    <a:pt x="4"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81" name="Freeform 173"/>
            <p:cNvSpPr>
              <a:spLocks/>
            </p:cNvSpPr>
            <p:nvPr/>
          </p:nvSpPr>
          <p:spPr bwMode="auto">
            <a:xfrm>
              <a:off x="4780" y="2336"/>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82" name="Freeform 174"/>
            <p:cNvSpPr>
              <a:spLocks/>
            </p:cNvSpPr>
            <p:nvPr/>
          </p:nvSpPr>
          <p:spPr bwMode="auto">
            <a:xfrm>
              <a:off x="4783" y="2337"/>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83" name="Freeform 175"/>
            <p:cNvSpPr>
              <a:spLocks/>
            </p:cNvSpPr>
            <p:nvPr/>
          </p:nvSpPr>
          <p:spPr bwMode="auto">
            <a:xfrm>
              <a:off x="4786" y="2338"/>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84" name="Freeform 176"/>
            <p:cNvSpPr>
              <a:spLocks/>
            </p:cNvSpPr>
            <p:nvPr/>
          </p:nvSpPr>
          <p:spPr bwMode="auto">
            <a:xfrm>
              <a:off x="4789" y="2338"/>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85" name="Freeform 177"/>
            <p:cNvSpPr>
              <a:spLocks/>
            </p:cNvSpPr>
            <p:nvPr/>
          </p:nvSpPr>
          <p:spPr bwMode="auto">
            <a:xfrm>
              <a:off x="4793" y="2338"/>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86" name="Freeform 178"/>
            <p:cNvSpPr>
              <a:spLocks/>
            </p:cNvSpPr>
            <p:nvPr/>
          </p:nvSpPr>
          <p:spPr bwMode="auto">
            <a:xfrm>
              <a:off x="4796" y="2339"/>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87" name="Freeform 179"/>
            <p:cNvSpPr>
              <a:spLocks/>
            </p:cNvSpPr>
            <p:nvPr/>
          </p:nvSpPr>
          <p:spPr bwMode="auto">
            <a:xfrm>
              <a:off x="4799" y="2340"/>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88" name="Freeform 180"/>
            <p:cNvSpPr>
              <a:spLocks/>
            </p:cNvSpPr>
            <p:nvPr/>
          </p:nvSpPr>
          <p:spPr bwMode="auto">
            <a:xfrm>
              <a:off x="4802" y="2340"/>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89" name="Freeform 181"/>
            <p:cNvSpPr>
              <a:spLocks/>
            </p:cNvSpPr>
            <p:nvPr/>
          </p:nvSpPr>
          <p:spPr bwMode="auto">
            <a:xfrm>
              <a:off x="4805" y="2341"/>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90" name="Freeform 182"/>
            <p:cNvSpPr>
              <a:spLocks/>
            </p:cNvSpPr>
            <p:nvPr/>
          </p:nvSpPr>
          <p:spPr bwMode="auto">
            <a:xfrm>
              <a:off x="4809" y="2342"/>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91" name="Freeform 183"/>
            <p:cNvSpPr>
              <a:spLocks/>
            </p:cNvSpPr>
            <p:nvPr/>
          </p:nvSpPr>
          <p:spPr bwMode="auto">
            <a:xfrm>
              <a:off x="4812" y="234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92" name="Freeform 184"/>
            <p:cNvSpPr>
              <a:spLocks/>
            </p:cNvSpPr>
            <p:nvPr/>
          </p:nvSpPr>
          <p:spPr bwMode="auto">
            <a:xfrm>
              <a:off x="4815" y="2343"/>
              <a:ext cx="2" cy="1"/>
            </a:xfrm>
            <a:custGeom>
              <a:avLst/>
              <a:gdLst>
                <a:gd name="T0" fmla="*/ 1 w 3"/>
                <a:gd name="T1" fmla="*/ 0 h 3"/>
                <a:gd name="T2" fmla="*/ 0 w 3"/>
                <a:gd name="T3" fmla="*/ 0 h 3"/>
                <a:gd name="T4" fmla="*/ 0 w 3"/>
                <a:gd name="T5" fmla="*/ 0 h 3"/>
                <a:gd name="T6" fmla="*/ 0 w 3"/>
                <a:gd name="T7" fmla="*/ 0 h 3"/>
                <a:gd name="T8" fmla="*/ 0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93" name="Freeform 185"/>
            <p:cNvSpPr>
              <a:spLocks/>
            </p:cNvSpPr>
            <p:nvPr/>
          </p:nvSpPr>
          <p:spPr bwMode="auto">
            <a:xfrm>
              <a:off x="4818" y="2344"/>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94" name="Freeform 186"/>
            <p:cNvSpPr>
              <a:spLocks/>
            </p:cNvSpPr>
            <p:nvPr/>
          </p:nvSpPr>
          <p:spPr bwMode="auto">
            <a:xfrm>
              <a:off x="4821" y="2344"/>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95" name="Freeform 187"/>
            <p:cNvSpPr>
              <a:spLocks/>
            </p:cNvSpPr>
            <p:nvPr/>
          </p:nvSpPr>
          <p:spPr bwMode="auto">
            <a:xfrm>
              <a:off x="4825" y="2344"/>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96" name="Freeform 188"/>
            <p:cNvSpPr>
              <a:spLocks/>
            </p:cNvSpPr>
            <p:nvPr/>
          </p:nvSpPr>
          <p:spPr bwMode="auto">
            <a:xfrm>
              <a:off x="4827" y="2345"/>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97" name="Freeform 189"/>
            <p:cNvSpPr>
              <a:spLocks/>
            </p:cNvSpPr>
            <p:nvPr/>
          </p:nvSpPr>
          <p:spPr bwMode="auto">
            <a:xfrm>
              <a:off x="4830" y="2346"/>
              <a:ext cx="2" cy="2"/>
            </a:xfrm>
            <a:custGeom>
              <a:avLst/>
              <a:gdLst>
                <a:gd name="T0" fmla="*/ 1 w 4"/>
                <a:gd name="T1" fmla="*/ 0 h 4"/>
                <a:gd name="T2" fmla="*/ 1 w 4"/>
                <a:gd name="T3" fmla="*/ 0 h 4"/>
                <a:gd name="T4" fmla="*/ 0 w 4"/>
                <a:gd name="T5" fmla="*/ 1 h 4"/>
                <a:gd name="T6" fmla="*/ 1 w 4"/>
                <a:gd name="T7" fmla="*/ 1 h 4"/>
                <a:gd name="T8" fmla="*/ 1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98" name="Freeform 190"/>
            <p:cNvSpPr>
              <a:spLocks/>
            </p:cNvSpPr>
            <p:nvPr/>
          </p:nvSpPr>
          <p:spPr bwMode="auto">
            <a:xfrm>
              <a:off x="4833" y="2346"/>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99" name="Freeform 191"/>
            <p:cNvSpPr>
              <a:spLocks/>
            </p:cNvSpPr>
            <p:nvPr/>
          </p:nvSpPr>
          <p:spPr bwMode="auto">
            <a:xfrm>
              <a:off x="4837" y="2347"/>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00" name="Freeform 192"/>
            <p:cNvSpPr>
              <a:spLocks/>
            </p:cNvSpPr>
            <p:nvPr/>
          </p:nvSpPr>
          <p:spPr bwMode="auto">
            <a:xfrm>
              <a:off x="4840" y="234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01" name="Freeform 193"/>
            <p:cNvSpPr>
              <a:spLocks/>
            </p:cNvSpPr>
            <p:nvPr/>
          </p:nvSpPr>
          <p:spPr bwMode="auto">
            <a:xfrm>
              <a:off x="4843" y="2348"/>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02" name="Freeform 194"/>
            <p:cNvSpPr>
              <a:spLocks/>
            </p:cNvSpPr>
            <p:nvPr/>
          </p:nvSpPr>
          <p:spPr bwMode="auto">
            <a:xfrm>
              <a:off x="4846" y="2349"/>
              <a:ext cx="2" cy="2"/>
            </a:xfrm>
            <a:custGeom>
              <a:avLst/>
              <a:gdLst>
                <a:gd name="T0" fmla="*/ 1 w 4"/>
                <a:gd name="T1" fmla="*/ 0 h 3"/>
                <a:gd name="T2" fmla="*/ 1 w 4"/>
                <a:gd name="T3" fmla="*/ 0 h 3"/>
                <a:gd name="T4" fmla="*/ 0 w 4"/>
                <a:gd name="T5" fmla="*/ 1 h 3"/>
                <a:gd name="T6" fmla="*/ 1 w 4"/>
                <a:gd name="T7" fmla="*/ 1 h 3"/>
                <a:gd name="T8" fmla="*/ 1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1"/>
                  </a:lnTo>
                  <a:lnTo>
                    <a:pt x="2" y="3"/>
                  </a:lnTo>
                  <a:lnTo>
                    <a:pt x="4" y="3"/>
                  </a:lnTo>
                  <a:lnTo>
                    <a:pt x="4"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03" name="Freeform 195"/>
            <p:cNvSpPr>
              <a:spLocks/>
            </p:cNvSpPr>
            <p:nvPr/>
          </p:nvSpPr>
          <p:spPr bwMode="auto">
            <a:xfrm>
              <a:off x="4849" y="2350"/>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04" name="Freeform 196"/>
            <p:cNvSpPr>
              <a:spLocks/>
            </p:cNvSpPr>
            <p:nvPr/>
          </p:nvSpPr>
          <p:spPr bwMode="auto">
            <a:xfrm>
              <a:off x="4853" y="2350"/>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05" name="Freeform 197"/>
            <p:cNvSpPr>
              <a:spLocks/>
            </p:cNvSpPr>
            <p:nvPr/>
          </p:nvSpPr>
          <p:spPr bwMode="auto">
            <a:xfrm>
              <a:off x="4856" y="235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06" name="Freeform 198"/>
            <p:cNvSpPr>
              <a:spLocks/>
            </p:cNvSpPr>
            <p:nvPr/>
          </p:nvSpPr>
          <p:spPr bwMode="auto">
            <a:xfrm>
              <a:off x="4859" y="2351"/>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07" name="Freeform 199"/>
            <p:cNvSpPr>
              <a:spLocks/>
            </p:cNvSpPr>
            <p:nvPr/>
          </p:nvSpPr>
          <p:spPr bwMode="auto">
            <a:xfrm>
              <a:off x="4862" y="2351"/>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08" name="Freeform 200"/>
            <p:cNvSpPr>
              <a:spLocks/>
            </p:cNvSpPr>
            <p:nvPr/>
          </p:nvSpPr>
          <p:spPr bwMode="auto">
            <a:xfrm>
              <a:off x="4865" y="2352"/>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09" name="Freeform 201"/>
            <p:cNvSpPr>
              <a:spLocks/>
            </p:cNvSpPr>
            <p:nvPr/>
          </p:nvSpPr>
          <p:spPr bwMode="auto">
            <a:xfrm>
              <a:off x="4869" y="2353"/>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10" name="Freeform 202"/>
            <p:cNvSpPr>
              <a:spLocks/>
            </p:cNvSpPr>
            <p:nvPr/>
          </p:nvSpPr>
          <p:spPr bwMode="auto">
            <a:xfrm>
              <a:off x="4872" y="2354"/>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11" name="Freeform 203"/>
            <p:cNvSpPr>
              <a:spLocks/>
            </p:cNvSpPr>
            <p:nvPr/>
          </p:nvSpPr>
          <p:spPr bwMode="auto">
            <a:xfrm>
              <a:off x="4875" y="235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12" name="Freeform 204"/>
            <p:cNvSpPr>
              <a:spLocks/>
            </p:cNvSpPr>
            <p:nvPr/>
          </p:nvSpPr>
          <p:spPr bwMode="auto">
            <a:xfrm>
              <a:off x="4878" y="2355"/>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13" name="Freeform 205"/>
            <p:cNvSpPr>
              <a:spLocks/>
            </p:cNvSpPr>
            <p:nvPr/>
          </p:nvSpPr>
          <p:spPr bwMode="auto">
            <a:xfrm>
              <a:off x="4881" y="2356"/>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14" name="Freeform 206"/>
            <p:cNvSpPr>
              <a:spLocks/>
            </p:cNvSpPr>
            <p:nvPr/>
          </p:nvSpPr>
          <p:spPr bwMode="auto">
            <a:xfrm>
              <a:off x="4884" y="2356"/>
              <a:ext cx="1" cy="1"/>
            </a:xfrm>
            <a:custGeom>
              <a:avLst/>
              <a:gdLst>
                <a:gd name="T0" fmla="*/ 0 w 3"/>
                <a:gd name="T1" fmla="*/ 0 h 3"/>
                <a:gd name="T2" fmla="*/ 0 w 3"/>
                <a:gd name="T3" fmla="*/ 0 h 3"/>
                <a:gd name="T4" fmla="*/ 0 w 3"/>
                <a:gd name="T5" fmla="*/ 0 h 3"/>
                <a:gd name="T6" fmla="*/ 0 w 3"/>
                <a:gd name="T7" fmla="*/ 0 h 3"/>
                <a:gd name="T8" fmla="*/ 0 w 3"/>
                <a:gd name="T9" fmla="*/ 0 h 3"/>
                <a:gd name="T10" fmla="*/ 0 w 3"/>
                <a:gd name="T11" fmla="*/ 0 h 3"/>
                <a:gd name="T12" fmla="*/ 0 w 3"/>
                <a:gd name="T13" fmla="*/ 0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15" name="Freeform 207"/>
            <p:cNvSpPr>
              <a:spLocks/>
            </p:cNvSpPr>
            <p:nvPr/>
          </p:nvSpPr>
          <p:spPr bwMode="auto">
            <a:xfrm>
              <a:off x="4887" y="2357"/>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16" name="Freeform 208"/>
            <p:cNvSpPr>
              <a:spLocks/>
            </p:cNvSpPr>
            <p:nvPr/>
          </p:nvSpPr>
          <p:spPr bwMode="auto">
            <a:xfrm>
              <a:off x="4890" y="2357"/>
              <a:ext cx="2" cy="2"/>
            </a:xfrm>
            <a:custGeom>
              <a:avLst/>
              <a:gdLst>
                <a:gd name="T0" fmla="*/ 1 w 4"/>
                <a:gd name="T1" fmla="*/ 0 h 3"/>
                <a:gd name="T2" fmla="*/ 1 w 4"/>
                <a:gd name="T3" fmla="*/ 0 h 3"/>
                <a:gd name="T4" fmla="*/ 0 w 4"/>
                <a:gd name="T5" fmla="*/ 1 h 3"/>
                <a:gd name="T6" fmla="*/ 1 w 4"/>
                <a:gd name="T7" fmla="*/ 1 h 3"/>
                <a:gd name="T8" fmla="*/ 1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17" name="Freeform 209"/>
            <p:cNvSpPr>
              <a:spLocks/>
            </p:cNvSpPr>
            <p:nvPr/>
          </p:nvSpPr>
          <p:spPr bwMode="auto">
            <a:xfrm>
              <a:off x="4893" y="2357"/>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18" name="Freeform 210"/>
            <p:cNvSpPr>
              <a:spLocks/>
            </p:cNvSpPr>
            <p:nvPr/>
          </p:nvSpPr>
          <p:spPr bwMode="auto">
            <a:xfrm>
              <a:off x="4897" y="235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19" name="Freeform 211"/>
            <p:cNvSpPr>
              <a:spLocks/>
            </p:cNvSpPr>
            <p:nvPr/>
          </p:nvSpPr>
          <p:spPr bwMode="auto">
            <a:xfrm>
              <a:off x="4900" y="2359"/>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20" name="Freeform 212"/>
            <p:cNvSpPr>
              <a:spLocks/>
            </p:cNvSpPr>
            <p:nvPr/>
          </p:nvSpPr>
          <p:spPr bwMode="auto">
            <a:xfrm>
              <a:off x="4903" y="2360"/>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21" name="Freeform 213"/>
            <p:cNvSpPr>
              <a:spLocks/>
            </p:cNvSpPr>
            <p:nvPr/>
          </p:nvSpPr>
          <p:spPr bwMode="auto">
            <a:xfrm>
              <a:off x="4906" y="2360"/>
              <a:ext cx="2" cy="2"/>
            </a:xfrm>
            <a:custGeom>
              <a:avLst/>
              <a:gdLst>
                <a:gd name="T0" fmla="*/ 1 w 4"/>
                <a:gd name="T1" fmla="*/ 0 h 4"/>
                <a:gd name="T2" fmla="*/ 0 w 4"/>
                <a:gd name="T3" fmla="*/ 0 h 4"/>
                <a:gd name="T4" fmla="*/ 0 w 4"/>
                <a:gd name="T5" fmla="*/ 1 h 4"/>
                <a:gd name="T6" fmla="*/ 0 w 4"/>
                <a:gd name="T7" fmla="*/ 1 h 4"/>
                <a:gd name="T8" fmla="*/ 0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22" name="Freeform 214"/>
            <p:cNvSpPr>
              <a:spLocks/>
            </p:cNvSpPr>
            <p:nvPr/>
          </p:nvSpPr>
          <p:spPr bwMode="auto">
            <a:xfrm>
              <a:off x="4909" y="2361"/>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23" name="Freeform 215"/>
            <p:cNvSpPr>
              <a:spLocks/>
            </p:cNvSpPr>
            <p:nvPr/>
          </p:nvSpPr>
          <p:spPr bwMode="auto">
            <a:xfrm>
              <a:off x="4913" y="236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24" name="Freeform 216"/>
            <p:cNvSpPr>
              <a:spLocks/>
            </p:cNvSpPr>
            <p:nvPr/>
          </p:nvSpPr>
          <p:spPr bwMode="auto">
            <a:xfrm>
              <a:off x="4916" y="236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25" name="Freeform 217"/>
            <p:cNvSpPr>
              <a:spLocks/>
            </p:cNvSpPr>
            <p:nvPr/>
          </p:nvSpPr>
          <p:spPr bwMode="auto">
            <a:xfrm>
              <a:off x="4919" y="2363"/>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26" name="Freeform 218"/>
            <p:cNvSpPr>
              <a:spLocks/>
            </p:cNvSpPr>
            <p:nvPr/>
          </p:nvSpPr>
          <p:spPr bwMode="auto">
            <a:xfrm>
              <a:off x="4922" y="2364"/>
              <a:ext cx="2" cy="1"/>
            </a:xfrm>
            <a:custGeom>
              <a:avLst/>
              <a:gdLst>
                <a:gd name="T0" fmla="*/ 1 w 4"/>
                <a:gd name="T1" fmla="*/ 0 h 4"/>
                <a:gd name="T2" fmla="*/ 0 w 4"/>
                <a:gd name="T3" fmla="*/ 0 h 4"/>
                <a:gd name="T4" fmla="*/ 0 w 4"/>
                <a:gd name="T5" fmla="*/ 0 h 4"/>
                <a:gd name="T6" fmla="*/ 0 w 4"/>
                <a:gd name="T7" fmla="*/ 0 h 4"/>
                <a:gd name="T8" fmla="*/ 0 w 4"/>
                <a:gd name="T9" fmla="*/ 0 h 4"/>
                <a:gd name="T10" fmla="*/ 1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27" name="Freeform 219"/>
            <p:cNvSpPr>
              <a:spLocks/>
            </p:cNvSpPr>
            <p:nvPr/>
          </p:nvSpPr>
          <p:spPr bwMode="auto">
            <a:xfrm>
              <a:off x="4925" y="2364"/>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28" name="Freeform 220"/>
            <p:cNvSpPr>
              <a:spLocks/>
            </p:cNvSpPr>
            <p:nvPr/>
          </p:nvSpPr>
          <p:spPr bwMode="auto">
            <a:xfrm>
              <a:off x="4929" y="2364"/>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29" name="Freeform 221"/>
            <p:cNvSpPr>
              <a:spLocks/>
            </p:cNvSpPr>
            <p:nvPr/>
          </p:nvSpPr>
          <p:spPr bwMode="auto">
            <a:xfrm>
              <a:off x="4931" y="2365"/>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30" name="Freeform 222"/>
            <p:cNvSpPr>
              <a:spLocks/>
            </p:cNvSpPr>
            <p:nvPr/>
          </p:nvSpPr>
          <p:spPr bwMode="auto">
            <a:xfrm>
              <a:off x="4934" y="2366"/>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31" name="Freeform 223"/>
            <p:cNvSpPr>
              <a:spLocks/>
            </p:cNvSpPr>
            <p:nvPr/>
          </p:nvSpPr>
          <p:spPr bwMode="auto">
            <a:xfrm>
              <a:off x="4937" y="2366"/>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32" name="Freeform 224"/>
            <p:cNvSpPr>
              <a:spLocks/>
            </p:cNvSpPr>
            <p:nvPr/>
          </p:nvSpPr>
          <p:spPr bwMode="auto">
            <a:xfrm>
              <a:off x="4941" y="2367"/>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33" name="Freeform 225"/>
            <p:cNvSpPr>
              <a:spLocks/>
            </p:cNvSpPr>
            <p:nvPr/>
          </p:nvSpPr>
          <p:spPr bwMode="auto">
            <a:xfrm>
              <a:off x="4944" y="2368"/>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34" name="Freeform 226"/>
            <p:cNvSpPr>
              <a:spLocks/>
            </p:cNvSpPr>
            <p:nvPr/>
          </p:nvSpPr>
          <p:spPr bwMode="auto">
            <a:xfrm>
              <a:off x="4947" y="2368"/>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35" name="Freeform 227"/>
            <p:cNvSpPr>
              <a:spLocks/>
            </p:cNvSpPr>
            <p:nvPr/>
          </p:nvSpPr>
          <p:spPr bwMode="auto">
            <a:xfrm>
              <a:off x="4950" y="2369"/>
              <a:ext cx="2" cy="1"/>
            </a:xfrm>
            <a:custGeom>
              <a:avLst/>
              <a:gdLst>
                <a:gd name="T0" fmla="*/ 1 w 3"/>
                <a:gd name="T1" fmla="*/ 0 h 3"/>
                <a:gd name="T2" fmla="*/ 1 w 3"/>
                <a:gd name="T3" fmla="*/ 0 h 3"/>
                <a:gd name="T4" fmla="*/ 0 w 3"/>
                <a:gd name="T5" fmla="*/ 0 h 3"/>
                <a:gd name="T6" fmla="*/ 1 w 3"/>
                <a:gd name="T7" fmla="*/ 0 h 3"/>
                <a:gd name="T8" fmla="*/ 1 w 3"/>
                <a:gd name="T9" fmla="*/ 0 h 3"/>
                <a:gd name="T10" fmla="*/ 1 w 3"/>
                <a:gd name="T11" fmla="*/ 0 h 3"/>
                <a:gd name="T12" fmla="*/ 1 w 3"/>
                <a:gd name="T13" fmla="*/ 0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36" name="Freeform 228"/>
            <p:cNvSpPr>
              <a:spLocks/>
            </p:cNvSpPr>
            <p:nvPr/>
          </p:nvSpPr>
          <p:spPr bwMode="auto">
            <a:xfrm>
              <a:off x="4953" y="2370"/>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37" name="Freeform 229"/>
            <p:cNvSpPr>
              <a:spLocks/>
            </p:cNvSpPr>
            <p:nvPr/>
          </p:nvSpPr>
          <p:spPr bwMode="auto">
            <a:xfrm>
              <a:off x="4957" y="2370"/>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38" name="Freeform 230"/>
            <p:cNvSpPr>
              <a:spLocks/>
            </p:cNvSpPr>
            <p:nvPr/>
          </p:nvSpPr>
          <p:spPr bwMode="auto">
            <a:xfrm>
              <a:off x="4960" y="2370"/>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39" name="Freeform 231"/>
            <p:cNvSpPr>
              <a:spLocks/>
            </p:cNvSpPr>
            <p:nvPr/>
          </p:nvSpPr>
          <p:spPr bwMode="auto">
            <a:xfrm>
              <a:off x="4963" y="2371"/>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40" name="Freeform 232"/>
            <p:cNvSpPr>
              <a:spLocks/>
            </p:cNvSpPr>
            <p:nvPr/>
          </p:nvSpPr>
          <p:spPr bwMode="auto">
            <a:xfrm>
              <a:off x="4966" y="2371"/>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41" name="Freeform 233"/>
            <p:cNvSpPr>
              <a:spLocks/>
            </p:cNvSpPr>
            <p:nvPr/>
          </p:nvSpPr>
          <p:spPr bwMode="auto">
            <a:xfrm>
              <a:off x="4969" y="2372"/>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42" name="Freeform 234"/>
            <p:cNvSpPr>
              <a:spLocks/>
            </p:cNvSpPr>
            <p:nvPr/>
          </p:nvSpPr>
          <p:spPr bwMode="auto">
            <a:xfrm>
              <a:off x="4973" y="2373"/>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43" name="Freeform 235"/>
            <p:cNvSpPr>
              <a:spLocks/>
            </p:cNvSpPr>
            <p:nvPr/>
          </p:nvSpPr>
          <p:spPr bwMode="auto">
            <a:xfrm>
              <a:off x="4976" y="2374"/>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44" name="Freeform 236"/>
            <p:cNvSpPr>
              <a:spLocks/>
            </p:cNvSpPr>
            <p:nvPr/>
          </p:nvSpPr>
          <p:spPr bwMode="auto">
            <a:xfrm>
              <a:off x="4979" y="2374"/>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45" name="Freeform 237"/>
            <p:cNvSpPr>
              <a:spLocks/>
            </p:cNvSpPr>
            <p:nvPr/>
          </p:nvSpPr>
          <p:spPr bwMode="auto">
            <a:xfrm>
              <a:off x="4981" y="2375"/>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46" name="Freeform 238"/>
            <p:cNvSpPr>
              <a:spLocks/>
            </p:cNvSpPr>
            <p:nvPr/>
          </p:nvSpPr>
          <p:spPr bwMode="auto">
            <a:xfrm>
              <a:off x="4985" y="2376"/>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247" name="Freeform 239"/>
            <p:cNvSpPr>
              <a:spLocks/>
            </p:cNvSpPr>
            <p:nvPr/>
          </p:nvSpPr>
          <p:spPr bwMode="auto">
            <a:xfrm>
              <a:off x="4988" y="2376"/>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50654" name="Group 240"/>
          <p:cNvGrpSpPr>
            <a:grpSpLocks/>
          </p:cNvGrpSpPr>
          <p:nvPr/>
        </p:nvGrpSpPr>
        <p:grpSpPr bwMode="auto">
          <a:xfrm>
            <a:off x="5183188" y="4419600"/>
            <a:ext cx="606425" cy="495300"/>
            <a:chOff x="3265" y="2784"/>
            <a:chExt cx="382" cy="312"/>
          </a:xfrm>
        </p:grpSpPr>
        <p:sp>
          <p:nvSpPr>
            <p:cNvPr id="750978" name="Freeform 241"/>
            <p:cNvSpPr>
              <a:spLocks/>
            </p:cNvSpPr>
            <p:nvPr/>
          </p:nvSpPr>
          <p:spPr bwMode="auto">
            <a:xfrm>
              <a:off x="3265" y="2784"/>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79" name="Freeform 242"/>
            <p:cNvSpPr>
              <a:spLocks/>
            </p:cNvSpPr>
            <p:nvPr/>
          </p:nvSpPr>
          <p:spPr bwMode="auto">
            <a:xfrm>
              <a:off x="3267" y="2786"/>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80" name="Freeform 243"/>
            <p:cNvSpPr>
              <a:spLocks/>
            </p:cNvSpPr>
            <p:nvPr/>
          </p:nvSpPr>
          <p:spPr bwMode="auto">
            <a:xfrm>
              <a:off x="3269" y="278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81" name="Freeform 244"/>
            <p:cNvSpPr>
              <a:spLocks/>
            </p:cNvSpPr>
            <p:nvPr/>
          </p:nvSpPr>
          <p:spPr bwMode="auto">
            <a:xfrm>
              <a:off x="3273" y="2790"/>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82" name="Freeform 245"/>
            <p:cNvSpPr>
              <a:spLocks/>
            </p:cNvSpPr>
            <p:nvPr/>
          </p:nvSpPr>
          <p:spPr bwMode="auto">
            <a:xfrm>
              <a:off x="3275" y="279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83" name="Freeform 246"/>
            <p:cNvSpPr>
              <a:spLocks/>
            </p:cNvSpPr>
            <p:nvPr/>
          </p:nvSpPr>
          <p:spPr bwMode="auto">
            <a:xfrm>
              <a:off x="3277" y="2794"/>
              <a:ext cx="2" cy="2"/>
            </a:xfrm>
            <a:custGeom>
              <a:avLst/>
              <a:gdLst>
                <a:gd name="T0" fmla="*/ 1 w 3"/>
                <a:gd name="T1" fmla="*/ 0 h 3"/>
                <a:gd name="T2" fmla="*/ 0 w 3"/>
                <a:gd name="T3" fmla="*/ 0 h 3"/>
                <a:gd name="T4" fmla="*/ 0 w 3"/>
                <a:gd name="T5" fmla="*/ 1 h 3"/>
                <a:gd name="T6" fmla="*/ 0 w 3"/>
                <a:gd name="T7" fmla="*/ 1 h 3"/>
                <a:gd name="T8" fmla="*/ 1 w 3"/>
                <a:gd name="T9" fmla="*/ 1 h 3"/>
                <a:gd name="T10" fmla="*/ 1 w 3"/>
                <a:gd name="T11" fmla="*/ 1 h 3"/>
                <a:gd name="T12" fmla="*/ 1 w 3"/>
                <a:gd name="T13" fmla="*/ 1 h 3"/>
                <a:gd name="T14" fmla="*/ 1 w 3"/>
                <a:gd name="T15" fmla="*/ 0 h 3"/>
                <a:gd name="T16" fmla="*/ 1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1" y="0"/>
                  </a:moveTo>
                  <a:lnTo>
                    <a:pt x="0" y="0"/>
                  </a:lnTo>
                  <a:lnTo>
                    <a:pt x="0" y="1"/>
                  </a:lnTo>
                  <a:lnTo>
                    <a:pt x="0" y="3"/>
                  </a:lnTo>
                  <a:lnTo>
                    <a:pt x="1" y="3"/>
                  </a:lnTo>
                  <a:lnTo>
                    <a:pt x="3" y="1"/>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84" name="Freeform 247"/>
            <p:cNvSpPr>
              <a:spLocks/>
            </p:cNvSpPr>
            <p:nvPr/>
          </p:nvSpPr>
          <p:spPr bwMode="auto">
            <a:xfrm>
              <a:off x="3280" y="2796"/>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85" name="Freeform 248"/>
            <p:cNvSpPr>
              <a:spLocks/>
            </p:cNvSpPr>
            <p:nvPr/>
          </p:nvSpPr>
          <p:spPr bwMode="auto">
            <a:xfrm>
              <a:off x="3282" y="2799"/>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86" name="Freeform 249"/>
            <p:cNvSpPr>
              <a:spLocks/>
            </p:cNvSpPr>
            <p:nvPr/>
          </p:nvSpPr>
          <p:spPr bwMode="auto">
            <a:xfrm>
              <a:off x="3285" y="2800"/>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87" name="Freeform 250"/>
            <p:cNvSpPr>
              <a:spLocks/>
            </p:cNvSpPr>
            <p:nvPr/>
          </p:nvSpPr>
          <p:spPr bwMode="auto">
            <a:xfrm>
              <a:off x="3288" y="2803"/>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88" name="Freeform 251"/>
            <p:cNvSpPr>
              <a:spLocks/>
            </p:cNvSpPr>
            <p:nvPr/>
          </p:nvSpPr>
          <p:spPr bwMode="auto">
            <a:xfrm>
              <a:off x="3290" y="2805"/>
              <a:ext cx="2" cy="1"/>
            </a:xfrm>
            <a:custGeom>
              <a:avLst/>
              <a:gdLst>
                <a:gd name="T0" fmla="*/ 1 w 3"/>
                <a:gd name="T1" fmla="*/ 0 h 4"/>
                <a:gd name="T2" fmla="*/ 0 w 3"/>
                <a:gd name="T3" fmla="*/ 0 h 4"/>
                <a:gd name="T4" fmla="*/ 0 w 3"/>
                <a:gd name="T5" fmla="*/ 0 h 4"/>
                <a:gd name="T6" fmla="*/ 0 w 3"/>
                <a:gd name="T7" fmla="*/ 0 h 4"/>
                <a:gd name="T8" fmla="*/ 1 w 3"/>
                <a:gd name="T9" fmla="*/ 0 h 4"/>
                <a:gd name="T10" fmla="*/ 1 w 3"/>
                <a:gd name="T11" fmla="*/ 0 h 4"/>
                <a:gd name="T12" fmla="*/ 1 w 3"/>
                <a:gd name="T13" fmla="*/ 0 h 4"/>
                <a:gd name="T14" fmla="*/ 1 w 3"/>
                <a:gd name="T15" fmla="*/ 0 h 4"/>
                <a:gd name="T16" fmla="*/ 1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2" y="0"/>
                  </a:moveTo>
                  <a:lnTo>
                    <a:pt x="0" y="0"/>
                  </a:lnTo>
                  <a:lnTo>
                    <a:pt x="0" y="2"/>
                  </a:lnTo>
                  <a:lnTo>
                    <a:pt x="0" y="4"/>
                  </a:lnTo>
                  <a:lnTo>
                    <a:pt x="2" y="4"/>
                  </a:lnTo>
                  <a:lnTo>
                    <a:pt x="3" y="2"/>
                  </a:lnTo>
                  <a:lnTo>
                    <a:pt x="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89" name="Freeform 252"/>
            <p:cNvSpPr>
              <a:spLocks/>
            </p:cNvSpPr>
            <p:nvPr/>
          </p:nvSpPr>
          <p:spPr bwMode="auto">
            <a:xfrm>
              <a:off x="3292" y="2806"/>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90" name="Freeform 253"/>
            <p:cNvSpPr>
              <a:spLocks/>
            </p:cNvSpPr>
            <p:nvPr/>
          </p:nvSpPr>
          <p:spPr bwMode="auto">
            <a:xfrm>
              <a:off x="3295" y="2809"/>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91" name="Freeform 254"/>
            <p:cNvSpPr>
              <a:spLocks/>
            </p:cNvSpPr>
            <p:nvPr/>
          </p:nvSpPr>
          <p:spPr bwMode="auto">
            <a:xfrm>
              <a:off x="3298" y="2811"/>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92" name="Freeform 255"/>
            <p:cNvSpPr>
              <a:spLocks/>
            </p:cNvSpPr>
            <p:nvPr/>
          </p:nvSpPr>
          <p:spPr bwMode="auto">
            <a:xfrm>
              <a:off x="3300" y="2813"/>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93" name="Freeform 256"/>
            <p:cNvSpPr>
              <a:spLocks/>
            </p:cNvSpPr>
            <p:nvPr/>
          </p:nvSpPr>
          <p:spPr bwMode="auto">
            <a:xfrm>
              <a:off x="3303" y="2815"/>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lnTo>
                    <a:pt x="0" y="0"/>
                  </a:lnTo>
                  <a:lnTo>
                    <a:pt x="0" y="2"/>
                  </a:lnTo>
                  <a:lnTo>
                    <a:pt x="0" y="4"/>
                  </a:lnTo>
                  <a:lnTo>
                    <a:pt x="1" y="4"/>
                  </a:lnTo>
                  <a:lnTo>
                    <a:pt x="3" y="2"/>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94" name="Freeform 257"/>
            <p:cNvSpPr>
              <a:spLocks/>
            </p:cNvSpPr>
            <p:nvPr/>
          </p:nvSpPr>
          <p:spPr bwMode="auto">
            <a:xfrm>
              <a:off x="3305" y="2817"/>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95" name="Freeform 258"/>
            <p:cNvSpPr>
              <a:spLocks/>
            </p:cNvSpPr>
            <p:nvPr/>
          </p:nvSpPr>
          <p:spPr bwMode="auto">
            <a:xfrm>
              <a:off x="3308" y="2819"/>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96" name="Freeform 259"/>
            <p:cNvSpPr>
              <a:spLocks/>
            </p:cNvSpPr>
            <p:nvPr/>
          </p:nvSpPr>
          <p:spPr bwMode="auto">
            <a:xfrm>
              <a:off x="3311" y="2821"/>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97" name="Freeform 260"/>
            <p:cNvSpPr>
              <a:spLocks/>
            </p:cNvSpPr>
            <p:nvPr/>
          </p:nvSpPr>
          <p:spPr bwMode="auto">
            <a:xfrm>
              <a:off x="3313" y="2824"/>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98" name="Freeform 261"/>
            <p:cNvSpPr>
              <a:spLocks/>
            </p:cNvSpPr>
            <p:nvPr/>
          </p:nvSpPr>
          <p:spPr bwMode="auto">
            <a:xfrm>
              <a:off x="3316" y="2825"/>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2" y="0"/>
                  </a:moveTo>
                  <a:lnTo>
                    <a:pt x="0" y="0"/>
                  </a:lnTo>
                  <a:lnTo>
                    <a:pt x="0" y="2"/>
                  </a:lnTo>
                  <a:lnTo>
                    <a:pt x="0" y="3"/>
                  </a:lnTo>
                  <a:lnTo>
                    <a:pt x="2" y="3"/>
                  </a:lnTo>
                  <a:lnTo>
                    <a:pt x="4" y="2"/>
                  </a:lnTo>
                  <a:lnTo>
                    <a:pt x="4"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99" name="Freeform 262"/>
            <p:cNvSpPr>
              <a:spLocks/>
            </p:cNvSpPr>
            <p:nvPr/>
          </p:nvSpPr>
          <p:spPr bwMode="auto">
            <a:xfrm>
              <a:off x="3318" y="2827"/>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00" name="Freeform 263"/>
            <p:cNvSpPr>
              <a:spLocks/>
            </p:cNvSpPr>
            <p:nvPr/>
          </p:nvSpPr>
          <p:spPr bwMode="auto">
            <a:xfrm>
              <a:off x="3320" y="2830"/>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01" name="Freeform 264"/>
            <p:cNvSpPr>
              <a:spLocks/>
            </p:cNvSpPr>
            <p:nvPr/>
          </p:nvSpPr>
          <p:spPr bwMode="auto">
            <a:xfrm>
              <a:off x="3324" y="2832"/>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02" name="Freeform 265"/>
            <p:cNvSpPr>
              <a:spLocks/>
            </p:cNvSpPr>
            <p:nvPr/>
          </p:nvSpPr>
          <p:spPr bwMode="auto">
            <a:xfrm>
              <a:off x="3326" y="2834"/>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03" name="Freeform 266"/>
            <p:cNvSpPr>
              <a:spLocks/>
            </p:cNvSpPr>
            <p:nvPr/>
          </p:nvSpPr>
          <p:spPr bwMode="auto">
            <a:xfrm>
              <a:off x="3328" y="2836"/>
              <a:ext cx="2" cy="2"/>
            </a:xfrm>
            <a:custGeom>
              <a:avLst/>
              <a:gdLst>
                <a:gd name="T0" fmla="*/ 1 w 3"/>
                <a:gd name="T1" fmla="*/ 0 h 3"/>
                <a:gd name="T2" fmla="*/ 0 w 3"/>
                <a:gd name="T3" fmla="*/ 0 h 3"/>
                <a:gd name="T4" fmla="*/ 0 w 3"/>
                <a:gd name="T5" fmla="*/ 1 h 3"/>
                <a:gd name="T6" fmla="*/ 0 w 3"/>
                <a:gd name="T7" fmla="*/ 1 h 3"/>
                <a:gd name="T8" fmla="*/ 1 w 3"/>
                <a:gd name="T9" fmla="*/ 1 h 3"/>
                <a:gd name="T10" fmla="*/ 1 w 3"/>
                <a:gd name="T11" fmla="*/ 1 h 3"/>
                <a:gd name="T12" fmla="*/ 1 w 3"/>
                <a:gd name="T13" fmla="*/ 1 h 3"/>
                <a:gd name="T14" fmla="*/ 1 w 3"/>
                <a:gd name="T15" fmla="*/ 0 h 3"/>
                <a:gd name="T16" fmla="*/ 1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1" y="0"/>
                  </a:moveTo>
                  <a:lnTo>
                    <a:pt x="0" y="0"/>
                  </a:lnTo>
                  <a:lnTo>
                    <a:pt x="0" y="1"/>
                  </a:lnTo>
                  <a:lnTo>
                    <a:pt x="0" y="3"/>
                  </a:lnTo>
                  <a:lnTo>
                    <a:pt x="1" y="3"/>
                  </a:lnTo>
                  <a:lnTo>
                    <a:pt x="3" y="1"/>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04" name="Freeform 267"/>
            <p:cNvSpPr>
              <a:spLocks/>
            </p:cNvSpPr>
            <p:nvPr/>
          </p:nvSpPr>
          <p:spPr bwMode="auto">
            <a:xfrm>
              <a:off x="3331" y="2838"/>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05" name="Freeform 268"/>
            <p:cNvSpPr>
              <a:spLocks/>
            </p:cNvSpPr>
            <p:nvPr/>
          </p:nvSpPr>
          <p:spPr bwMode="auto">
            <a:xfrm>
              <a:off x="3333" y="2840"/>
              <a:ext cx="2" cy="2"/>
            </a:xfrm>
            <a:custGeom>
              <a:avLst/>
              <a:gdLst>
                <a:gd name="T0" fmla="*/ 1 w 4"/>
                <a:gd name="T1" fmla="*/ 0 h 4"/>
                <a:gd name="T2" fmla="*/ 1 w 4"/>
                <a:gd name="T3" fmla="*/ 0 h 4"/>
                <a:gd name="T4" fmla="*/ 0 w 4"/>
                <a:gd name="T5" fmla="*/ 1 h 4"/>
                <a:gd name="T6" fmla="*/ 1 w 4"/>
                <a:gd name="T7" fmla="*/ 1 h 4"/>
                <a:gd name="T8" fmla="*/ 1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06" name="Freeform 269"/>
            <p:cNvSpPr>
              <a:spLocks/>
            </p:cNvSpPr>
            <p:nvPr/>
          </p:nvSpPr>
          <p:spPr bwMode="auto">
            <a:xfrm>
              <a:off x="3336" y="2842"/>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07" name="Freeform 270"/>
            <p:cNvSpPr>
              <a:spLocks/>
            </p:cNvSpPr>
            <p:nvPr/>
          </p:nvSpPr>
          <p:spPr bwMode="auto">
            <a:xfrm>
              <a:off x="3339" y="284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08" name="Freeform 271"/>
            <p:cNvSpPr>
              <a:spLocks/>
            </p:cNvSpPr>
            <p:nvPr/>
          </p:nvSpPr>
          <p:spPr bwMode="auto">
            <a:xfrm>
              <a:off x="3341" y="2846"/>
              <a:ext cx="2" cy="2"/>
            </a:xfrm>
            <a:custGeom>
              <a:avLst/>
              <a:gdLst>
                <a:gd name="T0" fmla="*/ 1 w 4"/>
                <a:gd name="T1" fmla="*/ 0 h 3"/>
                <a:gd name="T2" fmla="*/ 0 w 4"/>
                <a:gd name="T3" fmla="*/ 0 h 3"/>
                <a:gd name="T4" fmla="*/ 0 w 4"/>
                <a:gd name="T5" fmla="*/ 1 h 3"/>
                <a:gd name="T6" fmla="*/ 0 w 4"/>
                <a:gd name="T7" fmla="*/ 1 h 3"/>
                <a:gd name="T8" fmla="*/ 1 w 4"/>
                <a:gd name="T9" fmla="*/ 1 h 3"/>
                <a:gd name="T10" fmla="*/ 1 w 4"/>
                <a:gd name="T11" fmla="*/ 1 h 3"/>
                <a:gd name="T12" fmla="*/ 1 w 4"/>
                <a:gd name="T13" fmla="*/ 1 h 3"/>
                <a:gd name="T14" fmla="*/ 1 w 4"/>
                <a:gd name="T15" fmla="*/ 0 h 3"/>
                <a:gd name="T16" fmla="*/ 1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2" y="0"/>
                  </a:moveTo>
                  <a:lnTo>
                    <a:pt x="0" y="0"/>
                  </a:lnTo>
                  <a:lnTo>
                    <a:pt x="0" y="1"/>
                  </a:lnTo>
                  <a:lnTo>
                    <a:pt x="0" y="3"/>
                  </a:lnTo>
                  <a:lnTo>
                    <a:pt x="2" y="3"/>
                  </a:lnTo>
                  <a:lnTo>
                    <a:pt x="4" y="1"/>
                  </a:lnTo>
                  <a:lnTo>
                    <a:pt x="4"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09" name="Freeform 272"/>
            <p:cNvSpPr>
              <a:spLocks/>
            </p:cNvSpPr>
            <p:nvPr/>
          </p:nvSpPr>
          <p:spPr bwMode="auto">
            <a:xfrm>
              <a:off x="3344" y="2848"/>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10" name="Freeform 273"/>
            <p:cNvSpPr>
              <a:spLocks/>
            </p:cNvSpPr>
            <p:nvPr/>
          </p:nvSpPr>
          <p:spPr bwMode="auto">
            <a:xfrm>
              <a:off x="3346" y="2851"/>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11" name="Freeform 274"/>
            <p:cNvSpPr>
              <a:spLocks/>
            </p:cNvSpPr>
            <p:nvPr/>
          </p:nvSpPr>
          <p:spPr bwMode="auto">
            <a:xfrm>
              <a:off x="3349" y="2852"/>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12" name="Freeform 275"/>
            <p:cNvSpPr>
              <a:spLocks/>
            </p:cNvSpPr>
            <p:nvPr/>
          </p:nvSpPr>
          <p:spPr bwMode="auto">
            <a:xfrm>
              <a:off x="3352" y="2855"/>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13" name="Freeform 276"/>
            <p:cNvSpPr>
              <a:spLocks/>
            </p:cNvSpPr>
            <p:nvPr/>
          </p:nvSpPr>
          <p:spPr bwMode="auto">
            <a:xfrm>
              <a:off x="3354" y="2857"/>
              <a:ext cx="2" cy="1"/>
            </a:xfrm>
            <a:custGeom>
              <a:avLst/>
              <a:gdLst>
                <a:gd name="T0" fmla="*/ 1 w 3"/>
                <a:gd name="T1" fmla="*/ 0 h 4"/>
                <a:gd name="T2" fmla="*/ 0 w 3"/>
                <a:gd name="T3" fmla="*/ 0 h 4"/>
                <a:gd name="T4" fmla="*/ 0 w 3"/>
                <a:gd name="T5" fmla="*/ 0 h 4"/>
                <a:gd name="T6" fmla="*/ 0 w 3"/>
                <a:gd name="T7" fmla="*/ 0 h 4"/>
                <a:gd name="T8" fmla="*/ 1 w 3"/>
                <a:gd name="T9" fmla="*/ 0 h 4"/>
                <a:gd name="T10" fmla="*/ 1 w 3"/>
                <a:gd name="T11" fmla="*/ 0 h 4"/>
                <a:gd name="T12" fmla="*/ 1 w 3"/>
                <a:gd name="T13" fmla="*/ 0 h 4"/>
                <a:gd name="T14" fmla="*/ 1 w 3"/>
                <a:gd name="T15" fmla="*/ 0 h 4"/>
                <a:gd name="T16" fmla="*/ 1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2" y="0"/>
                  </a:moveTo>
                  <a:lnTo>
                    <a:pt x="0" y="0"/>
                  </a:lnTo>
                  <a:lnTo>
                    <a:pt x="0" y="2"/>
                  </a:lnTo>
                  <a:lnTo>
                    <a:pt x="0" y="4"/>
                  </a:lnTo>
                  <a:lnTo>
                    <a:pt x="2" y="4"/>
                  </a:lnTo>
                  <a:lnTo>
                    <a:pt x="3" y="2"/>
                  </a:lnTo>
                  <a:lnTo>
                    <a:pt x="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14" name="Freeform 277"/>
            <p:cNvSpPr>
              <a:spLocks/>
            </p:cNvSpPr>
            <p:nvPr/>
          </p:nvSpPr>
          <p:spPr bwMode="auto">
            <a:xfrm>
              <a:off x="3356" y="2858"/>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15" name="Freeform 278"/>
            <p:cNvSpPr>
              <a:spLocks/>
            </p:cNvSpPr>
            <p:nvPr/>
          </p:nvSpPr>
          <p:spPr bwMode="auto">
            <a:xfrm>
              <a:off x="3359" y="2861"/>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16" name="Freeform 279"/>
            <p:cNvSpPr>
              <a:spLocks/>
            </p:cNvSpPr>
            <p:nvPr/>
          </p:nvSpPr>
          <p:spPr bwMode="auto">
            <a:xfrm>
              <a:off x="3362" y="2863"/>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17" name="Freeform 280"/>
            <p:cNvSpPr>
              <a:spLocks/>
            </p:cNvSpPr>
            <p:nvPr/>
          </p:nvSpPr>
          <p:spPr bwMode="auto">
            <a:xfrm>
              <a:off x="3364" y="2865"/>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18" name="Freeform 281"/>
            <p:cNvSpPr>
              <a:spLocks/>
            </p:cNvSpPr>
            <p:nvPr/>
          </p:nvSpPr>
          <p:spPr bwMode="auto">
            <a:xfrm>
              <a:off x="3367" y="2867"/>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lnTo>
                    <a:pt x="0" y="0"/>
                  </a:lnTo>
                  <a:lnTo>
                    <a:pt x="0" y="2"/>
                  </a:lnTo>
                  <a:lnTo>
                    <a:pt x="0" y="4"/>
                  </a:lnTo>
                  <a:lnTo>
                    <a:pt x="1" y="4"/>
                  </a:lnTo>
                  <a:lnTo>
                    <a:pt x="3" y="2"/>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19" name="Freeform 282"/>
            <p:cNvSpPr>
              <a:spLocks/>
            </p:cNvSpPr>
            <p:nvPr/>
          </p:nvSpPr>
          <p:spPr bwMode="auto">
            <a:xfrm>
              <a:off x="3369" y="2869"/>
              <a:ext cx="2" cy="2"/>
            </a:xfrm>
            <a:custGeom>
              <a:avLst/>
              <a:gdLst>
                <a:gd name="T0" fmla="*/ 1 w 4"/>
                <a:gd name="T1" fmla="*/ 0 h 3"/>
                <a:gd name="T2" fmla="*/ 1 w 4"/>
                <a:gd name="T3" fmla="*/ 0 h 3"/>
                <a:gd name="T4" fmla="*/ 0 w 4"/>
                <a:gd name="T5" fmla="*/ 1 h 3"/>
                <a:gd name="T6" fmla="*/ 1 w 4"/>
                <a:gd name="T7" fmla="*/ 1 h 3"/>
                <a:gd name="T8" fmla="*/ 1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1"/>
                  </a:lnTo>
                  <a:lnTo>
                    <a:pt x="2" y="3"/>
                  </a:lnTo>
                  <a:lnTo>
                    <a:pt x="4" y="3"/>
                  </a:lnTo>
                  <a:lnTo>
                    <a:pt x="4"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20" name="Freeform 283"/>
            <p:cNvSpPr>
              <a:spLocks/>
            </p:cNvSpPr>
            <p:nvPr/>
          </p:nvSpPr>
          <p:spPr bwMode="auto">
            <a:xfrm>
              <a:off x="3372" y="2871"/>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21" name="Freeform 284"/>
            <p:cNvSpPr>
              <a:spLocks/>
            </p:cNvSpPr>
            <p:nvPr/>
          </p:nvSpPr>
          <p:spPr bwMode="auto">
            <a:xfrm>
              <a:off x="3375" y="2873"/>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22" name="Freeform 285"/>
            <p:cNvSpPr>
              <a:spLocks/>
            </p:cNvSpPr>
            <p:nvPr/>
          </p:nvSpPr>
          <p:spPr bwMode="auto">
            <a:xfrm>
              <a:off x="3377" y="2876"/>
              <a:ext cx="2" cy="1"/>
            </a:xfrm>
            <a:custGeom>
              <a:avLst/>
              <a:gdLst>
                <a:gd name="T0" fmla="*/ 1 w 4"/>
                <a:gd name="T1" fmla="*/ 0 h 4"/>
                <a:gd name="T2" fmla="*/ 0 w 4"/>
                <a:gd name="T3" fmla="*/ 0 h 4"/>
                <a:gd name="T4" fmla="*/ 0 w 4"/>
                <a:gd name="T5" fmla="*/ 0 h 4"/>
                <a:gd name="T6" fmla="*/ 0 w 4"/>
                <a:gd name="T7" fmla="*/ 0 h 4"/>
                <a:gd name="T8" fmla="*/ 0 w 4"/>
                <a:gd name="T9" fmla="*/ 0 h 4"/>
                <a:gd name="T10" fmla="*/ 1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23" name="Freeform 286"/>
            <p:cNvSpPr>
              <a:spLocks/>
            </p:cNvSpPr>
            <p:nvPr/>
          </p:nvSpPr>
          <p:spPr bwMode="auto">
            <a:xfrm>
              <a:off x="3380" y="2877"/>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0"/>
                  </a:moveTo>
                  <a:lnTo>
                    <a:pt x="0" y="0"/>
                  </a:lnTo>
                  <a:lnTo>
                    <a:pt x="0" y="2"/>
                  </a:lnTo>
                  <a:lnTo>
                    <a:pt x="0" y="3"/>
                  </a:lnTo>
                  <a:lnTo>
                    <a:pt x="2" y="3"/>
                  </a:lnTo>
                  <a:lnTo>
                    <a:pt x="3" y="2"/>
                  </a:lnTo>
                  <a:lnTo>
                    <a:pt x="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24" name="Freeform 287"/>
            <p:cNvSpPr>
              <a:spLocks/>
            </p:cNvSpPr>
            <p:nvPr/>
          </p:nvSpPr>
          <p:spPr bwMode="auto">
            <a:xfrm>
              <a:off x="3382" y="2879"/>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25" name="Freeform 288"/>
            <p:cNvSpPr>
              <a:spLocks/>
            </p:cNvSpPr>
            <p:nvPr/>
          </p:nvSpPr>
          <p:spPr bwMode="auto">
            <a:xfrm>
              <a:off x="3384" y="2882"/>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26" name="Freeform 289"/>
            <p:cNvSpPr>
              <a:spLocks/>
            </p:cNvSpPr>
            <p:nvPr/>
          </p:nvSpPr>
          <p:spPr bwMode="auto">
            <a:xfrm>
              <a:off x="3388" y="2884"/>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27" name="Freeform 290"/>
            <p:cNvSpPr>
              <a:spLocks/>
            </p:cNvSpPr>
            <p:nvPr/>
          </p:nvSpPr>
          <p:spPr bwMode="auto">
            <a:xfrm>
              <a:off x="3390" y="2886"/>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28" name="Freeform 291"/>
            <p:cNvSpPr>
              <a:spLocks/>
            </p:cNvSpPr>
            <p:nvPr/>
          </p:nvSpPr>
          <p:spPr bwMode="auto">
            <a:xfrm>
              <a:off x="3392" y="2888"/>
              <a:ext cx="2" cy="2"/>
            </a:xfrm>
            <a:custGeom>
              <a:avLst/>
              <a:gdLst>
                <a:gd name="T0" fmla="*/ 1 w 3"/>
                <a:gd name="T1" fmla="*/ 0 h 3"/>
                <a:gd name="T2" fmla="*/ 0 w 3"/>
                <a:gd name="T3" fmla="*/ 0 h 3"/>
                <a:gd name="T4" fmla="*/ 0 w 3"/>
                <a:gd name="T5" fmla="*/ 1 h 3"/>
                <a:gd name="T6" fmla="*/ 0 w 3"/>
                <a:gd name="T7" fmla="*/ 1 h 3"/>
                <a:gd name="T8" fmla="*/ 1 w 3"/>
                <a:gd name="T9" fmla="*/ 1 h 3"/>
                <a:gd name="T10" fmla="*/ 1 w 3"/>
                <a:gd name="T11" fmla="*/ 1 h 3"/>
                <a:gd name="T12" fmla="*/ 1 w 3"/>
                <a:gd name="T13" fmla="*/ 1 h 3"/>
                <a:gd name="T14" fmla="*/ 1 w 3"/>
                <a:gd name="T15" fmla="*/ 0 h 3"/>
                <a:gd name="T16" fmla="*/ 1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1" y="0"/>
                  </a:moveTo>
                  <a:lnTo>
                    <a:pt x="0" y="0"/>
                  </a:lnTo>
                  <a:lnTo>
                    <a:pt x="0" y="1"/>
                  </a:lnTo>
                  <a:lnTo>
                    <a:pt x="0" y="3"/>
                  </a:lnTo>
                  <a:lnTo>
                    <a:pt x="1" y="3"/>
                  </a:lnTo>
                  <a:lnTo>
                    <a:pt x="3" y="1"/>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29" name="Freeform 292"/>
            <p:cNvSpPr>
              <a:spLocks/>
            </p:cNvSpPr>
            <p:nvPr/>
          </p:nvSpPr>
          <p:spPr bwMode="auto">
            <a:xfrm>
              <a:off x="3395" y="2890"/>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30" name="Freeform 293"/>
            <p:cNvSpPr>
              <a:spLocks/>
            </p:cNvSpPr>
            <p:nvPr/>
          </p:nvSpPr>
          <p:spPr bwMode="auto">
            <a:xfrm>
              <a:off x="3397" y="2892"/>
              <a:ext cx="2" cy="2"/>
            </a:xfrm>
            <a:custGeom>
              <a:avLst/>
              <a:gdLst>
                <a:gd name="T0" fmla="*/ 1 w 4"/>
                <a:gd name="T1" fmla="*/ 0 h 4"/>
                <a:gd name="T2" fmla="*/ 1 w 4"/>
                <a:gd name="T3" fmla="*/ 0 h 4"/>
                <a:gd name="T4" fmla="*/ 0 w 4"/>
                <a:gd name="T5" fmla="*/ 1 h 4"/>
                <a:gd name="T6" fmla="*/ 1 w 4"/>
                <a:gd name="T7" fmla="*/ 1 h 4"/>
                <a:gd name="T8" fmla="*/ 1 w 4"/>
                <a:gd name="T9" fmla="*/ 1 h 4"/>
                <a:gd name="T10" fmla="*/ 1 w 4"/>
                <a:gd name="T11" fmla="*/ 1 h 4"/>
                <a:gd name="T12" fmla="*/ 1 w 4"/>
                <a:gd name="T13" fmla="*/ 1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31" name="Freeform 294"/>
            <p:cNvSpPr>
              <a:spLocks/>
            </p:cNvSpPr>
            <p:nvPr/>
          </p:nvSpPr>
          <p:spPr bwMode="auto">
            <a:xfrm>
              <a:off x="3400" y="2894"/>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32" name="Freeform 295"/>
            <p:cNvSpPr>
              <a:spLocks/>
            </p:cNvSpPr>
            <p:nvPr/>
          </p:nvSpPr>
          <p:spPr bwMode="auto">
            <a:xfrm>
              <a:off x="3403" y="289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33" name="Freeform 296"/>
            <p:cNvSpPr>
              <a:spLocks/>
            </p:cNvSpPr>
            <p:nvPr/>
          </p:nvSpPr>
          <p:spPr bwMode="auto">
            <a:xfrm>
              <a:off x="3405" y="2898"/>
              <a:ext cx="2" cy="2"/>
            </a:xfrm>
            <a:custGeom>
              <a:avLst/>
              <a:gdLst>
                <a:gd name="T0" fmla="*/ 1 w 4"/>
                <a:gd name="T1" fmla="*/ 0 h 3"/>
                <a:gd name="T2" fmla="*/ 0 w 4"/>
                <a:gd name="T3" fmla="*/ 0 h 3"/>
                <a:gd name="T4" fmla="*/ 0 w 4"/>
                <a:gd name="T5" fmla="*/ 1 h 3"/>
                <a:gd name="T6" fmla="*/ 0 w 4"/>
                <a:gd name="T7" fmla="*/ 1 h 3"/>
                <a:gd name="T8" fmla="*/ 1 w 4"/>
                <a:gd name="T9" fmla="*/ 1 h 3"/>
                <a:gd name="T10" fmla="*/ 1 w 4"/>
                <a:gd name="T11" fmla="*/ 1 h 3"/>
                <a:gd name="T12" fmla="*/ 1 w 4"/>
                <a:gd name="T13" fmla="*/ 1 h 3"/>
                <a:gd name="T14" fmla="*/ 1 w 4"/>
                <a:gd name="T15" fmla="*/ 0 h 3"/>
                <a:gd name="T16" fmla="*/ 1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2" y="0"/>
                  </a:moveTo>
                  <a:lnTo>
                    <a:pt x="0" y="0"/>
                  </a:lnTo>
                  <a:lnTo>
                    <a:pt x="0" y="1"/>
                  </a:lnTo>
                  <a:lnTo>
                    <a:pt x="0" y="3"/>
                  </a:lnTo>
                  <a:lnTo>
                    <a:pt x="2" y="3"/>
                  </a:lnTo>
                  <a:lnTo>
                    <a:pt x="4" y="1"/>
                  </a:lnTo>
                  <a:lnTo>
                    <a:pt x="4"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34" name="Freeform 297"/>
            <p:cNvSpPr>
              <a:spLocks/>
            </p:cNvSpPr>
            <p:nvPr/>
          </p:nvSpPr>
          <p:spPr bwMode="auto">
            <a:xfrm>
              <a:off x="3408" y="2900"/>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35" name="Freeform 298"/>
            <p:cNvSpPr>
              <a:spLocks/>
            </p:cNvSpPr>
            <p:nvPr/>
          </p:nvSpPr>
          <p:spPr bwMode="auto">
            <a:xfrm>
              <a:off x="3410" y="2903"/>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36" name="Freeform 299"/>
            <p:cNvSpPr>
              <a:spLocks/>
            </p:cNvSpPr>
            <p:nvPr/>
          </p:nvSpPr>
          <p:spPr bwMode="auto">
            <a:xfrm>
              <a:off x="3413" y="2904"/>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37" name="Freeform 300"/>
            <p:cNvSpPr>
              <a:spLocks/>
            </p:cNvSpPr>
            <p:nvPr/>
          </p:nvSpPr>
          <p:spPr bwMode="auto">
            <a:xfrm>
              <a:off x="3416" y="2907"/>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38" name="Freeform 301"/>
            <p:cNvSpPr>
              <a:spLocks/>
            </p:cNvSpPr>
            <p:nvPr/>
          </p:nvSpPr>
          <p:spPr bwMode="auto">
            <a:xfrm>
              <a:off x="3418" y="2909"/>
              <a:ext cx="2" cy="1"/>
            </a:xfrm>
            <a:custGeom>
              <a:avLst/>
              <a:gdLst>
                <a:gd name="T0" fmla="*/ 1 w 3"/>
                <a:gd name="T1" fmla="*/ 0 h 4"/>
                <a:gd name="T2" fmla="*/ 0 w 3"/>
                <a:gd name="T3" fmla="*/ 0 h 4"/>
                <a:gd name="T4" fmla="*/ 0 w 3"/>
                <a:gd name="T5" fmla="*/ 0 h 4"/>
                <a:gd name="T6" fmla="*/ 0 w 3"/>
                <a:gd name="T7" fmla="*/ 0 h 4"/>
                <a:gd name="T8" fmla="*/ 1 w 3"/>
                <a:gd name="T9" fmla="*/ 0 h 4"/>
                <a:gd name="T10" fmla="*/ 1 w 3"/>
                <a:gd name="T11" fmla="*/ 0 h 4"/>
                <a:gd name="T12" fmla="*/ 1 w 3"/>
                <a:gd name="T13" fmla="*/ 0 h 4"/>
                <a:gd name="T14" fmla="*/ 1 w 3"/>
                <a:gd name="T15" fmla="*/ 0 h 4"/>
                <a:gd name="T16" fmla="*/ 1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2" y="0"/>
                  </a:moveTo>
                  <a:lnTo>
                    <a:pt x="0" y="0"/>
                  </a:lnTo>
                  <a:lnTo>
                    <a:pt x="0" y="2"/>
                  </a:lnTo>
                  <a:lnTo>
                    <a:pt x="0" y="4"/>
                  </a:lnTo>
                  <a:lnTo>
                    <a:pt x="2" y="4"/>
                  </a:lnTo>
                  <a:lnTo>
                    <a:pt x="3" y="2"/>
                  </a:lnTo>
                  <a:lnTo>
                    <a:pt x="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39" name="Freeform 302"/>
            <p:cNvSpPr>
              <a:spLocks/>
            </p:cNvSpPr>
            <p:nvPr/>
          </p:nvSpPr>
          <p:spPr bwMode="auto">
            <a:xfrm>
              <a:off x="3420" y="2910"/>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40" name="Freeform 303"/>
            <p:cNvSpPr>
              <a:spLocks/>
            </p:cNvSpPr>
            <p:nvPr/>
          </p:nvSpPr>
          <p:spPr bwMode="auto">
            <a:xfrm>
              <a:off x="3423" y="2913"/>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41" name="Freeform 304"/>
            <p:cNvSpPr>
              <a:spLocks/>
            </p:cNvSpPr>
            <p:nvPr/>
          </p:nvSpPr>
          <p:spPr bwMode="auto">
            <a:xfrm>
              <a:off x="3426" y="2915"/>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42" name="Freeform 305"/>
            <p:cNvSpPr>
              <a:spLocks/>
            </p:cNvSpPr>
            <p:nvPr/>
          </p:nvSpPr>
          <p:spPr bwMode="auto">
            <a:xfrm>
              <a:off x="3428" y="2917"/>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43" name="Freeform 306"/>
            <p:cNvSpPr>
              <a:spLocks/>
            </p:cNvSpPr>
            <p:nvPr/>
          </p:nvSpPr>
          <p:spPr bwMode="auto">
            <a:xfrm>
              <a:off x="3431" y="2919"/>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lnTo>
                    <a:pt x="0" y="0"/>
                  </a:lnTo>
                  <a:lnTo>
                    <a:pt x="0" y="2"/>
                  </a:lnTo>
                  <a:lnTo>
                    <a:pt x="0" y="4"/>
                  </a:lnTo>
                  <a:lnTo>
                    <a:pt x="1" y="4"/>
                  </a:lnTo>
                  <a:lnTo>
                    <a:pt x="3" y="2"/>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44" name="Freeform 307"/>
            <p:cNvSpPr>
              <a:spLocks/>
            </p:cNvSpPr>
            <p:nvPr/>
          </p:nvSpPr>
          <p:spPr bwMode="auto">
            <a:xfrm>
              <a:off x="3433" y="2921"/>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45" name="Freeform 308"/>
            <p:cNvSpPr>
              <a:spLocks/>
            </p:cNvSpPr>
            <p:nvPr/>
          </p:nvSpPr>
          <p:spPr bwMode="auto">
            <a:xfrm>
              <a:off x="3436" y="2923"/>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46" name="Freeform 309"/>
            <p:cNvSpPr>
              <a:spLocks/>
            </p:cNvSpPr>
            <p:nvPr/>
          </p:nvSpPr>
          <p:spPr bwMode="auto">
            <a:xfrm>
              <a:off x="3439" y="2925"/>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47" name="Freeform 310"/>
            <p:cNvSpPr>
              <a:spLocks/>
            </p:cNvSpPr>
            <p:nvPr/>
          </p:nvSpPr>
          <p:spPr bwMode="auto">
            <a:xfrm>
              <a:off x="3441" y="2928"/>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48" name="Freeform 311"/>
            <p:cNvSpPr>
              <a:spLocks/>
            </p:cNvSpPr>
            <p:nvPr/>
          </p:nvSpPr>
          <p:spPr bwMode="auto">
            <a:xfrm>
              <a:off x="3444" y="2929"/>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0"/>
                  </a:moveTo>
                  <a:lnTo>
                    <a:pt x="0" y="0"/>
                  </a:lnTo>
                  <a:lnTo>
                    <a:pt x="0" y="2"/>
                  </a:lnTo>
                  <a:lnTo>
                    <a:pt x="0" y="3"/>
                  </a:lnTo>
                  <a:lnTo>
                    <a:pt x="2" y="3"/>
                  </a:lnTo>
                  <a:lnTo>
                    <a:pt x="3" y="2"/>
                  </a:lnTo>
                  <a:lnTo>
                    <a:pt x="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49" name="Freeform 312"/>
            <p:cNvSpPr>
              <a:spLocks/>
            </p:cNvSpPr>
            <p:nvPr/>
          </p:nvSpPr>
          <p:spPr bwMode="auto">
            <a:xfrm>
              <a:off x="3446" y="2931"/>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50" name="Freeform 313"/>
            <p:cNvSpPr>
              <a:spLocks/>
            </p:cNvSpPr>
            <p:nvPr/>
          </p:nvSpPr>
          <p:spPr bwMode="auto">
            <a:xfrm>
              <a:off x="3448" y="2934"/>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51" name="Freeform 314"/>
            <p:cNvSpPr>
              <a:spLocks/>
            </p:cNvSpPr>
            <p:nvPr/>
          </p:nvSpPr>
          <p:spPr bwMode="auto">
            <a:xfrm>
              <a:off x="3452" y="2936"/>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52" name="Freeform 315"/>
            <p:cNvSpPr>
              <a:spLocks/>
            </p:cNvSpPr>
            <p:nvPr/>
          </p:nvSpPr>
          <p:spPr bwMode="auto">
            <a:xfrm>
              <a:off x="3454" y="2938"/>
              <a:ext cx="2" cy="2"/>
            </a:xfrm>
            <a:custGeom>
              <a:avLst/>
              <a:gdLst>
                <a:gd name="T0" fmla="*/ 1 w 3"/>
                <a:gd name="T1" fmla="*/ 0 h 4"/>
                <a:gd name="T2" fmla="*/ 0 w 3"/>
                <a:gd name="T3" fmla="*/ 0 h 4"/>
                <a:gd name="T4" fmla="*/ 0 w 3"/>
                <a:gd name="T5" fmla="*/ 1 h 4"/>
                <a:gd name="T6" fmla="*/ 0 w 3"/>
                <a:gd name="T7" fmla="*/ 1 h 4"/>
                <a:gd name="T8" fmla="*/ 0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53" name="Freeform 316"/>
            <p:cNvSpPr>
              <a:spLocks/>
            </p:cNvSpPr>
            <p:nvPr/>
          </p:nvSpPr>
          <p:spPr bwMode="auto">
            <a:xfrm>
              <a:off x="3456" y="2940"/>
              <a:ext cx="2" cy="2"/>
            </a:xfrm>
            <a:custGeom>
              <a:avLst/>
              <a:gdLst>
                <a:gd name="T0" fmla="*/ 1 w 3"/>
                <a:gd name="T1" fmla="*/ 0 h 3"/>
                <a:gd name="T2" fmla="*/ 0 w 3"/>
                <a:gd name="T3" fmla="*/ 0 h 3"/>
                <a:gd name="T4" fmla="*/ 0 w 3"/>
                <a:gd name="T5" fmla="*/ 1 h 3"/>
                <a:gd name="T6" fmla="*/ 0 w 3"/>
                <a:gd name="T7" fmla="*/ 1 h 3"/>
                <a:gd name="T8" fmla="*/ 1 w 3"/>
                <a:gd name="T9" fmla="*/ 1 h 3"/>
                <a:gd name="T10" fmla="*/ 1 w 3"/>
                <a:gd name="T11" fmla="*/ 1 h 3"/>
                <a:gd name="T12" fmla="*/ 1 w 3"/>
                <a:gd name="T13" fmla="*/ 1 h 3"/>
                <a:gd name="T14" fmla="*/ 1 w 3"/>
                <a:gd name="T15" fmla="*/ 0 h 3"/>
                <a:gd name="T16" fmla="*/ 1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1" y="0"/>
                  </a:moveTo>
                  <a:lnTo>
                    <a:pt x="0" y="0"/>
                  </a:lnTo>
                  <a:lnTo>
                    <a:pt x="0" y="1"/>
                  </a:lnTo>
                  <a:lnTo>
                    <a:pt x="0" y="3"/>
                  </a:lnTo>
                  <a:lnTo>
                    <a:pt x="1" y="3"/>
                  </a:lnTo>
                  <a:lnTo>
                    <a:pt x="3" y="1"/>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54" name="Freeform 317"/>
            <p:cNvSpPr>
              <a:spLocks/>
            </p:cNvSpPr>
            <p:nvPr/>
          </p:nvSpPr>
          <p:spPr bwMode="auto">
            <a:xfrm>
              <a:off x="3459" y="2942"/>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55" name="Freeform 318"/>
            <p:cNvSpPr>
              <a:spLocks/>
            </p:cNvSpPr>
            <p:nvPr/>
          </p:nvSpPr>
          <p:spPr bwMode="auto">
            <a:xfrm>
              <a:off x="3461" y="2944"/>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56" name="Freeform 319"/>
            <p:cNvSpPr>
              <a:spLocks/>
            </p:cNvSpPr>
            <p:nvPr/>
          </p:nvSpPr>
          <p:spPr bwMode="auto">
            <a:xfrm>
              <a:off x="3464" y="2946"/>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57" name="Freeform 320"/>
            <p:cNvSpPr>
              <a:spLocks/>
            </p:cNvSpPr>
            <p:nvPr/>
          </p:nvSpPr>
          <p:spPr bwMode="auto">
            <a:xfrm>
              <a:off x="3467" y="2949"/>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58" name="Freeform 321"/>
            <p:cNvSpPr>
              <a:spLocks/>
            </p:cNvSpPr>
            <p:nvPr/>
          </p:nvSpPr>
          <p:spPr bwMode="auto">
            <a:xfrm>
              <a:off x="3469" y="2950"/>
              <a:ext cx="2" cy="2"/>
            </a:xfrm>
            <a:custGeom>
              <a:avLst/>
              <a:gdLst>
                <a:gd name="T0" fmla="*/ 1 w 3"/>
                <a:gd name="T1" fmla="*/ 0 h 3"/>
                <a:gd name="T2" fmla="*/ 0 w 3"/>
                <a:gd name="T3" fmla="*/ 0 h 3"/>
                <a:gd name="T4" fmla="*/ 0 w 3"/>
                <a:gd name="T5" fmla="*/ 1 h 3"/>
                <a:gd name="T6" fmla="*/ 0 w 3"/>
                <a:gd name="T7" fmla="*/ 1 h 3"/>
                <a:gd name="T8" fmla="*/ 1 w 3"/>
                <a:gd name="T9" fmla="*/ 1 h 3"/>
                <a:gd name="T10" fmla="*/ 1 w 3"/>
                <a:gd name="T11" fmla="*/ 1 h 3"/>
                <a:gd name="T12" fmla="*/ 1 w 3"/>
                <a:gd name="T13" fmla="*/ 1 h 3"/>
                <a:gd name="T14" fmla="*/ 1 w 3"/>
                <a:gd name="T15" fmla="*/ 0 h 3"/>
                <a:gd name="T16" fmla="*/ 1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0"/>
                  </a:moveTo>
                  <a:lnTo>
                    <a:pt x="0" y="0"/>
                  </a:lnTo>
                  <a:lnTo>
                    <a:pt x="0" y="1"/>
                  </a:lnTo>
                  <a:lnTo>
                    <a:pt x="0" y="3"/>
                  </a:lnTo>
                  <a:lnTo>
                    <a:pt x="2" y="3"/>
                  </a:lnTo>
                  <a:lnTo>
                    <a:pt x="3" y="1"/>
                  </a:lnTo>
                  <a:lnTo>
                    <a:pt x="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59" name="Freeform 322"/>
            <p:cNvSpPr>
              <a:spLocks/>
            </p:cNvSpPr>
            <p:nvPr/>
          </p:nvSpPr>
          <p:spPr bwMode="auto">
            <a:xfrm>
              <a:off x="3472" y="2952"/>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60" name="Freeform 323"/>
            <p:cNvSpPr>
              <a:spLocks/>
            </p:cNvSpPr>
            <p:nvPr/>
          </p:nvSpPr>
          <p:spPr bwMode="auto">
            <a:xfrm>
              <a:off x="3474" y="2955"/>
              <a:ext cx="2" cy="1"/>
            </a:xfrm>
            <a:custGeom>
              <a:avLst/>
              <a:gdLst>
                <a:gd name="T0" fmla="*/ 1 w 3"/>
                <a:gd name="T1" fmla="*/ 0 h 4"/>
                <a:gd name="T2" fmla="*/ 1 w 3"/>
                <a:gd name="T3" fmla="*/ 0 h 4"/>
                <a:gd name="T4" fmla="*/ 0 w 3"/>
                <a:gd name="T5" fmla="*/ 0 h 4"/>
                <a:gd name="T6" fmla="*/ 1 w 3"/>
                <a:gd name="T7" fmla="*/ 0 h 4"/>
                <a:gd name="T8" fmla="*/ 1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61" name="Freeform 324"/>
            <p:cNvSpPr>
              <a:spLocks/>
            </p:cNvSpPr>
            <p:nvPr/>
          </p:nvSpPr>
          <p:spPr bwMode="auto">
            <a:xfrm>
              <a:off x="3477" y="2956"/>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62" name="Freeform 325"/>
            <p:cNvSpPr>
              <a:spLocks/>
            </p:cNvSpPr>
            <p:nvPr/>
          </p:nvSpPr>
          <p:spPr bwMode="auto">
            <a:xfrm>
              <a:off x="3480" y="2959"/>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2"/>
                  </a:lnTo>
                  <a:lnTo>
                    <a:pt x="0" y="3"/>
                  </a:lnTo>
                  <a:lnTo>
                    <a:pt x="2"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63" name="Freeform 326"/>
            <p:cNvSpPr>
              <a:spLocks/>
            </p:cNvSpPr>
            <p:nvPr/>
          </p:nvSpPr>
          <p:spPr bwMode="auto">
            <a:xfrm>
              <a:off x="3482" y="2961"/>
              <a:ext cx="2" cy="1"/>
            </a:xfrm>
            <a:custGeom>
              <a:avLst/>
              <a:gdLst>
                <a:gd name="T0" fmla="*/ 1 w 3"/>
                <a:gd name="T1" fmla="*/ 0 h 4"/>
                <a:gd name="T2" fmla="*/ 0 w 3"/>
                <a:gd name="T3" fmla="*/ 0 h 4"/>
                <a:gd name="T4" fmla="*/ 0 w 3"/>
                <a:gd name="T5" fmla="*/ 0 h 4"/>
                <a:gd name="T6" fmla="*/ 0 w 3"/>
                <a:gd name="T7" fmla="*/ 0 h 4"/>
                <a:gd name="T8" fmla="*/ 1 w 3"/>
                <a:gd name="T9" fmla="*/ 0 h 4"/>
                <a:gd name="T10" fmla="*/ 1 w 3"/>
                <a:gd name="T11" fmla="*/ 0 h 4"/>
                <a:gd name="T12" fmla="*/ 1 w 3"/>
                <a:gd name="T13" fmla="*/ 0 h 4"/>
                <a:gd name="T14" fmla="*/ 1 w 3"/>
                <a:gd name="T15" fmla="*/ 0 h 4"/>
                <a:gd name="T16" fmla="*/ 1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lnTo>
                    <a:pt x="0" y="0"/>
                  </a:lnTo>
                  <a:lnTo>
                    <a:pt x="0" y="2"/>
                  </a:lnTo>
                  <a:lnTo>
                    <a:pt x="0" y="4"/>
                  </a:lnTo>
                  <a:lnTo>
                    <a:pt x="1" y="4"/>
                  </a:lnTo>
                  <a:lnTo>
                    <a:pt x="3" y="2"/>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64" name="Freeform 327"/>
            <p:cNvSpPr>
              <a:spLocks/>
            </p:cNvSpPr>
            <p:nvPr/>
          </p:nvSpPr>
          <p:spPr bwMode="auto">
            <a:xfrm>
              <a:off x="3484" y="2962"/>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65" name="Freeform 328"/>
            <p:cNvSpPr>
              <a:spLocks/>
            </p:cNvSpPr>
            <p:nvPr/>
          </p:nvSpPr>
          <p:spPr bwMode="auto">
            <a:xfrm>
              <a:off x="3487" y="2965"/>
              <a:ext cx="1" cy="2"/>
            </a:xfrm>
            <a:custGeom>
              <a:avLst/>
              <a:gdLst>
                <a:gd name="T0" fmla="*/ 0 w 4"/>
                <a:gd name="T1" fmla="*/ 0 h 3"/>
                <a:gd name="T2" fmla="*/ 0 w 4"/>
                <a:gd name="T3" fmla="*/ 0 h 3"/>
                <a:gd name="T4" fmla="*/ 0 w 4"/>
                <a:gd name="T5" fmla="*/ 1 h 3"/>
                <a:gd name="T6" fmla="*/ 0 w 4"/>
                <a:gd name="T7" fmla="*/ 1 h 3"/>
                <a:gd name="T8" fmla="*/ 0 w 4"/>
                <a:gd name="T9" fmla="*/ 1 h 3"/>
                <a:gd name="T10" fmla="*/ 0 w 4"/>
                <a:gd name="T11" fmla="*/ 1 h 3"/>
                <a:gd name="T12" fmla="*/ 0 w 4"/>
                <a:gd name="T13" fmla="*/ 1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66" name="Freeform 329"/>
            <p:cNvSpPr>
              <a:spLocks/>
            </p:cNvSpPr>
            <p:nvPr/>
          </p:nvSpPr>
          <p:spPr bwMode="auto">
            <a:xfrm>
              <a:off x="3490" y="296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67" name="Freeform 330"/>
            <p:cNvSpPr>
              <a:spLocks/>
            </p:cNvSpPr>
            <p:nvPr/>
          </p:nvSpPr>
          <p:spPr bwMode="auto">
            <a:xfrm>
              <a:off x="3492" y="2969"/>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1"/>
                  </a:lnTo>
                  <a:lnTo>
                    <a:pt x="0" y="3"/>
                  </a:lnTo>
                  <a:lnTo>
                    <a:pt x="1" y="3"/>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68" name="Freeform 331"/>
            <p:cNvSpPr>
              <a:spLocks/>
            </p:cNvSpPr>
            <p:nvPr/>
          </p:nvSpPr>
          <p:spPr bwMode="auto">
            <a:xfrm>
              <a:off x="3495" y="2971"/>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2" y="0"/>
                  </a:moveTo>
                  <a:lnTo>
                    <a:pt x="0" y="0"/>
                  </a:lnTo>
                  <a:lnTo>
                    <a:pt x="0" y="2"/>
                  </a:lnTo>
                  <a:lnTo>
                    <a:pt x="0" y="4"/>
                  </a:lnTo>
                  <a:lnTo>
                    <a:pt x="2" y="4"/>
                  </a:lnTo>
                  <a:lnTo>
                    <a:pt x="4" y="2"/>
                  </a:lnTo>
                  <a:lnTo>
                    <a:pt x="4"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69" name="Freeform 332"/>
            <p:cNvSpPr>
              <a:spLocks/>
            </p:cNvSpPr>
            <p:nvPr/>
          </p:nvSpPr>
          <p:spPr bwMode="auto">
            <a:xfrm>
              <a:off x="3497" y="2973"/>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70" name="Freeform 333"/>
            <p:cNvSpPr>
              <a:spLocks/>
            </p:cNvSpPr>
            <p:nvPr/>
          </p:nvSpPr>
          <p:spPr bwMode="auto">
            <a:xfrm>
              <a:off x="3499" y="2975"/>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71" name="Freeform 334"/>
            <p:cNvSpPr>
              <a:spLocks/>
            </p:cNvSpPr>
            <p:nvPr/>
          </p:nvSpPr>
          <p:spPr bwMode="auto">
            <a:xfrm>
              <a:off x="3503" y="2977"/>
              <a:ext cx="1" cy="2"/>
            </a:xfrm>
            <a:custGeom>
              <a:avLst/>
              <a:gdLst>
                <a:gd name="T0" fmla="*/ 0 w 4"/>
                <a:gd name="T1" fmla="*/ 0 h 4"/>
                <a:gd name="T2" fmla="*/ 0 w 4"/>
                <a:gd name="T3" fmla="*/ 0 h 4"/>
                <a:gd name="T4" fmla="*/ 0 w 4"/>
                <a:gd name="T5" fmla="*/ 1 h 4"/>
                <a:gd name="T6" fmla="*/ 0 w 4"/>
                <a:gd name="T7" fmla="*/ 1 h 4"/>
                <a:gd name="T8" fmla="*/ 0 w 4"/>
                <a:gd name="T9" fmla="*/ 1 h 4"/>
                <a:gd name="T10" fmla="*/ 0 w 4"/>
                <a:gd name="T11" fmla="*/ 1 h 4"/>
                <a:gd name="T12" fmla="*/ 0 w 4"/>
                <a:gd name="T13" fmla="*/ 1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72" name="Freeform 335"/>
            <p:cNvSpPr>
              <a:spLocks/>
            </p:cNvSpPr>
            <p:nvPr/>
          </p:nvSpPr>
          <p:spPr bwMode="auto">
            <a:xfrm>
              <a:off x="3505" y="2980"/>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73" name="Freeform 336"/>
            <p:cNvSpPr>
              <a:spLocks/>
            </p:cNvSpPr>
            <p:nvPr/>
          </p:nvSpPr>
          <p:spPr bwMode="auto">
            <a:xfrm>
              <a:off x="3507" y="2981"/>
              <a:ext cx="2" cy="2"/>
            </a:xfrm>
            <a:custGeom>
              <a:avLst/>
              <a:gdLst>
                <a:gd name="T0" fmla="*/ 1 w 3"/>
                <a:gd name="T1" fmla="*/ 0 h 3"/>
                <a:gd name="T2" fmla="*/ 0 w 3"/>
                <a:gd name="T3" fmla="*/ 0 h 3"/>
                <a:gd name="T4" fmla="*/ 0 w 3"/>
                <a:gd name="T5" fmla="*/ 1 h 3"/>
                <a:gd name="T6" fmla="*/ 0 w 3"/>
                <a:gd name="T7" fmla="*/ 1 h 3"/>
                <a:gd name="T8" fmla="*/ 1 w 3"/>
                <a:gd name="T9" fmla="*/ 1 h 3"/>
                <a:gd name="T10" fmla="*/ 1 w 3"/>
                <a:gd name="T11" fmla="*/ 1 h 3"/>
                <a:gd name="T12" fmla="*/ 1 w 3"/>
                <a:gd name="T13" fmla="*/ 1 h 3"/>
                <a:gd name="T14" fmla="*/ 1 w 3"/>
                <a:gd name="T15" fmla="*/ 0 h 3"/>
                <a:gd name="T16" fmla="*/ 1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0"/>
                  </a:moveTo>
                  <a:lnTo>
                    <a:pt x="0" y="0"/>
                  </a:lnTo>
                  <a:lnTo>
                    <a:pt x="0" y="2"/>
                  </a:lnTo>
                  <a:lnTo>
                    <a:pt x="0" y="3"/>
                  </a:lnTo>
                  <a:lnTo>
                    <a:pt x="2" y="3"/>
                  </a:lnTo>
                  <a:lnTo>
                    <a:pt x="3" y="2"/>
                  </a:lnTo>
                  <a:lnTo>
                    <a:pt x="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74" name="Freeform 337"/>
            <p:cNvSpPr>
              <a:spLocks/>
            </p:cNvSpPr>
            <p:nvPr/>
          </p:nvSpPr>
          <p:spPr bwMode="auto">
            <a:xfrm>
              <a:off x="3510" y="2983"/>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75" name="Freeform 338"/>
            <p:cNvSpPr>
              <a:spLocks/>
            </p:cNvSpPr>
            <p:nvPr/>
          </p:nvSpPr>
          <p:spPr bwMode="auto">
            <a:xfrm>
              <a:off x="3512" y="2986"/>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1"/>
                  </a:lnTo>
                  <a:lnTo>
                    <a:pt x="1"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76" name="Freeform 339"/>
            <p:cNvSpPr>
              <a:spLocks/>
            </p:cNvSpPr>
            <p:nvPr/>
          </p:nvSpPr>
          <p:spPr bwMode="auto">
            <a:xfrm>
              <a:off x="3515" y="2988"/>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77" name="Freeform 340"/>
            <p:cNvSpPr>
              <a:spLocks/>
            </p:cNvSpPr>
            <p:nvPr/>
          </p:nvSpPr>
          <p:spPr bwMode="auto">
            <a:xfrm>
              <a:off x="3518" y="2990"/>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78" name="Freeform 341"/>
            <p:cNvSpPr>
              <a:spLocks/>
            </p:cNvSpPr>
            <p:nvPr/>
          </p:nvSpPr>
          <p:spPr bwMode="auto">
            <a:xfrm>
              <a:off x="3520" y="2992"/>
              <a:ext cx="2" cy="2"/>
            </a:xfrm>
            <a:custGeom>
              <a:avLst/>
              <a:gdLst>
                <a:gd name="T0" fmla="*/ 1 w 3"/>
                <a:gd name="T1" fmla="*/ 0 h 3"/>
                <a:gd name="T2" fmla="*/ 0 w 3"/>
                <a:gd name="T3" fmla="*/ 0 h 3"/>
                <a:gd name="T4" fmla="*/ 0 w 3"/>
                <a:gd name="T5" fmla="*/ 1 h 3"/>
                <a:gd name="T6" fmla="*/ 0 w 3"/>
                <a:gd name="T7" fmla="*/ 1 h 3"/>
                <a:gd name="T8" fmla="*/ 1 w 3"/>
                <a:gd name="T9" fmla="*/ 1 h 3"/>
                <a:gd name="T10" fmla="*/ 1 w 3"/>
                <a:gd name="T11" fmla="*/ 1 h 3"/>
                <a:gd name="T12" fmla="*/ 1 w 3"/>
                <a:gd name="T13" fmla="*/ 1 h 3"/>
                <a:gd name="T14" fmla="*/ 1 w 3"/>
                <a:gd name="T15" fmla="*/ 0 h 3"/>
                <a:gd name="T16" fmla="*/ 1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1" y="0"/>
                  </a:moveTo>
                  <a:lnTo>
                    <a:pt x="0" y="0"/>
                  </a:lnTo>
                  <a:lnTo>
                    <a:pt x="0" y="1"/>
                  </a:lnTo>
                  <a:lnTo>
                    <a:pt x="0" y="3"/>
                  </a:lnTo>
                  <a:lnTo>
                    <a:pt x="1" y="3"/>
                  </a:lnTo>
                  <a:lnTo>
                    <a:pt x="3" y="1"/>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79" name="Freeform 342"/>
            <p:cNvSpPr>
              <a:spLocks/>
            </p:cNvSpPr>
            <p:nvPr/>
          </p:nvSpPr>
          <p:spPr bwMode="auto">
            <a:xfrm>
              <a:off x="3523" y="2994"/>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0"/>
                  </a:moveTo>
                  <a:lnTo>
                    <a:pt x="2" y="0"/>
                  </a:lnTo>
                  <a:lnTo>
                    <a:pt x="0" y="2"/>
                  </a:lnTo>
                  <a:lnTo>
                    <a:pt x="2" y="4"/>
                  </a:lnTo>
                  <a:lnTo>
                    <a:pt x="4" y="4"/>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80" name="Freeform 343"/>
            <p:cNvSpPr>
              <a:spLocks/>
            </p:cNvSpPr>
            <p:nvPr/>
          </p:nvSpPr>
          <p:spPr bwMode="auto">
            <a:xfrm>
              <a:off x="3525" y="2996"/>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81" name="Freeform 344"/>
            <p:cNvSpPr>
              <a:spLocks/>
            </p:cNvSpPr>
            <p:nvPr/>
          </p:nvSpPr>
          <p:spPr bwMode="auto">
            <a:xfrm>
              <a:off x="3528" y="2998"/>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82" name="Freeform 345"/>
            <p:cNvSpPr>
              <a:spLocks/>
            </p:cNvSpPr>
            <p:nvPr/>
          </p:nvSpPr>
          <p:spPr bwMode="auto">
            <a:xfrm>
              <a:off x="3531" y="3001"/>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0"/>
                  </a:moveTo>
                  <a:lnTo>
                    <a:pt x="0" y="0"/>
                  </a:lnTo>
                  <a:lnTo>
                    <a:pt x="0" y="2"/>
                  </a:lnTo>
                  <a:lnTo>
                    <a:pt x="0" y="4"/>
                  </a:lnTo>
                  <a:lnTo>
                    <a:pt x="2" y="4"/>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83" name="Freeform 346"/>
            <p:cNvSpPr>
              <a:spLocks/>
            </p:cNvSpPr>
            <p:nvPr/>
          </p:nvSpPr>
          <p:spPr bwMode="auto">
            <a:xfrm>
              <a:off x="3533" y="3002"/>
              <a:ext cx="2" cy="2"/>
            </a:xfrm>
            <a:custGeom>
              <a:avLst/>
              <a:gdLst>
                <a:gd name="T0" fmla="*/ 1 w 3"/>
                <a:gd name="T1" fmla="*/ 0 h 3"/>
                <a:gd name="T2" fmla="*/ 0 w 3"/>
                <a:gd name="T3" fmla="*/ 0 h 3"/>
                <a:gd name="T4" fmla="*/ 0 w 3"/>
                <a:gd name="T5" fmla="*/ 1 h 3"/>
                <a:gd name="T6" fmla="*/ 0 w 3"/>
                <a:gd name="T7" fmla="*/ 1 h 3"/>
                <a:gd name="T8" fmla="*/ 1 w 3"/>
                <a:gd name="T9" fmla="*/ 1 h 3"/>
                <a:gd name="T10" fmla="*/ 1 w 3"/>
                <a:gd name="T11" fmla="*/ 1 h 3"/>
                <a:gd name="T12" fmla="*/ 1 w 3"/>
                <a:gd name="T13" fmla="*/ 1 h 3"/>
                <a:gd name="T14" fmla="*/ 1 w 3"/>
                <a:gd name="T15" fmla="*/ 0 h 3"/>
                <a:gd name="T16" fmla="*/ 1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0"/>
                  </a:moveTo>
                  <a:lnTo>
                    <a:pt x="0" y="0"/>
                  </a:lnTo>
                  <a:lnTo>
                    <a:pt x="0" y="1"/>
                  </a:lnTo>
                  <a:lnTo>
                    <a:pt x="0" y="3"/>
                  </a:lnTo>
                  <a:lnTo>
                    <a:pt x="2" y="3"/>
                  </a:lnTo>
                  <a:lnTo>
                    <a:pt x="3" y="1"/>
                  </a:lnTo>
                  <a:lnTo>
                    <a:pt x="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84" name="Freeform 347"/>
            <p:cNvSpPr>
              <a:spLocks/>
            </p:cNvSpPr>
            <p:nvPr/>
          </p:nvSpPr>
          <p:spPr bwMode="auto">
            <a:xfrm>
              <a:off x="3535" y="3004"/>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85" name="Freeform 348"/>
            <p:cNvSpPr>
              <a:spLocks/>
            </p:cNvSpPr>
            <p:nvPr/>
          </p:nvSpPr>
          <p:spPr bwMode="auto">
            <a:xfrm>
              <a:off x="3538" y="300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86" name="Freeform 349"/>
            <p:cNvSpPr>
              <a:spLocks/>
            </p:cNvSpPr>
            <p:nvPr/>
          </p:nvSpPr>
          <p:spPr bwMode="auto">
            <a:xfrm>
              <a:off x="3541" y="3008"/>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87" name="Freeform 350"/>
            <p:cNvSpPr>
              <a:spLocks/>
            </p:cNvSpPr>
            <p:nvPr/>
          </p:nvSpPr>
          <p:spPr bwMode="auto">
            <a:xfrm>
              <a:off x="3543" y="3011"/>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88" name="Freeform 351"/>
            <p:cNvSpPr>
              <a:spLocks/>
            </p:cNvSpPr>
            <p:nvPr/>
          </p:nvSpPr>
          <p:spPr bwMode="auto">
            <a:xfrm>
              <a:off x="3546" y="301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lnTo>
                    <a:pt x="0" y="0"/>
                  </a:lnTo>
                  <a:lnTo>
                    <a:pt x="0" y="2"/>
                  </a:lnTo>
                  <a:lnTo>
                    <a:pt x="0" y="4"/>
                  </a:lnTo>
                  <a:lnTo>
                    <a:pt x="1" y="4"/>
                  </a:lnTo>
                  <a:lnTo>
                    <a:pt x="3" y="2"/>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89" name="Freeform 352"/>
            <p:cNvSpPr>
              <a:spLocks/>
            </p:cNvSpPr>
            <p:nvPr/>
          </p:nvSpPr>
          <p:spPr bwMode="auto">
            <a:xfrm>
              <a:off x="3548" y="3014"/>
              <a:ext cx="2" cy="2"/>
            </a:xfrm>
            <a:custGeom>
              <a:avLst/>
              <a:gdLst>
                <a:gd name="T0" fmla="*/ 1 w 4"/>
                <a:gd name="T1" fmla="*/ 0 h 3"/>
                <a:gd name="T2" fmla="*/ 1 w 4"/>
                <a:gd name="T3" fmla="*/ 0 h 3"/>
                <a:gd name="T4" fmla="*/ 0 w 4"/>
                <a:gd name="T5" fmla="*/ 1 h 3"/>
                <a:gd name="T6" fmla="*/ 1 w 4"/>
                <a:gd name="T7" fmla="*/ 1 h 3"/>
                <a:gd name="T8" fmla="*/ 1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90" name="Freeform 353"/>
            <p:cNvSpPr>
              <a:spLocks/>
            </p:cNvSpPr>
            <p:nvPr/>
          </p:nvSpPr>
          <p:spPr bwMode="auto">
            <a:xfrm>
              <a:off x="3551" y="3017"/>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91" name="Freeform 354"/>
            <p:cNvSpPr>
              <a:spLocks/>
            </p:cNvSpPr>
            <p:nvPr/>
          </p:nvSpPr>
          <p:spPr bwMode="auto">
            <a:xfrm>
              <a:off x="3554" y="3019"/>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92" name="Freeform 355"/>
            <p:cNvSpPr>
              <a:spLocks/>
            </p:cNvSpPr>
            <p:nvPr/>
          </p:nvSpPr>
          <p:spPr bwMode="auto">
            <a:xfrm>
              <a:off x="3556" y="3021"/>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93" name="Freeform 356"/>
            <p:cNvSpPr>
              <a:spLocks/>
            </p:cNvSpPr>
            <p:nvPr/>
          </p:nvSpPr>
          <p:spPr bwMode="auto">
            <a:xfrm>
              <a:off x="3559" y="3023"/>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2" y="0"/>
                  </a:moveTo>
                  <a:lnTo>
                    <a:pt x="0" y="0"/>
                  </a:lnTo>
                  <a:lnTo>
                    <a:pt x="0" y="2"/>
                  </a:lnTo>
                  <a:lnTo>
                    <a:pt x="0" y="4"/>
                  </a:lnTo>
                  <a:lnTo>
                    <a:pt x="2" y="4"/>
                  </a:lnTo>
                  <a:lnTo>
                    <a:pt x="3" y="2"/>
                  </a:lnTo>
                  <a:lnTo>
                    <a:pt x="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94" name="Freeform 357"/>
            <p:cNvSpPr>
              <a:spLocks/>
            </p:cNvSpPr>
            <p:nvPr/>
          </p:nvSpPr>
          <p:spPr bwMode="auto">
            <a:xfrm>
              <a:off x="3561" y="3025"/>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95" name="Freeform 358"/>
            <p:cNvSpPr>
              <a:spLocks/>
            </p:cNvSpPr>
            <p:nvPr/>
          </p:nvSpPr>
          <p:spPr bwMode="auto">
            <a:xfrm>
              <a:off x="3563" y="3027"/>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96" name="Freeform 359"/>
            <p:cNvSpPr>
              <a:spLocks/>
            </p:cNvSpPr>
            <p:nvPr/>
          </p:nvSpPr>
          <p:spPr bwMode="auto">
            <a:xfrm>
              <a:off x="3567" y="3029"/>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97" name="Freeform 360"/>
            <p:cNvSpPr>
              <a:spLocks/>
            </p:cNvSpPr>
            <p:nvPr/>
          </p:nvSpPr>
          <p:spPr bwMode="auto">
            <a:xfrm>
              <a:off x="3569" y="3032"/>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98" name="Freeform 361"/>
            <p:cNvSpPr>
              <a:spLocks/>
            </p:cNvSpPr>
            <p:nvPr/>
          </p:nvSpPr>
          <p:spPr bwMode="auto">
            <a:xfrm>
              <a:off x="3571" y="3033"/>
              <a:ext cx="2" cy="2"/>
            </a:xfrm>
            <a:custGeom>
              <a:avLst/>
              <a:gdLst>
                <a:gd name="T0" fmla="*/ 1 w 3"/>
                <a:gd name="T1" fmla="*/ 0 h 3"/>
                <a:gd name="T2" fmla="*/ 0 w 3"/>
                <a:gd name="T3" fmla="*/ 0 h 3"/>
                <a:gd name="T4" fmla="*/ 0 w 3"/>
                <a:gd name="T5" fmla="*/ 1 h 3"/>
                <a:gd name="T6" fmla="*/ 0 w 3"/>
                <a:gd name="T7" fmla="*/ 1 h 3"/>
                <a:gd name="T8" fmla="*/ 1 w 3"/>
                <a:gd name="T9" fmla="*/ 1 h 3"/>
                <a:gd name="T10" fmla="*/ 1 w 3"/>
                <a:gd name="T11" fmla="*/ 1 h 3"/>
                <a:gd name="T12" fmla="*/ 1 w 3"/>
                <a:gd name="T13" fmla="*/ 1 h 3"/>
                <a:gd name="T14" fmla="*/ 1 w 3"/>
                <a:gd name="T15" fmla="*/ 0 h 3"/>
                <a:gd name="T16" fmla="*/ 1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1" y="0"/>
                  </a:moveTo>
                  <a:lnTo>
                    <a:pt x="0" y="0"/>
                  </a:lnTo>
                  <a:lnTo>
                    <a:pt x="0" y="2"/>
                  </a:lnTo>
                  <a:lnTo>
                    <a:pt x="0" y="3"/>
                  </a:lnTo>
                  <a:lnTo>
                    <a:pt x="1" y="3"/>
                  </a:lnTo>
                  <a:lnTo>
                    <a:pt x="3" y="2"/>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099" name="Freeform 362"/>
            <p:cNvSpPr>
              <a:spLocks/>
            </p:cNvSpPr>
            <p:nvPr/>
          </p:nvSpPr>
          <p:spPr bwMode="auto">
            <a:xfrm>
              <a:off x="3574" y="3035"/>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00" name="Freeform 363"/>
            <p:cNvSpPr>
              <a:spLocks/>
            </p:cNvSpPr>
            <p:nvPr/>
          </p:nvSpPr>
          <p:spPr bwMode="auto">
            <a:xfrm>
              <a:off x="3576" y="3038"/>
              <a:ext cx="2" cy="2"/>
            </a:xfrm>
            <a:custGeom>
              <a:avLst/>
              <a:gdLst>
                <a:gd name="T0" fmla="*/ 1 w 4"/>
                <a:gd name="T1" fmla="*/ 0 h 3"/>
                <a:gd name="T2" fmla="*/ 1 w 4"/>
                <a:gd name="T3" fmla="*/ 0 h 3"/>
                <a:gd name="T4" fmla="*/ 0 w 4"/>
                <a:gd name="T5" fmla="*/ 1 h 3"/>
                <a:gd name="T6" fmla="*/ 1 w 4"/>
                <a:gd name="T7" fmla="*/ 1 h 3"/>
                <a:gd name="T8" fmla="*/ 1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1"/>
                  </a:lnTo>
                  <a:lnTo>
                    <a:pt x="2" y="3"/>
                  </a:lnTo>
                  <a:lnTo>
                    <a:pt x="4" y="3"/>
                  </a:lnTo>
                  <a:lnTo>
                    <a:pt x="4"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01" name="Freeform 364"/>
            <p:cNvSpPr>
              <a:spLocks/>
            </p:cNvSpPr>
            <p:nvPr/>
          </p:nvSpPr>
          <p:spPr bwMode="auto">
            <a:xfrm>
              <a:off x="3579" y="3040"/>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02" name="Freeform 365"/>
            <p:cNvSpPr>
              <a:spLocks/>
            </p:cNvSpPr>
            <p:nvPr/>
          </p:nvSpPr>
          <p:spPr bwMode="auto">
            <a:xfrm>
              <a:off x="3582" y="3042"/>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03" name="Freeform 366"/>
            <p:cNvSpPr>
              <a:spLocks/>
            </p:cNvSpPr>
            <p:nvPr/>
          </p:nvSpPr>
          <p:spPr bwMode="auto">
            <a:xfrm>
              <a:off x="3584" y="3044"/>
              <a:ext cx="2" cy="2"/>
            </a:xfrm>
            <a:custGeom>
              <a:avLst/>
              <a:gdLst>
                <a:gd name="T0" fmla="*/ 1 w 4"/>
                <a:gd name="T1" fmla="*/ 0 h 3"/>
                <a:gd name="T2" fmla="*/ 0 w 4"/>
                <a:gd name="T3" fmla="*/ 0 h 3"/>
                <a:gd name="T4" fmla="*/ 0 w 4"/>
                <a:gd name="T5" fmla="*/ 1 h 3"/>
                <a:gd name="T6" fmla="*/ 0 w 4"/>
                <a:gd name="T7" fmla="*/ 1 h 3"/>
                <a:gd name="T8" fmla="*/ 1 w 4"/>
                <a:gd name="T9" fmla="*/ 1 h 3"/>
                <a:gd name="T10" fmla="*/ 1 w 4"/>
                <a:gd name="T11" fmla="*/ 1 h 3"/>
                <a:gd name="T12" fmla="*/ 1 w 4"/>
                <a:gd name="T13" fmla="*/ 1 h 3"/>
                <a:gd name="T14" fmla="*/ 1 w 4"/>
                <a:gd name="T15" fmla="*/ 0 h 3"/>
                <a:gd name="T16" fmla="*/ 1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2" y="0"/>
                  </a:moveTo>
                  <a:lnTo>
                    <a:pt x="0" y="0"/>
                  </a:lnTo>
                  <a:lnTo>
                    <a:pt x="0" y="1"/>
                  </a:lnTo>
                  <a:lnTo>
                    <a:pt x="0" y="3"/>
                  </a:lnTo>
                  <a:lnTo>
                    <a:pt x="2" y="3"/>
                  </a:lnTo>
                  <a:lnTo>
                    <a:pt x="4" y="1"/>
                  </a:lnTo>
                  <a:lnTo>
                    <a:pt x="4"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04" name="Freeform 367"/>
            <p:cNvSpPr>
              <a:spLocks/>
            </p:cNvSpPr>
            <p:nvPr/>
          </p:nvSpPr>
          <p:spPr bwMode="auto">
            <a:xfrm>
              <a:off x="3587" y="3046"/>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05" name="Freeform 368"/>
            <p:cNvSpPr>
              <a:spLocks/>
            </p:cNvSpPr>
            <p:nvPr/>
          </p:nvSpPr>
          <p:spPr bwMode="auto">
            <a:xfrm>
              <a:off x="3589" y="3048"/>
              <a:ext cx="2" cy="2"/>
            </a:xfrm>
            <a:custGeom>
              <a:avLst/>
              <a:gdLst>
                <a:gd name="T0" fmla="*/ 1 w 3"/>
                <a:gd name="T1" fmla="*/ 0 h 4"/>
                <a:gd name="T2" fmla="*/ 1 w 3"/>
                <a:gd name="T3" fmla="*/ 0 h 4"/>
                <a:gd name="T4" fmla="*/ 0 w 3"/>
                <a:gd name="T5" fmla="*/ 1 h 4"/>
                <a:gd name="T6" fmla="*/ 1 w 3"/>
                <a:gd name="T7" fmla="*/ 1 h 4"/>
                <a:gd name="T8" fmla="*/ 1 w 3"/>
                <a:gd name="T9" fmla="*/ 1 h 4"/>
                <a:gd name="T10" fmla="*/ 1 w 3"/>
                <a:gd name="T11" fmla="*/ 1 h 4"/>
                <a:gd name="T12" fmla="*/ 1 w 3"/>
                <a:gd name="T13" fmla="*/ 1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2" y="0"/>
                  </a:lnTo>
                  <a:lnTo>
                    <a:pt x="0" y="2"/>
                  </a:lnTo>
                  <a:lnTo>
                    <a:pt x="2"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06" name="Freeform 369"/>
            <p:cNvSpPr>
              <a:spLocks/>
            </p:cNvSpPr>
            <p:nvPr/>
          </p:nvSpPr>
          <p:spPr bwMode="auto">
            <a:xfrm>
              <a:off x="3592" y="3050"/>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2"/>
                  </a:lnTo>
                  <a:lnTo>
                    <a:pt x="0" y="3"/>
                  </a:lnTo>
                  <a:lnTo>
                    <a:pt x="2" y="3"/>
                  </a:lnTo>
                  <a:lnTo>
                    <a:pt x="4"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07" name="Freeform 370"/>
            <p:cNvSpPr>
              <a:spLocks/>
            </p:cNvSpPr>
            <p:nvPr/>
          </p:nvSpPr>
          <p:spPr bwMode="auto">
            <a:xfrm>
              <a:off x="3595" y="305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08" name="Freeform 371"/>
            <p:cNvSpPr>
              <a:spLocks/>
            </p:cNvSpPr>
            <p:nvPr/>
          </p:nvSpPr>
          <p:spPr bwMode="auto">
            <a:xfrm>
              <a:off x="3597" y="3054"/>
              <a:ext cx="2" cy="2"/>
            </a:xfrm>
            <a:custGeom>
              <a:avLst/>
              <a:gdLst>
                <a:gd name="T0" fmla="*/ 1 w 3"/>
                <a:gd name="T1" fmla="*/ 0 h 3"/>
                <a:gd name="T2" fmla="*/ 0 w 3"/>
                <a:gd name="T3" fmla="*/ 0 h 3"/>
                <a:gd name="T4" fmla="*/ 0 w 3"/>
                <a:gd name="T5" fmla="*/ 1 h 3"/>
                <a:gd name="T6" fmla="*/ 0 w 3"/>
                <a:gd name="T7" fmla="*/ 1 h 3"/>
                <a:gd name="T8" fmla="*/ 1 w 3"/>
                <a:gd name="T9" fmla="*/ 1 h 3"/>
                <a:gd name="T10" fmla="*/ 1 w 3"/>
                <a:gd name="T11" fmla="*/ 1 h 3"/>
                <a:gd name="T12" fmla="*/ 1 w 3"/>
                <a:gd name="T13" fmla="*/ 1 h 3"/>
                <a:gd name="T14" fmla="*/ 1 w 3"/>
                <a:gd name="T15" fmla="*/ 0 h 3"/>
                <a:gd name="T16" fmla="*/ 1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0"/>
                  </a:moveTo>
                  <a:lnTo>
                    <a:pt x="0" y="0"/>
                  </a:lnTo>
                  <a:lnTo>
                    <a:pt x="0" y="1"/>
                  </a:lnTo>
                  <a:lnTo>
                    <a:pt x="0" y="3"/>
                  </a:lnTo>
                  <a:lnTo>
                    <a:pt x="2" y="3"/>
                  </a:lnTo>
                  <a:lnTo>
                    <a:pt x="3" y="1"/>
                  </a:lnTo>
                  <a:lnTo>
                    <a:pt x="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09" name="Freeform 372"/>
            <p:cNvSpPr>
              <a:spLocks/>
            </p:cNvSpPr>
            <p:nvPr/>
          </p:nvSpPr>
          <p:spPr bwMode="auto">
            <a:xfrm>
              <a:off x="3599" y="3056"/>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10" name="Freeform 373"/>
            <p:cNvSpPr>
              <a:spLocks/>
            </p:cNvSpPr>
            <p:nvPr/>
          </p:nvSpPr>
          <p:spPr bwMode="auto">
            <a:xfrm>
              <a:off x="3602" y="3059"/>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11" name="Freeform 374"/>
            <p:cNvSpPr>
              <a:spLocks/>
            </p:cNvSpPr>
            <p:nvPr/>
          </p:nvSpPr>
          <p:spPr bwMode="auto">
            <a:xfrm>
              <a:off x="3605" y="3060"/>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0"/>
                  </a:moveTo>
                  <a:lnTo>
                    <a:pt x="0" y="0"/>
                  </a:lnTo>
                  <a:lnTo>
                    <a:pt x="0" y="1"/>
                  </a:lnTo>
                  <a:lnTo>
                    <a:pt x="0" y="3"/>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12" name="Freeform 375"/>
            <p:cNvSpPr>
              <a:spLocks/>
            </p:cNvSpPr>
            <p:nvPr/>
          </p:nvSpPr>
          <p:spPr bwMode="auto">
            <a:xfrm>
              <a:off x="3607" y="3063"/>
              <a:ext cx="2" cy="2"/>
            </a:xfrm>
            <a:custGeom>
              <a:avLst/>
              <a:gdLst>
                <a:gd name="T0" fmla="*/ 1 w 3"/>
                <a:gd name="T1" fmla="*/ 0 h 3"/>
                <a:gd name="T2" fmla="*/ 0 w 3"/>
                <a:gd name="T3" fmla="*/ 0 h 3"/>
                <a:gd name="T4" fmla="*/ 0 w 3"/>
                <a:gd name="T5" fmla="*/ 1 h 3"/>
                <a:gd name="T6" fmla="*/ 0 w 3"/>
                <a:gd name="T7" fmla="*/ 1 h 3"/>
                <a:gd name="T8" fmla="*/ 0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0" y="0"/>
                  </a:lnTo>
                  <a:lnTo>
                    <a:pt x="0" y="2"/>
                  </a:lnTo>
                  <a:lnTo>
                    <a:pt x="0" y="3"/>
                  </a:lnTo>
                  <a:lnTo>
                    <a:pt x="1" y="3"/>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13" name="Freeform 376"/>
            <p:cNvSpPr>
              <a:spLocks/>
            </p:cNvSpPr>
            <p:nvPr/>
          </p:nvSpPr>
          <p:spPr bwMode="auto">
            <a:xfrm>
              <a:off x="3610" y="306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1" y="0"/>
                  </a:moveTo>
                  <a:lnTo>
                    <a:pt x="0" y="0"/>
                  </a:lnTo>
                  <a:lnTo>
                    <a:pt x="0" y="2"/>
                  </a:lnTo>
                  <a:lnTo>
                    <a:pt x="0" y="4"/>
                  </a:lnTo>
                  <a:lnTo>
                    <a:pt x="1" y="4"/>
                  </a:lnTo>
                  <a:lnTo>
                    <a:pt x="3" y="2"/>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14" name="Freeform 377"/>
            <p:cNvSpPr>
              <a:spLocks/>
            </p:cNvSpPr>
            <p:nvPr/>
          </p:nvSpPr>
          <p:spPr bwMode="auto">
            <a:xfrm>
              <a:off x="3612" y="3066"/>
              <a:ext cx="2" cy="2"/>
            </a:xfrm>
            <a:custGeom>
              <a:avLst/>
              <a:gdLst>
                <a:gd name="T0" fmla="*/ 1 w 4"/>
                <a:gd name="T1" fmla="*/ 0 h 3"/>
                <a:gd name="T2" fmla="*/ 1 w 4"/>
                <a:gd name="T3" fmla="*/ 0 h 3"/>
                <a:gd name="T4" fmla="*/ 0 w 4"/>
                <a:gd name="T5" fmla="*/ 1 h 3"/>
                <a:gd name="T6" fmla="*/ 1 w 4"/>
                <a:gd name="T7" fmla="*/ 1 h 3"/>
                <a:gd name="T8" fmla="*/ 1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2"/>
                  </a:lnTo>
                  <a:lnTo>
                    <a:pt x="2" y="3"/>
                  </a:lnTo>
                  <a:lnTo>
                    <a:pt x="4" y="3"/>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15" name="Freeform 378"/>
            <p:cNvSpPr>
              <a:spLocks/>
            </p:cNvSpPr>
            <p:nvPr/>
          </p:nvSpPr>
          <p:spPr bwMode="auto">
            <a:xfrm>
              <a:off x="3615" y="3069"/>
              <a:ext cx="1" cy="2"/>
            </a:xfrm>
            <a:custGeom>
              <a:avLst/>
              <a:gdLst>
                <a:gd name="T0" fmla="*/ 0 w 3"/>
                <a:gd name="T1" fmla="*/ 0 h 3"/>
                <a:gd name="T2" fmla="*/ 0 w 3"/>
                <a:gd name="T3" fmla="*/ 0 h 3"/>
                <a:gd name="T4" fmla="*/ 0 w 3"/>
                <a:gd name="T5" fmla="*/ 1 h 3"/>
                <a:gd name="T6" fmla="*/ 0 w 3"/>
                <a:gd name="T7" fmla="*/ 1 h 3"/>
                <a:gd name="T8" fmla="*/ 0 w 3"/>
                <a:gd name="T9" fmla="*/ 1 h 3"/>
                <a:gd name="T10" fmla="*/ 0 w 3"/>
                <a:gd name="T11" fmla="*/ 1 h 3"/>
                <a:gd name="T12" fmla="*/ 0 w 3"/>
                <a:gd name="T13" fmla="*/ 1 h 3"/>
                <a:gd name="T14" fmla="*/ 0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2"/>
                  </a:lnTo>
                  <a:lnTo>
                    <a:pt x="2"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16" name="Freeform 379"/>
            <p:cNvSpPr>
              <a:spLocks/>
            </p:cNvSpPr>
            <p:nvPr/>
          </p:nvSpPr>
          <p:spPr bwMode="auto">
            <a:xfrm>
              <a:off x="3618" y="307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17" name="Freeform 380"/>
            <p:cNvSpPr>
              <a:spLocks/>
            </p:cNvSpPr>
            <p:nvPr/>
          </p:nvSpPr>
          <p:spPr bwMode="auto">
            <a:xfrm>
              <a:off x="3620" y="3073"/>
              <a:ext cx="2" cy="2"/>
            </a:xfrm>
            <a:custGeom>
              <a:avLst/>
              <a:gdLst>
                <a:gd name="T0" fmla="*/ 1 w 4"/>
                <a:gd name="T1" fmla="*/ 0 h 3"/>
                <a:gd name="T2" fmla="*/ 0 w 4"/>
                <a:gd name="T3" fmla="*/ 0 h 3"/>
                <a:gd name="T4" fmla="*/ 0 w 4"/>
                <a:gd name="T5" fmla="*/ 1 h 3"/>
                <a:gd name="T6" fmla="*/ 0 w 4"/>
                <a:gd name="T7" fmla="*/ 1 h 3"/>
                <a:gd name="T8" fmla="*/ 0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0"/>
                  </a:moveTo>
                  <a:lnTo>
                    <a:pt x="0" y="0"/>
                  </a:lnTo>
                  <a:lnTo>
                    <a:pt x="0" y="1"/>
                  </a:lnTo>
                  <a:lnTo>
                    <a:pt x="0" y="3"/>
                  </a:lnTo>
                  <a:lnTo>
                    <a:pt x="2" y="3"/>
                  </a:lnTo>
                  <a:lnTo>
                    <a:pt x="4"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18" name="Freeform 381"/>
            <p:cNvSpPr>
              <a:spLocks/>
            </p:cNvSpPr>
            <p:nvPr/>
          </p:nvSpPr>
          <p:spPr bwMode="auto">
            <a:xfrm>
              <a:off x="3623" y="3075"/>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2" y="0"/>
                  </a:moveTo>
                  <a:lnTo>
                    <a:pt x="0" y="0"/>
                  </a:lnTo>
                  <a:lnTo>
                    <a:pt x="0" y="2"/>
                  </a:lnTo>
                  <a:lnTo>
                    <a:pt x="0" y="4"/>
                  </a:lnTo>
                  <a:lnTo>
                    <a:pt x="2" y="4"/>
                  </a:lnTo>
                  <a:lnTo>
                    <a:pt x="3" y="2"/>
                  </a:lnTo>
                  <a:lnTo>
                    <a:pt x="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19" name="Freeform 382"/>
            <p:cNvSpPr>
              <a:spLocks/>
            </p:cNvSpPr>
            <p:nvPr/>
          </p:nvSpPr>
          <p:spPr bwMode="auto">
            <a:xfrm>
              <a:off x="3625" y="3077"/>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2" y="0"/>
                  </a:lnTo>
                  <a:lnTo>
                    <a:pt x="0" y="1"/>
                  </a:lnTo>
                  <a:lnTo>
                    <a:pt x="2" y="3"/>
                  </a:lnTo>
                  <a:lnTo>
                    <a:pt x="3" y="3"/>
                  </a:lnTo>
                  <a:lnTo>
                    <a:pt x="3"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20" name="Freeform 383"/>
            <p:cNvSpPr>
              <a:spLocks/>
            </p:cNvSpPr>
            <p:nvPr/>
          </p:nvSpPr>
          <p:spPr bwMode="auto">
            <a:xfrm>
              <a:off x="3627" y="3079"/>
              <a:ext cx="2" cy="2"/>
            </a:xfrm>
            <a:custGeom>
              <a:avLst/>
              <a:gdLst>
                <a:gd name="T0" fmla="*/ 1 w 3"/>
                <a:gd name="T1" fmla="*/ 0 h 3"/>
                <a:gd name="T2" fmla="*/ 1 w 3"/>
                <a:gd name="T3" fmla="*/ 0 h 3"/>
                <a:gd name="T4" fmla="*/ 0 w 3"/>
                <a:gd name="T5" fmla="*/ 1 h 3"/>
                <a:gd name="T6" fmla="*/ 1 w 3"/>
                <a:gd name="T7" fmla="*/ 1 h 3"/>
                <a:gd name="T8" fmla="*/ 1 w 3"/>
                <a:gd name="T9" fmla="*/ 1 h 3"/>
                <a:gd name="T10" fmla="*/ 1 w 3"/>
                <a:gd name="T11" fmla="*/ 1 h 3"/>
                <a:gd name="T12" fmla="*/ 1 w 3"/>
                <a:gd name="T13" fmla="*/ 1 h 3"/>
                <a:gd name="T14" fmla="*/ 1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0"/>
                  </a:moveTo>
                  <a:lnTo>
                    <a:pt x="1" y="0"/>
                  </a:lnTo>
                  <a:lnTo>
                    <a:pt x="0" y="2"/>
                  </a:lnTo>
                  <a:lnTo>
                    <a:pt x="1" y="3"/>
                  </a:lnTo>
                  <a:lnTo>
                    <a:pt x="3"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21" name="Freeform 384"/>
            <p:cNvSpPr>
              <a:spLocks/>
            </p:cNvSpPr>
            <p:nvPr/>
          </p:nvSpPr>
          <p:spPr bwMode="auto">
            <a:xfrm>
              <a:off x="3631" y="3081"/>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22" name="Freeform 385"/>
            <p:cNvSpPr>
              <a:spLocks/>
            </p:cNvSpPr>
            <p:nvPr/>
          </p:nvSpPr>
          <p:spPr bwMode="auto">
            <a:xfrm>
              <a:off x="3633" y="3084"/>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0"/>
                  </a:moveTo>
                  <a:lnTo>
                    <a:pt x="0" y="0"/>
                  </a:lnTo>
                  <a:lnTo>
                    <a:pt x="0" y="2"/>
                  </a:lnTo>
                  <a:lnTo>
                    <a:pt x="0" y="4"/>
                  </a:lnTo>
                  <a:lnTo>
                    <a:pt x="2" y="4"/>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23" name="Freeform 386"/>
            <p:cNvSpPr>
              <a:spLocks/>
            </p:cNvSpPr>
            <p:nvPr/>
          </p:nvSpPr>
          <p:spPr bwMode="auto">
            <a:xfrm>
              <a:off x="3635" y="3085"/>
              <a:ext cx="2" cy="2"/>
            </a:xfrm>
            <a:custGeom>
              <a:avLst/>
              <a:gdLst>
                <a:gd name="T0" fmla="*/ 1 w 3"/>
                <a:gd name="T1" fmla="*/ 0 h 3"/>
                <a:gd name="T2" fmla="*/ 0 w 3"/>
                <a:gd name="T3" fmla="*/ 0 h 3"/>
                <a:gd name="T4" fmla="*/ 0 w 3"/>
                <a:gd name="T5" fmla="*/ 1 h 3"/>
                <a:gd name="T6" fmla="*/ 0 w 3"/>
                <a:gd name="T7" fmla="*/ 1 h 3"/>
                <a:gd name="T8" fmla="*/ 1 w 3"/>
                <a:gd name="T9" fmla="*/ 1 h 3"/>
                <a:gd name="T10" fmla="*/ 1 w 3"/>
                <a:gd name="T11" fmla="*/ 1 h 3"/>
                <a:gd name="T12" fmla="*/ 1 w 3"/>
                <a:gd name="T13" fmla="*/ 1 h 3"/>
                <a:gd name="T14" fmla="*/ 1 w 3"/>
                <a:gd name="T15" fmla="*/ 0 h 3"/>
                <a:gd name="T16" fmla="*/ 1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1" y="0"/>
                  </a:moveTo>
                  <a:lnTo>
                    <a:pt x="0" y="0"/>
                  </a:lnTo>
                  <a:lnTo>
                    <a:pt x="0" y="2"/>
                  </a:lnTo>
                  <a:lnTo>
                    <a:pt x="0" y="3"/>
                  </a:lnTo>
                  <a:lnTo>
                    <a:pt x="1" y="3"/>
                  </a:lnTo>
                  <a:lnTo>
                    <a:pt x="3" y="2"/>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24" name="Freeform 387"/>
            <p:cNvSpPr>
              <a:spLocks/>
            </p:cNvSpPr>
            <p:nvPr/>
          </p:nvSpPr>
          <p:spPr bwMode="auto">
            <a:xfrm>
              <a:off x="3638" y="3087"/>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0"/>
                  </a:moveTo>
                  <a:lnTo>
                    <a:pt x="1" y="0"/>
                  </a:lnTo>
                  <a:lnTo>
                    <a:pt x="0" y="2"/>
                  </a:lnTo>
                  <a:lnTo>
                    <a:pt x="1" y="4"/>
                  </a:lnTo>
                  <a:lnTo>
                    <a:pt x="3" y="4"/>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25" name="Freeform 388"/>
            <p:cNvSpPr>
              <a:spLocks/>
            </p:cNvSpPr>
            <p:nvPr/>
          </p:nvSpPr>
          <p:spPr bwMode="auto">
            <a:xfrm>
              <a:off x="3640" y="3090"/>
              <a:ext cx="2" cy="2"/>
            </a:xfrm>
            <a:custGeom>
              <a:avLst/>
              <a:gdLst>
                <a:gd name="T0" fmla="*/ 1 w 4"/>
                <a:gd name="T1" fmla="*/ 0 h 3"/>
                <a:gd name="T2" fmla="*/ 1 w 4"/>
                <a:gd name="T3" fmla="*/ 0 h 3"/>
                <a:gd name="T4" fmla="*/ 0 w 4"/>
                <a:gd name="T5" fmla="*/ 1 h 3"/>
                <a:gd name="T6" fmla="*/ 1 w 4"/>
                <a:gd name="T7" fmla="*/ 1 h 3"/>
                <a:gd name="T8" fmla="*/ 1 w 4"/>
                <a:gd name="T9" fmla="*/ 1 h 3"/>
                <a:gd name="T10" fmla="*/ 1 w 4"/>
                <a:gd name="T11" fmla="*/ 1 h 3"/>
                <a:gd name="T12" fmla="*/ 1 w 4"/>
                <a:gd name="T13" fmla="*/ 1 h 3"/>
                <a:gd name="T14" fmla="*/ 1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0"/>
                  </a:moveTo>
                  <a:lnTo>
                    <a:pt x="2" y="0"/>
                  </a:lnTo>
                  <a:lnTo>
                    <a:pt x="0" y="1"/>
                  </a:lnTo>
                  <a:lnTo>
                    <a:pt x="2" y="3"/>
                  </a:lnTo>
                  <a:lnTo>
                    <a:pt x="4" y="3"/>
                  </a:lnTo>
                  <a:lnTo>
                    <a:pt x="4"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26" name="Freeform 389"/>
            <p:cNvSpPr>
              <a:spLocks/>
            </p:cNvSpPr>
            <p:nvPr/>
          </p:nvSpPr>
          <p:spPr bwMode="auto">
            <a:xfrm>
              <a:off x="3643" y="3092"/>
              <a:ext cx="2" cy="1"/>
            </a:xfrm>
            <a:custGeom>
              <a:avLst/>
              <a:gdLst>
                <a:gd name="T0" fmla="*/ 1 w 3"/>
                <a:gd name="T1" fmla="*/ 0 h 4"/>
                <a:gd name="T2" fmla="*/ 0 w 3"/>
                <a:gd name="T3" fmla="*/ 0 h 4"/>
                <a:gd name="T4" fmla="*/ 0 w 3"/>
                <a:gd name="T5" fmla="*/ 0 h 4"/>
                <a:gd name="T6" fmla="*/ 0 w 3"/>
                <a:gd name="T7" fmla="*/ 0 h 4"/>
                <a:gd name="T8" fmla="*/ 0 w 3"/>
                <a:gd name="T9" fmla="*/ 0 h 4"/>
                <a:gd name="T10" fmla="*/ 1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1127" name="Freeform 390"/>
            <p:cNvSpPr>
              <a:spLocks/>
            </p:cNvSpPr>
            <p:nvPr/>
          </p:nvSpPr>
          <p:spPr bwMode="auto">
            <a:xfrm>
              <a:off x="3646" y="3094"/>
              <a:ext cx="1" cy="2"/>
            </a:xfrm>
            <a:custGeom>
              <a:avLst/>
              <a:gdLst>
                <a:gd name="T0" fmla="*/ 0 w 3"/>
                <a:gd name="T1" fmla="*/ 0 h 4"/>
                <a:gd name="T2" fmla="*/ 0 w 3"/>
                <a:gd name="T3" fmla="*/ 0 h 4"/>
                <a:gd name="T4" fmla="*/ 0 w 3"/>
                <a:gd name="T5" fmla="*/ 1 h 4"/>
                <a:gd name="T6" fmla="*/ 0 w 3"/>
                <a:gd name="T7" fmla="*/ 1 h 4"/>
                <a:gd name="T8" fmla="*/ 0 w 3"/>
                <a:gd name="T9" fmla="*/ 1 h 4"/>
                <a:gd name="T10" fmla="*/ 0 w 3"/>
                <a:gd name="T11" fmla="*/ 1 h 4"/>
                <a:gd name="T12" fmla="*/ 0 w 3"/>
                <a:gd name="T13" fmla="*/ 1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0" y="0"/>
                  </a:lnTo>
                  <a:lnTo>
                    <a:pt x="0" y="2"/>
                  </a:lnTo>
                  <a:lnTo>
                    <a:pt x="0" y="4"/>
                  </a:lnTo>
                  <a:lnTo>
                    <a:pt x="1" y="4"/>
                  </a:lnTo>
                  <a:lnTo>
                    <a:pt x="3" y="2"/>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50655" name="Group 391"/>
          <p:cNvGrpSpPr>
            <a:grpSpLocks/>
          </p:cNvGrpSpPr>
          <p:nvPr/>
        </p:nvGrpSpPr>
        <p:grpSpPr bwMode="auto">
          <a:xfrm>
            <a:off x="6478588" y="4419600"/>
            <a:ext cx="1371600" cy="496888"/>
            <a:chOff x="4081" y="2784"/>
            <a:chExt cx="864" cy="313"/>
          </a:xfrm>
        </p:grpSpPr>
        <p:grpSp>
          <p:nvGrpSpPr>
            <p:cNvPr id="750692" name="Group 392"/>
            <p:cNvGrpSpPr>
              <a:grpSpLocks/>
            </p:cNvGrpSpPr>
            <p:nvPr/>
          </p:nvGrpSpPr>
          <p:grpSpPr bwMode="auto">
            <a:xfrm>
              <a:off x="4340" y="2784"/>
              <a:ext cx="605" cy="220"/>
              <a:chOff x="4340" y="2784"/>
              <a:chExt cx="605" cy="220"/>
            </a:xfrm>
          </p:grpSpPr>
          <p:sp>
            <p:nvSpPr>
              <p:cNvPr id="750778" name="Freeform 393"/>
              <p:cNvSpPr>
                <a:spLocks/>
              </p:cNvSpPr>
              <p:nvPr/>
            </p:nvSpPr>
            <p:spPr bwMode="auto">
              <a:xfrm>
                <a:off x="4943" y="2784"/>
                <a:ext cx="2" cy="2"/>
              </a:xfrm>
              <a:custGeom>
                <a:avLst/>
                <a:gdLst>
                  <a:gd name="T0" fmla="*/ 1 w 3"/>
                  <a:gd name="T1" fmla="*/ 1 h 3"/>
                  <a:gd name="T2" fmla="*/ 1 w 3"/>
                  <a:gd name="T3" fmla="*/ 1 h 3"/>
                  <a:gd name="T4" fmla="*/ 1 w 3"/>
                  <a:gd name="T5" fmla="*/ 0 h 3"/>
                  <a:gd name="T6" fmla="*/ 1 w 3"/>
                  <a:gd name="T7" fmla="*/ 0 h 3"/>
                  <a:gd name="T8" fmla="*/ 0 w 3"/>
                  <a:gd name="T9" fmla="*/ 0 h 3"/>
                  <a:gd name="T10" fmla="*/ 0 w 3"/>
                  <a:gd name="T11" fmla="*/ 1 h 3"/>
                  <a:gd name="T12" fmla="*/ 0 w 3"/>
                  <a:gd name="T13" fmla="*/ 1 h 3"/>
                  <a:gd name="T14" fmla="*/ 1 w 3"/>
                  <a:gd name="T15" fmla="*/ 1 h 3"/>
                  <a:gd name="T16" fmla="*/ 1 w 3"/>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3" y="3"/>
                    </a:moveTo>
                    <a:lnTo>
                      <a:pt x="3" y="1"/>
                    </a:lnTo>
                    <a:lnTo>
                      <a:pt x="1" y="0"/>
                    </a:lnTo>
                    <a:lnTo>
                      <a:pt x="0" y="0"/>
                    </a:lnTo>
                    <a:lnTo>
                      <a:pt x="0" y="1"/>
                    </a:lnTo>
                    <a:lnTo>
                      <a:pt x="0" y="3"/>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79" name="Freeform 394"/>
              <p:cNvSpPr>
                <a:spLocks/>
              </p:cNvSpPr>
              <p:nvPr/>
            </p:nvSpPr>
            <p:spPr bwMode="auto">
              <a:xfrm>
                <a:off x="4940" y="2785"/>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80" name="Freeform 395"/>
              <p:cNvSpPr>
                <a:spLocks/>
              </p:cNvSpPr>
              <p:nvPr/>
            </p:nvSpPr>
            <p:spPr bwMode="auto">
              <a:xfrm>
                <a:off x="4937" y="278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81" name="Freeform 396"/>
              <p:cNvSpPr>
                <a:spLocks/>
              </p:cNvSpPr>
              <p:nvPr/>
            </p:nvSpPr>
            <p:spPr bwMode="auto">
              <a:xfrm>
                <a:off x="4934" y="278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82" name="Freeform 397"/>
              <p:cNvSpPr>
                <a:spLocks/>
              </p:cNvSpPr>
              <p:nvPr/>
            </p:nvSpPr>
            <p:spPr bwMode="auto">
              <a:xfrm>
                <a:off x="4931" y="2788"/>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83" name="Freeform 398"/>
              <p:cNvSpPr>
                <a:spLocks/>
              </p:cNvSpPr>
              <p:nvPr/>
            </p:nvSpPr>
            <p:spPr bwMode="auto">
              <a:xfrm>
                <a:off x="4928" y="2789"/>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84" name="Freeform 399"/>
              <p:cNvSpPr>
                <a:spLocks/>
              </p:cNvSpPr>
              <p:nvPr/>
            </p:nvSpPr>
            <p:spPr bwMode="auto">
              <a:xfrm>
                <a:off x="4925" y="2791"/>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85" name="Freeform 400"/>
              <p:cNvSpPr>
                <a:spLocks/>
              </p:cNvSpPr>
              <p:nvPr/>
            </p:nvSpPr>
            <p:spPr bwMode="auto">
              <a:xfrm>
                <a:off x="4921" y="2792"/>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86" name="Freeform 401"/>
              <p:cNvSpPr>
                <a:spLocks/>
              </p:cNvSpPr>
              <p:nvPr/>
            </p:nvSpPr>
            <p:spPr bwMode="auto">
              <a:xfrm>
                <a:off x="4919" y="2793"/>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87" name="Freeform 402"/>
              <p:cNvSpPr>
                <a:spLocks/>
              </p:cNvSpPr>
              <p:nvPr/>
            </p:nvSpPr>
            <p:spPr bwMode="auto">
              <a:xfrm>
                <a:off x="4916" y="2793"/>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88" name="Freeform 403"/>
              <p:cNvSpPr>
                <a:spLocks/>
              </p:cNvSpPr>
              <p:nvPr/>
            </p:nvSpPr>
            <p:spPr bwMode="auto">
              <a:xfrm>
                <a:off x="4913" y="2795"/>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89" name="Freeform 404"/>
              <p:cNvSpPr>
                <a:spLocks/>
              </p:cNvSpPr>
              <p:nvPr/>
            </p:nvSpPr>
            <p:spPr bwMode="auto">
              <a:xfrm>
                <a:off x="4909" y="2796"/>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90" name="Freeform 405"/>
              <p:cNvSpPr>
                <a:spLocks/>
              </p:cNvSpPr>
              <p:nvPr/>
            </p:nvSpPr>
            <p:spPr bwMode="auto">
              <a:xfrm>
                <a:off x="4906" y="2797"/>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91" name="Freeform 406"/>
              <p:cNvSpPr>
                <a:spLocks/>
              </p:cNvSpPr>
              <p:nvPr/>
            </p:nvSpPr>
            <p:spPr bwMode="auto">
              <a:xfrm>
                <a:off x="4904" y="2798"/>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92" name="Freeform 407"/>
              <p:cNvSpPr>
                <a:spLocks/>
              </p:cNvSpPr>
              <p:nvPr/>
            </p:nvSpPr>
            <p:spPr bwMode="auto">
              <a:xfrm>
                <a:off x="4901" y="279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93" name="Freeform 408"/>
              <p:cNvSpPr>
                <a:spLocks/>
              </p:cNvSpPr>
              <p:nvPr/>
            </p:nvSpPr>
            <p:spPr bwMode="auto">
              <a:xfrm>
                <a:off x="4897" y="2800"/>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94" name="Freeform 409"/>
              <p:cNvSpPr>
                <a:spLocks/>
              </p:cNvSpPr>
              <p:nvPr/>
            </p:nvSpPr>
            <p:spPr bwMode="auto">
              <a:xfrm>
                <a:off x="4894" y="2801"/>
                <a:ext cx="2" cy="2"/>
              </a:xfrm>
              <a:custGeom>
                <a:avLst/>
                <a:gdLst>
                  <a:gd name="T0" fmla="*/ 1 w 4"/>
                  <a:gd name="T1" fmla="*/ 1 h 4"/>
                  <a:gd name="T2" fmla="*/ 1 w 4"/>
                  <a:gd name="T3" fmla="*/ 1 h 4"/>
                  <a:gd name="T4" fmla="*/ 1 w 4"/>
                  <a:gd name="T5" fmla="*/ 0 h 4"/>
                  <a:gd name="T6" fmla="*/ 1 w 4"/>
                  <a:gd name="T7" fmla="*/ 0 h 4"/>
                  <a:gd name="T8" fmla="*/ 1 w 4"/>
                  <a:gd name="T9" fmla="*/ 0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95" name="Freeform 410"/>
              <p:cNvSpPr>
                <a:spLocks/>
              </p:cNvSpPr>
              <p:nvPr/>
            </p:nvSpPr>
            <p:spPr bwMode="auto">
              <a:xfrm>
                <a:off x="4891" y="280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96" name="Freeform 411"/>
              <p:cNvSpPr>
                <a:spLocks/>
              </p:cNvSpPr>
              <p:nvPr/>
            </p:nvSpPr>
            <p:spPr bwMode="auto">
              <a:xfrm>
                <a:off x="4889" y="2804"/>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97" name="Freeform 412"/>
              <p:cNvSpPr>
                <a:spLocks/>
              </p:cNvSpPr>
              <p:nvPr/>
            </p:nvSpPr>
            <p:spPr bwMode="auto">
              <a:xfrm>
                <a:off x="4885" y="2805"/>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98" name="Freeform 413"/>
              <p:cNvSpPr>
                <a:spLocks/>
              </p:cNvSpPr>
              <p:nvPr/>
            </p:nvSpPr>
            <p:spPr bwMode="auto">
              <a:xfrm>
                <a:off x="4882" y="2806"/>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99" name="Freeform 414"/>
              <p:cNvSpPr>
                <a:spLocks/>
              </p:cNvSpPr>
              <p:nvPr/>
            </p:nvSpPr>
            <p:spPr bwMode="auto">
              <a:xfrm>
                <a:off x="4879" y="2807"/>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00" name="Freeform 415"/>
              <p:cNvSpPr>
                <a:spLocks/>
              </p:cNvSpPr>
              <p:nvPr/>
            </p:nvSpPr>
            <p:spPr bwMode="auto">
              <a:xfrm>
                <a:off x="4877" y="2808"/>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01" name="Freeform 416"/>
              <p:cNvSpPr>
                <a:spLocks/>
              </p:cNvSpPr>
              <p:nvPr/>
            </p:nvSpPr>
            <p:spPr bwMode="auto">
              <a:xfrm>
                <a:off x="4873" y="2809"/>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02" name="Freeform 417"/>
              <p:cNvSpPr>
                <a:spLocks/>
              </p:cNvSpPr>
              <p:nvPr/>
            </p:nvSpPr>
            <p:spPr bwMode="auto">
              <a:xfrm>
                <a:off x="4870" y="2810"/>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03" name="Freeform 418"/>
              <p:cNvSpPr>
                <a:spLocks/>
              </p:cNvSpPr>
              <p:nvPr/>
            </p:nvSpPr>
            <p:spPr bwMode="auto">
              <a:xfrm>
                <a:off x="4867" y="2812"/>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04" name="Freeform 419"/>
              <p:cNvSpPr>
                <a:spLocks/>
              </p:cNvSpPr>
              <p:nvPr/>
            </p:nvSpPr>
            <p:spPr bwMode="auto">
              <a:xfrm>
                <a:off x="4864" y="281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05" name="Freeform 420"/>
              <p:cNvSpPr>
                <a:spLocks/>
              </p:cNvSpPr>
              <p:nvPr/>
            </p:nvSpPr>
            <p:spPr bwMode="auto">
              <a:xfrm>
                <a:off x="4861" y="2813"/>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06" name="Freeform 421"/>
              <p:cNvSpPr>
                <a:spLocks/>
              </p:cNvSpPr>
              <p:nvPr/>
            </p:nvSpPr>
            <p:spPr bwMode="auto">
              <a:xfrm>
                <a:off x="4858" y="2814"/>
                <a:ext cx="2" cy="2"/>
              </a:xfrm>
              <a:custGeom>
                <a:avLst/>
                <a:gdLst>
                  <a:gd name="T0" fmla="*/ 1 w 4"/>
                  <a:gd name="T1" fmla="*/ 1 h 4"/>
                  <a:gd name="T2" fmla="*/ 1 w 4"/>
                  <a:gd name="T3" fmla="*/ 1 h 4"/>
                  <a:gd name="T4" fmla="*/ 1 w 4"/>
                  <a:gd name="T5" fmla="*/ 0 h 4"/>
                  <a:gd name="T6" fmla="*/ 0 w 4"/>
                  <a:gd name="T7" fmla="*/ 0 h 4"/>
                  <a:gd name="T8" fmla="*/ 0 w 4"/>
                  <a:gd name="T9" fmla="*/ 0 h 4"/>
                  <a:gd name="T10" fmla="*/ 0 w 4"/>
                  <a:gd name="T11" fmla="*/ 1 h 4"/>
                  <a:gd name="T12" fmla="*/ 0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07" name="Freeform 422"/>
              <p:cNvSpPr>
                <a:spLocks/>
              </p:cNvSpPr>
              <p:nvPr/>
            </p:nvSpPr>
            <p:spPr bwMode="auto">
              <a:xfrm>
                <a:off x="4855" y="281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08" name="Freeform 423"/>
              <p:cNvSpPr>
                <a:spLocks/>
              </p:cNvSpPr>
              <p:nvPr/>
            </p:nvSpPr>
            <p:spPr bwMode="auto">
              <a:xfrm>
                <a:off x="4852" y="281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09" name="Freeform 424"/>
              <p:cNvSpPr>
                <a:spLocks/>
              </p:cNvSpPr>
              <p:nvPr/>
            </p:nvSpPr>
            <p:spPr bwMode="auto">
              <a:xfrm>
                <a:off x="4849" y="2818"/>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10" name="Freeform 425"/>
              <p:cNvSpPr>
                <a:spLocks/>
              </p:cNvSpPr>
              <p:nvPr/>
            </p:nvSpPr>
            <p:spPr bwMode="auto">
              <a:xfrm>
                <a:off x="4846" y="2819"/>
                <a:ext cx="2" cy="1"/>
              </a:xfrm>
              <a:custGeom>
                <a:avLst/>
                <a:gdLst>
                  <a:gd name="T0" fmla="*/ 1 w 4"/>
                  <a:gd name="T1" fmla="*/ 0 h 4"/>
                  <a:gd name="T2" fmla="*/ 1 w 4"/>
                  <a:gd name="T3" fmla="*/ 0 h 4"/>
                  <a:gd name="T4" fmla="*/ 1 w 4"/>
                  <a:gd name="T5" fmla="*/ 0 h 4"/>
                  <a:gd name="T6" fmla="*/ 0 w 4"/>
                  <a:gd name="T7" fmla="*/ 0 h 4"/>
                  <a:gd name="T8" fmla="*/ 0 w 4"/>
                  <a:gd name="T9" fmla="*/ 0 h 4"/>
                  <a:gd name="T10" fmla="*/ 0 w 4"/>
                  <a:gd name="T11" fmla="*/ 0 h 4"/>
                  <a:gd name="T12" fmla="*/ 0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11" name="Freeform 426"/>
              <p:cNvSpPr>
                <a:spLocks/>
              </p:cNvSpPr>
              <p:nvPr/>
            </p:nvSpPr>
            <p:spPr bwMode="auto">
              <a:xfrm>
                <a:off x="4843" y="2820"/>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12" name="Freeform 427"/>
              <p:cNvSpPr>
                <a:spLocks/>
              </p:cNvSpPr>
              <p:nvPr/>
            </p:nvSpPr>
            <p:spPr bwMode="auto">
              <a:xfrm>
                <a:off x="4840" y="2821"/>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13" name="Freeform 428"/>
              <p:cNvSpPr>
                <a:spLocks/>
              </p:cNvSpPr>
              <p:nvPr/>
            </p:nvSpPr>
            <p:spPr bwMode="auto">
              <a:xfrm>
                <a:off x="4837" y="282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14" name="Freeform 429"/>
              <p:cNvSpPr>
                <a:spLocks/>
              </p:cNvSpPr>
              <p:nvPr/>
            </p:nvSpPr>
            <p:spPr bwMode="auto">
              <a:xfrm>
                <a:off x="4833" y="2824"/>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15" name="Freeform 430"/>
              <p:cNvSpPr>
                <a:spLocks/>
              </p:cNvSpPr>
              <p:nvPr/>
            </p:nvSpPr>
            <p:spPr bwMode="auto">
              <a:xfrm>
                <a:off x="4831" y="2825"/>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16" name="Freeform 431"/>
              <p:cNvSpPr>
                <a:spLocks/>
              </p:cNvSpPr>
              <p:nvPr/>
            </p:nvSpPr>
            <p:spPr bwMode="auto">
              <a:xfrm>
                <a:off x="4828" y="2825"/>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17" name="Freeform 432"/>
              <p:cNvSpPr>
                <a:spLocks/>
              </p:cNvSpPr>
              <p:nvPr/>
            </p:nvSpPr>
            <p:spPr bwMode="auto">
              <a:xfrm>
                <a:off x="4825" y="282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18" name="Freeform 433"/>
              <p:cNvSpPr>
                <a:spLocks/>
              </p:cNvSpPr>
              <p:nvPr/>
            </p:nvSpPr>
            <p:spPr bwMode="auto">
              <a:xfrm>
                <a:off x="4821" y="2828"/>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19" name="Freeform 434"/>
              <p:cNvSpPr>
                <a:spLocks/>
              </p:cNvSpPr>
              <p:nvPr/>
            </p:nvSpPr>
            <p:spPr bwMode="auto">
              <a:xfrm>
                <a:off x="4818" y="2829"/>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20" name="Freeform 435"/>
              <p:cNvSpPr>
                <a:spLocks/>
              </p:cNvSpPr>
              <p:nvPr/>
            </p:nvSpPr>
            <p:spPr bwMode="auto">
              <a:xfrm>
                <a:off x="4816" y="2830"/>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21" name="Freeform 436"/>
              <p:cNvSpPr>
                <a:spLocks/>
              </p:cNvSpPr>
              <p:nvPr/>
            </p:nvSpPr>
            <p:spPr bwMode="auto">
              <a:xfrm>
                <a:off x="4813" y="2831"/>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22" name="Freeform 437"/>
              <p:cNvSpPr>
                <a:spLocks/>
              </p:cNvSpPr>
              <p:nvPr/>
            </p:nvSpPr>
            <p:spPr bwMode="auto">
              <a:xfrm>
                <a:off x="4809" y="2832"/>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23" name="Freeform 438"/>
              <p:cNvSpPr>
                <a:spLocks/>
              </p:cNvSpPr>
              <p:nvPr/>
            </p:nvSpPr>
            <p:spPr bwMode="auto">
              <a:xfrm>
                <a:off x="4806" y="283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24" name="Freeform 439"/>
              <p:cNvSpPr>
                <a:spLocks/>
              </p:cNvSpPr>
              <p:nvPr/>
            </p:nvSpPr>
            <p:spPr bwMode="auto">
              <a:xfrm>
                <a:off x="4803" y="2834"/>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25" name="Freeform 440"/>
              <p:cNvSpPr>
                <a:spLocks/>
              </p:cNvSpPr>
              <p:nvPr/>
            </p:nvSpPr>
            <p:spPr bwMode="auto">
              <a:xfrm>
                <a:off x="4801" y="2835"/>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26" name="Freeform 441"/>
              <p:cNvSpPr>
                <a:spLocks/>
              </p:cNvSpPr>
              <p:nvPr/>
            </p:nvSpPr>
            <p:spPr bwMode="auto">
              <a:xfrm>
                <a:off x="4797" y="2837"/>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27" name="Freeform 442"/>
              <p:cNvSpPr>
                <a:spLocks/>
              </p:cNvSpPr>
              <p:nvPr/>
            </p:nvSpPr>
            <p:spPr bwMode="auto">
              <a:xfrm>
                <a:off x="4794" y="2838"/>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28" name="Freeform 443"/>
              <p:cNvSpPr>
                <a:spLocks/>
              </p:cNvSpPr>
              <p:nvPr/>
            </p:nvSpPr>
            <p:spPr bwMode="auto">
              <a:xfrm>
                <a:off x="4791" y="2838"/>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29" name="Freeform 444"/>
              <p:cNvSpPr>
                <a:spLocks/>
              </p:cNvSpPr>
              <p:nvPr/>
            </p:nvSpPr>
            <p:spPr bwMode="auto">
              <a:xfrm>
                <a:off x="4788" y="2840"/>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30" name="Freeform 445"/>
              <p:cNvSpPr>
                <a:spLocks/>
              </p:cNvSpPr>
              <p:nvPr/>
            </p:nvSpPr>
            <p:spPr bwMode="auto">
              <a:xfrm>
                <a:off x="4785" y="2841"/>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31" name="Freeform 446"/>
              <p:cNvSpPr>
                <a:spLocks/>
              </p:cNvSpPr>
              <p:nvPr/>
            </p:nvSpPr>
            <p:spPr bwMode="auto">
              <a:xfrm>
                <a:off x="4782" y="284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32" name="Freeform 447"/>
              <p:cNvSpPr>
                <a:spLocks/>
              </p:cNvSpPr>
              <p:nvPr/>
            </p:nvSpPr>
            <p:spPr bwMode="auto">
              <a:xfrm>
                <a:off x="4779" y="284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33" name="Freeform 448"/>
              <p:cNvSpPr>
                <a:spLocks/>
              </p:cNvSpPr>
              <p:nvPr/>
            </p:nvSpPr>
            <p:spPr bwMode="auto">
              <a:xfrm>
                <a:off x="4776" y="284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34" name="Freeform 449"/>
              <p:cNvSpPr>
                <a:spLocks/>
              </p:cNvSpPr>
              <p:nvPr/>
            </p:nvSpPr>
            <p:spPr bwMode="auto">
              <a:xfrm>
                <a:off x="4773" y="2845"/>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35" name="Freeform 450"/>
              <p:cNvSpPr>
                <a:spLocks/>
              </p:cNvSpPr>
              <p:nvPr/>
            </p:nvSpPr>
            <p:spPr bwMode="auto">
              <a:xfrm>
                <a:off x="4770" y="284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36" name="Freeform 451"/>
              <p:cNvSpPr>
                <a:spLocks/>
              </p:cNvSpPr>
              <p:nvPr/>
            </p:nvSpPr>
            <p:spPr bwMode="auto">
              <a:xfrm>
                <a:off x="4767" y="2847"/>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37" name="Freeform 452"/>
              <p:cNvSpPr>
                <a:spLocks/>
              </p:cNvSpPr>
              <p:nvPr/>
            </p:nvSpPr>
            <p:spPr bwMode="auto">
              <a:xfrm>
                <a:off x="4764" y="2849"/>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38" name="Freeform 453"/>
              <p:cNvSpPr>
                <a:spLocks/>
              </p:cNvSpPr>
              <p:nvPr/>
            </p:nvSpPr>
            <p:spPr bwMode="auto">
              <a:xfrm>
                <a:off x="4761" y="2850"/>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39" name="Freeform 454"/>
              <p:cNvSpPr>
                <a:spLocks/>
              </p:cNvSpPr>
              <p:nvPr/>
            </p:nvSpPr>
            <p:spPr bwMode="auto">
              <a:xfrm>
                <a:off x="4758" y="2851"/>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40" name="Freeform 455"/>
              <p:cNvSpPr>
                <a:spLocks/>
              </p:cNvSpPr>
              <p:nvPr/>
            </p:nvSpPr>
            <p:spPr bwMode="auto">
              <a:xfrm>
                <a:off x="4755" y="2851"/>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41" name="Freeform 456"/>
              <p:cNvSpPr>
                <a:spLocks/>
              </p:cNvSpPr>
              <p:nvPr/>
            </p:nvSpPr>
            <p:spPr bwMode="auto">
              <a:xfrm>
                <a:off x="4752" y="2853"/>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42" name="Freeform 457"/>
              <p:cNvSpPr>
                <a:spLocks/>
              </p:cNvSpPr>
              <p:nvPr/>
            </p:nvSpPr>
            <p:spPr bwMode="auto">
              <a:xfrm>
                <a:off x="4749" y="2854"/>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43" name="Freeform 458"/>
              <p:cNvSpPr>
                <a:spLocks/>
              </p:cNvSpPr>
              <p:nvPr/>
            </p:nvSpPr>
            <p:spPr bwMode="auto">
              <a:xfrm>
                <a:off x="4746" y="2855"/>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44" name="Freeform 459"/>
              <p:cNvSpPr>
                <a:spLocks/>
              </p:cNvSpPr>
              <p:nvPr/>
            </p:nvSpPr>
            <p:spPr bwMode="auto">
              <a:xfrm>
                <a:off x="4743" y="285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45" name="Freeform 460"/>
              <p:cNvSpPr>
                <a:spLocks/>
              </p:cNvSpPr>
              <p:nvPr/>
            </p:nvSpPr>
            <p:spPr bwMode="auto">
              <a:xfrm>
                <a:off x="4740" y="2858"/>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46" name="Freeform 461"/>
              <p:cNvSpPr>
                <a:spLocks/>
              </p:cNvSpPr>
              <p:nvPr/>
            </p:nvSpPr>
            <p:spPr bwMode="auto">
              <a:xfrm>
                <a:off x="4737" y="2858"/>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47" name="Freeform 462"/>
              <p:cNvSpPr>
                <a:spLocks/>
              </p:cNvSpPr>
              <p:nvPr/>
            </p:nvSpPr>
            <p:spPr bwMode="auto">
              <a:xfrm>
                <a:off x="4734" y="285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48" name="Freeform 463"/>
              <p:cNvSpPr>
                <a:spLocks/>
              </p:cNvSpPr>
              <p:nvPr/>
            </p:nvSpPr>
            <p:spPr bwMode="auto">
              <a:xfrm>
                <a:off x="4730" y="2861"/>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49" name="Freeform 464"/>
              <p:cNvSpPr>
                <a:spLocks/>
              </p:cNvSpPr>
              <p:nvPr/>
            </p:nvSpPr>
            <p:spPr bwMode="auto">
              <a:xfrm>
                <a:off x="4728" y="286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50" name="Freeform 465"/>
              <p:cNvSpPr>
                <a:spLocks/>
              </p:cNvSpPr>
              <p:nvPr/>
            </p:nvSpPr>
            <p:spPr bwMode="auto">
              <a:xfrm>
                <a:off x="4725" y="2863"/>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51" name="Freeform 466"/>
              <p:cNvSpPr>
                <a:spLocks/>
              </p:cNvSpPr>
              <p:nvPr/>
            </p:nvSpPr>
            <p:spPr bwMode="auto">
              <a:xfrm>
                <a:off x="4722" y="2864"/>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52" name="Freeform 467"/>
              <p:cNvSpPr>
                <a:spLocks/>
              </p:cNvSpPr>
              <p:nvPr/>
            </p:nvSpPr>
            <p:spPr bwMode="auto">
              <a:xfrm>
                <a:off x="4718" y="2865"/>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53" name="Freeform 468"/>
              <p:cNvSpPr>
                <a:spLocks/>
              </p:cNvSpPr>
              <p:nvPr/>
            </p:nvSpPr>
            <p:spPr bwMode="auto">
              <a:xfrm>
                <a:off x="4715" y="2866"/>
                <a:ext cx="2" cy="2"/>
              </a:xfrm>
              <a:custGeom>
                <a:avLst/>
                <a:gdLst>
                  <a:gd name="T0" fmla="*/ 1 w 4"/>
                  <a:gd name="T1" fmla="*/ 1 h 4"/>
                  <a:gd name="T2" fmla="*/ 1 w 4"/>
                  <a:gd name="T3" fmla="*/ 1 h 4"/>
                  <a:gd name="T4" fmla="*/ 1 w 4"/>
                  <a:gd name="T5" fmla="*/ 0 h 4"/>
                  <a:gd name="T6" fmla="*/ 1 w 4"/>
                  <a:gd name="T7" fmla="*/ 0 h 4"/>
                  <a:gd name="T8" fmla="*/ 1 w 4"/>
                  <a:gd name="T9" fmla="*/ 0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54" name="Freeform 469"/>
              <p:cNvSpPr>
                <a:spLocks/>
              </p:cNvSpPr>
              <p:nvPr/>
            </p:nvSpPr>
            <p:spPr bwMode="auto">
              <a:xfrm>
                <a:off x="4713" y="2867"/>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55" name="Freeform 470"/>
              <p:cNvSpPr>
                <a:spLocks/>
              </p:cNvSpPr>
              <p:nvPr/>
            </p:nvSpPr>
            <p:spPr bwMode="auto">
              <a:xfrm>
                <a:off x="4710" y="2868"/>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56" name="Freeform 471"/>
              <p:cNvSpPr>
                <a:spLocks/>
              </p:cNvSpPr>
              <p:nvPr/>
            </p:nvSpPr>
            <p:spPr bwMode="auto">
              <a:xfrm>
                <a:off x="4706" y="2870"/>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57" name="Freeform 472"/>
              <p:cNvSpPr>
                <a:spLocks/>
              </p:cNvSpPr>
              <p:nvPr/>
            </p:nvSpPr>
            <p:spPr bwMode="auto">
              <a:xfrm>
                <a:off x="4703" y="2871"/>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58" name="Freeform 473"/>
              <p:cNvSpPr>
                <a:spLocks/>
              </p:cNvSpPr>
              <p:nvPr/>
            </p:nvSpPr>
            <p:spPr bwMode="auto">
              <a:xfrm>
                <a:off x="4700" y="2871"/>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59" name="Freeform 474"/>
              <p:cNvSpPr>
                <a:spLocks/>
              </p:cNvSpPr>
              <p:nvPr/>
            </p:nvSpPr>
            <p:spPr bwMode="auto">
              <a:xfrm>
                <a:off x="4698" y="287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60" name="Freeform 475"/>
              <p:cNvSpPr>
                <a:spLocks/>
              </p:cNvSpPr>
              <p:nvPr/>
            </p:nvSpPr>
            <p:spPr bwMode="auto">
              <a:xfrm>
                <a:off x="4694" y="2874"/>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61" name="Freeform 476"/>
              <p:cNvSpPr>
                <a:spLocks/>
              </p:cNvSpPr>
              <p:nvPr/>
            </p:nvSpPr>
            <p:spPr bwMode="auto">
              <a:xfrm>
                <a:off x="4691" y="2875"/>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62" name="Freeform 477"/>
              <p:cNvSpPr>
                <a:spLocks/>
              </p:cNvSpPr>
              <p:nvPr/>
            </p:nvSpPr>
            <p:spPr bwMode="auto">
              <a:xfrm>
                <a:off x="4688" y="2876"/>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63" name="Freeform 478"/>
              <p:cNvSpPr>
                <a:spLocks/>
              </p:cNvSpPr>
              <p:nvPr/>
            </p:nvSpPr>
            <p:spPr bwMode="auto">
              <a:xfrm>
                <a:off x="4685" y="287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64" name="Freeform 479"/>
              <p:cNvSpPr>
                <a:spLocks/>
              </p:cNvSpPr>
              <p:nvPr/>
            </p:nvSpPr>
            <p:spPr bwMode="auto">
              <a:xfrm>
                <a:off x="4682" y="2878"/>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65" name="Freeform 480"/>
              <p:cNvSpPr>
                <a:spLocks/>
              </p:cNvSpPr>
              <p:nvPr/>
            </p:nvSpPr>
            <p:spPr bwMode="auto">
              <a:xfrm>
                <a:off x="4679" y="2879"/>
                <a:ext cx="2" cy="2"/>
              </a:xfrm>
              <a:custGeom>
                <a:avLst/>
                <a:gdLst>
                  <a:gd name="T0" fmla="*/ 1 w 4"/>
                  <a:gd name="T1" fmla="*/ 1 h 4"/>
                  <a:gd name="T2" fmla="*/ 1 w 4"/>
                  <a:gd name="T3" fmla="*/ 1 h 4"/>
                  <a:gd name="T4" fmla="*/ 1 w 4"/>
                  <a:gd name="T5" fmla="*/ 0 h 4"/>
                  <a:gd name="T6" fmla="*/ 0 w 4"/>
                  <a:gd name="T7" fmla="*/ 0 h 4"/>
                  <a:gd name="T8" fmla="*/ 0 w 4"/>
                  <a:gd name="T9" fmla="*/ 0 h 4"/>
                  <a:gd name="T10" fmla="*/ 0 w 4"/>
                  <a:gd name="T11" fmla="*/ 1 h 4"/>
                  <a:gd name="T12" fmla="*/ 0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66" name="Freeform 481"/>
              <p:cNvSpPr>
                <a:spLocks/>
              </p:cNvSpPr>
              <p:nvPr/>
            </p:nvSpPr>
            <p:spPr bwMode="auto">
              <a:xfrm>
                <a:off x="4676" y="2880"/>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67" name="Freeform 482"/>
              <p:cNvSpPr>
                <a:spLocks/>
              </p:cNvSpPr>
              <p:nvPr/>
            </p:nvSpPr>
            <p:spPr bwMode="auto">
              <a:xfrm>
                <a:off x="4673" y="288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68" name="Freeform 483"/>
              <p:cNvSpPr>
                <a:spLocks/>
              </p:cNvSpPr>
              <p:nvPr/>
            </p:nvSpPr>
            <p:spPr bwMode="auto">
              <a:xfrm>
                <a:off x="4670" y="288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69" name="Freeform 484"/>
              <p:cNvSpPr>
                <a:spLocks/>
              </p:cNvSpPr>
              <p:nvPr/>
            </p:nvSpPr>
            <p:spPr bwMode="auto">
              <a:xfrm>
                <a:off x="4667" y="2884"/>
                <a:ext cx="2" cy="1"/>
              </a:xfrm>
              <a:custGeom>
                <a:avLst/>
                <a:gdLst>
                  <a:gd name="T0" fmla="*/ 1 w 4"/>
                  <a:gd name="T1" fmla="*/ 0 h 4"/>
                  <a:gd name="T2" fmla="*/ 1 w 4"/>
                  <a:gd name="T3" fmla="*/ 0 h 4"/>
                  <a:gd name="T4" fmla="*/ 1 w 4"/>
                  <a:gd name="T5" fmla="*/ 0 h 4"/>
                  <a:gd name="T6" fmla="*/ 0 w 4"/>
                  <a:gd name="T7" fmla="*/ 0 h 4"/>
                  <a:gd name="T8" fmla="*/ 0 w 4"/>
                  <a:gd name="T9" fmla="*/ 0 h 4"/>
                  <a:gd name="T10" fmla="*/ 0 w 4"/>
                  <a:gd name="T11" fmla="*/ 0 h 4"/>
                  <a:gd name="T12" fmla="*/ 0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70" name="Freeform 485"/>
              <p:cNvSpPr>
                <a:spLocks/>
              </p:cNvSpPr>
              <p:nvPr/>
            </p:nvSpPr>
            <p:spPr bwMode="auto">
              <a:xfrm>
                <a:off x="4664" y="2884"/>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71" name="Freeform 486"/>
              <p:cNvSpPr>
                <a:spLocks/>
              </p:cNvSpPr>
              <p:nvPr/>
            </p:nvSpPr>
            <p:spPr bwMode="auto">
              <a:xfrm>
                <a:off x="4661" y="2886"/>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72" name="Freeform 487"/>
              <p:cNvSpPr>
                <a:spLocks/>
              </p:cNvSpPr>
              <p:nvPr/>
            </p:nvSpPr>
            <p:spPr bwMode="auto">
              <a:xfrm>
                <a:off x="4658" y="288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73" name="Freeform 488"/>
              <p:cNvSpPr>
                <a:spLocks/>
              </p:cNvSpPr>
              <p:nvPr/>
            </p:nvSpPr>
            <p:spPr bwMode="auto">
              <a:xfrm>
                <a:off x="4654" y="2888"/>
                <a:ext cx="3" cy="2"/>
              </a:xfrm>
              <a:custGeom>
                <a:avLst/>
                <a:gdLst>
                  <a:gd name="T0" fmla="*/ 1 w 5"/>
                  <a:gd name="T1" fmla="*/ 1 h 3"/>
                  <a:gd name="T2" fmla="*/ 1 w 5"/>
                  <a:gd name="T3" fmla="*/ 1 h 3"/>
                  <a:gd name="T4" fmla="*/ 1 w 5"/>
                  <a:gd name="T5" fmla="*/ 0 h 3"/>
                  <a:gd name="T6" fmla="*/ 1 w 5"/>
                  <a:gd name="T7" fmla="*/ 0 h 3"/>
                  <a:gd name="T8" fmla="*/ 1 w 5"/>
                  <a:gd name="T9" fmla="*/ 0 h 3"/>
                  <a:gd name="T10" fmla="*/ 0 w 5"/>
                  <a:gd name="T11" fmla="*/ 1 h 3"/>
                  <a:gd name="T12" fmla="*/ 1 w 5"/>
                  <a:gd name="T13" fmla="*/ 1 h 3"/>
                  <a:gd name="T14" fmla="*/ 1 w 5"/>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3" y="3"/>
                    </a:moveTo>
                    <a:lnTo>
                      <a:pt x="5"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74" name="Freeform 489"/>
              <p:cNvSpPr>
                <a:spLocks/>
              </p:cNvSpPr>
              <p:nvPr/>
            </p:nvSpPr>
            <p:spPr bwMode="auto">
              <a:xfrm>
                <a:off x="4652" y="2889"/>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75" name="Freeform 490"/>
              <p:cNvSpPr>
                <a:spLocks/>
              </p:cNvSpPr>
              <p:nvPr/>
            </p:nvSpPr>
            <p:spPr bwMode="auto">
              <a:xfrm>
                <a:off x="4649" y="2890"/>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76" name="Freeform 491"/>
              <p:cNvSpPr>
                <a:spLocks/>
              </p:cNvSpPr>
              <p:nvPr/>
            </p:nvSpPr>
            <p:spPr bwMode="auto">
              <a:xfrm>
                <a:off x="4646" y="2891"/>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77" name="Freeform 492"/>
              <p:cNvSpPr>
                <a:spLocks/>
              </p:cNvSpPr>
              <p:nvPr/>
            </p:nvSpPr>
            <p:spPr bwMode="auto">
              <a:xfrm>
                <a:off x="4642" y="2892"/>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78" name="Freeform 493"/>
              <p:cNvSpPr>
                <a:spLocks/>
              </p:cNvSpPr>
              <p:nvPr/>
            </p:nvSpPr>
            <p:spPr bwMode="auto">
              <a:xfrm>
                <a:off x="4640" y="2893"/>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79" name="Freeform 494"/>
              <p:cNvSpPr>
                <a:spLocks/>
              </p:cNvSpPr>
              <p:nvPr/>
            </p:nvSpPr>
            <p:spPr bwMode="auto">
              <a:xfrm>
                <a:off x="4637" y="2895"/>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80" name="Freeform 495"/>
              <p:cNvSpPr>
                <a:spLocks/>
              </p:cNvSpPr>
              <p:nvPr/>
            </p:nvSpPr>
            <p:spPr bwMode="auto">
              <a:xfrm>
                <a:off x="4634" y="2896"/>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81" name="Freeform 496"/>
              <p:cNvSpPr>
                <a:spLocks/>
              </p:cNvSpPr>
              <p:nvPr/>
            </p:nvSpPr>
            <p:spPr bwMode="auto">
              <a:xfrm>
                <a:off x="4630" y="2897"/>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82" name="Freeform 497"/>
              <p:cNvSpPr>
                <a:spLocks/>
              </p:cNvSpPr>
              <p:nvPr/>
            </p:nvSpPr>
            <p:spPr bwMode="auto">
              <a:xfrm>
                <a:off x="4627" y="2898"/>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83" name="Freeform 498"/>
              <p:cNvSpPr>
                <a:spLocks/>
              </p:cNvSpPr>
              <p:nvPr/>
            </p:nvSpPr>
            <p:spPr bwMode="auto">
              <a:xfrm>
                <a:off x="4625" y="2899"/>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84" name="Freeform 499"/>
              <p:cNvSpPr>
                <a:spLocks/>
              </p:cNvSpPr>
              <p:nvPr/>
            </p:nvSpPr>
            <p:spPr bwMode="auto">
              <a:xfrm>
                <a:off x="4622" y="2900"/>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85" name="Freeform 500"/>
              <p:cNvSpPr>
                <a:spLocks/>
              </p:cNvSpPr>
              <p:nvPr/>
            </p:nvSpPr>
            <p:spPr bwMode="auto">
              <a:xfrm>
                <a:off x="4618" y="2901"/>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86" name="Freeform 501"/>
              <p:cNvSpPr>
                <a:spLocks/>
              </p:cNvSpPr>
              <p:nvPr/>
            </p:nvSpPr>
            <p:spPr bwMode="auto">
              <a:xfrm>
                <a:off x="4615" y="2903"/>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87" name="Freeform 502"/>
              <p:cNvSpPr>
                <a:spLocks/>
              </p:cNvSpPr>
              <p:nvPr/>
            </p:nvSpPr>
            <p:spPr bwMode="auto">
              <a:xfrm>
                <a:off x="4612" y="290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88" name="Freeform 503"/>
              <p:cNvSpPr>
                <a:spLocks/>
              </p:cNvSpPr>
              <p:nvPr/>
            </p:nvSpPr>
            <p:spPr bwMode="auto">
              <a:xfrm>
                <a:off x="4610" y="2904"/>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89" name="Freeform 504"/>
              <p:cNvSpPr>
                <a:spLocks/>
              </p:cNvSpPr>
              <p:nvPr/>
            </p:nvSpPr>
            <p:spPr bwMode="auto">
              <a:xfrm>
                <a:off x="4606" y="2905"/>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90" name="Freeform 505"/>
              <p:cNvSpPr>
                <a:spLocks/>
              </p:cNvSpPr>
              <p:nvPr/>
            </p:nvSpPr>
            <p:spPr bwMode="auto">
              <a:xfrm>
                <a:off x="4603" y="290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91" name="Freeform 506"/>
              <p:cNvSpPr>
                <a:spLocks/>
              </p:cNvSpPr>
              <p:nvPr/>
            </p:nvSpPr>
            <p:spPr bwMode="auto">
              <a:xfrm>
                <a:off x="4600" y="2908"/>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92" name="Freeform 507"/>
              <p:cNvSpPr>
                <a:spLocks/>
              </p:cNvSpPr>
              <p:nvPr/>
            </p:nvSpPr>
            <p:spPr bwMode="auto">
              <a:xfrm>
                <a:off x="4597" y="2909"/>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93" name="Freeform 508"/>
              <p:cNvSpPr>
                <a:spLocks/>
              </p:cNvSpPr>
              <p:nvPr/>
            </p:nvSpPr>
            <p:spPr bwMode="auto">
              <a:xfrm>
                <a:off x="4594" y="2910"/>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94" name="Freeform 509"/>
              <p:cNvSpPr>
                <a:spLocks/>
              </p:cNvSpPr>
              <p:nvPr/>
            </p:nvSpPr>
            <p:spPr bwMode="auto">
              <a:xfrm>
                <a:off x="4591" y="2911"/>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95" name="Freeform 510"/>
              <p:cNvSpPr>
                <a:spLocks/>
              </p:cNvSpPr>
              <p:nvPr/>
            </p:nvSpPr>
            <p:spPr bwMode="auto">
              <a:xfrm>
                <a:off x="4588" y="2912"/>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96" name="Freeform 511"/>
              <p:cNvSpPr>
                <a:spLocks/>
              </p:cNvSpPr>
              <p:nvPr/>
            </p:nvSpPr>
            <p:spPr bwMode="auto">
              <a:xfrm>
                <a:off x="4585" y="2913"/>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97" name="Freeform 512"/>
              <p:cNvSpPr>
                <a:spLocks/>
              </p:cNvSpPr>
              <p:nvPr/>
            </p:nvSpPr>
            <p:spPr bwMode="auto">
              <a:xfrm>
                <a:off x="4582" y="2915"/>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98" name="Freeform 513"/>
              <p:cNvSpPr>
                <a:spLocks/>
              </p:cNvSpPr>
              <p:nvPr/>
            </p:nvSpPr>
            <p:spPr bwMode="auto">
              <a:xfrm>
                <a:off x="4579" y="2916"/>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899" name="Freeform 514"/>
              <p:cNvSpPr>
                <a:spLocks/>
              </p:cNvSpPr>
              <p:nvPr/>
            </p:nvSpPr>
            <p:spPr bwMode="auto">
              <a:xfrm>
                <a:off x="4576" y="291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00" name="Freeform 515"/>
              <p:cNvSpPr>
                <a:spLocks/>
              </p:cNvSpPr>
              <p:nvPr/>
            </p:nvSpPr>
            <p:spPr bwMode="auto">
              <a:xfrm>
                <a:off x="4573" y="291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01" name="Freeform 516"/>
              <p:cNvSpPr>
                <a:spLocks/>
              </p:cNvSpPr>
              <p:nvPr/>
            </p:nvSpPr>
            <p:spPr bwMode="auto">
              <a:xfrm>
                <a:off x="4570" y="2919"/>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02" name="Freeform 517"/>
              <p:cNvSpPr>
                <a:spLocks/>
              </p:cNvSpPr>
              <p:nvPr/>
            </p:nvSpPr>
            <p:spPr bwMode="auto">
              <a:xfrm>
                <a:off x="4566" y="2920"/>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03" name="Freeform 518"/>
              <p:cNvSpPr>
                <a:spLocks/>
              </p:cNvSpPr>
              <p:nvPr/>
            </p:nvSpPr>
            <p:spPr bwMode="auto">
              <a:xfrm>
                <a:off x="4564" y="2921"/>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04" name="Freeform 519"/>
              <p:cNvSpPr>
                <a:spLocks/>
              </p:cNvSpPr>
              <p:nvPr/>
            </p:nvSpPr>
            <p:spPr bwMode="auto">
              <a:xfrm>
                <a:off x="4561" y="2922"/>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05" name="Freeform 520"/>
              <p:cNvSpPr>
                <a:spLocks/>
              </p:cNvSpPr>
              <p:nvPr/>
            </p:nvSpPr>
            <p:spPr bwMode="auto">
              <a:xfrm>
                <a:off x="4558" y="2923"/>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06" name="Freeform 521"/>
              <p:cNvSpPr>
                <a:spLocks/>
              </p:cNvSpPr>
              <p:nvPr/>
            </p:nvSpPr>
            <p:spPr bwMode="auto">
              <a:xfrm>
                <a:off x="4555" y="2924"/>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07" name="Freeform 522"/>
              <p:cNvSpPr>
                <a:spLocks/>
              </p:cNvSpPr>
              <p:nvPr/>
            </p:nvSpPr>
            <p:spPr bwMode="auto">
              <a:xfrm>
                <a:off x="4551" y="2925"/>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08" name="Freeform 523"/>
              <p:cNvSpPr>
                <a:spLocks/>
              </p:cNvSpPr>
              <p:nvPr/>
            </p:nvSpPr>
            <p:spPr bwMode="auto">
              <a:xfrm>
                <a:off x="4549" y="292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09" name="Freeform 524"/>
              <p:cNvSpPr>
                <a:spLocks/>
              </p:cNvSpPr>
              <p:nvPr/>
            </p:nvSpPr>
            <p:spPr bwMode="auto">
              <a:xfrm>
                <a:off x="4546" y="2928"/>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10" name="Freeform 525"/>
              <p:cNvSpPr>
                <a:spLocks/>
              </p:cNvSpPr>
              <p:nvPr/>
            </p:nvSpPr>
            <p:spPr bwMode="auto">
              <a:xfrm>
                <a:off x="4543" y="2929"/>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11" name="Freeform 526"/>
              <p:cNvSpPr>
                <a:spLocks/>
              </p:cNvSpPr>
              <p:nvPr/>
            </p:nvSpPr>
            <p:spPr bwMode="auto">
              <a:xfrm>
                <a:off x="4539" y="2929"/>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12" name="Freeform 527"/>
              <p:cNvSpPr>
                <a:spLocks/>
              </p:cNvSpPr>
              <p:nvPr/>
            </p:nvSpPr>
            <p:spPr bwMode="auto">
              <a:xfrm>
                <a:off x="4537" y="2930"/>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13" name="Freeform 528"/>
              <p:cNvSpPr>
                <a:spLocks/>
              </p:cNvSpPr>
              <p:nvPr/>
            </p:nvSpPr>
            <p:spPr bwMode="auto">
              <a:xfrm>
                <a:off x="4534" y="2932"/>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14" name="Freeform 529"/>
              <p:cNvSpPr>
                <a:spLocks/>
              </p:cNvSpPr>
              <p:nvPr/>
            </p:nvSpPr>
            <p:spPr bwMode="auto">
              <a:xfrm>
                <a:off x="4531" y="2933"/>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15" name="Freeform 530"/>
              <p:cNvSpPr>
                <a:spLocks/>
              </p:cNvSpPr>
              <p:nvPr/>
            </p:nvSpPr>
            <p:spPr bwMode="auto">
              <a:xfrm>
                <a:off x="4527" y="2934"/>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16" name="Freeform 531"/>
              <p:cNvSpPr>
                <a:spLocks/>
              </p:cNvSpPr>
              <p:nvPr/>
            </p:nvSpPr>
            <p:spPr bwMode="auto">
              <a:xfrm>
                <a:off x="4524" y="2936"/>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17" name="Freeform 532"/>
              <p:cNvSpPr>
                <a:spLocks/>
              </p:cNvSpPr>
              <p:nvPr/>
            </p:nvSpPr>
            <p:spPr bwMode="auto">
              <a:xfrm>
                <a:off x="4522" y="2936"/>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18" name="Freeform 533"/>
              <p:cNvSpPr>
                <a:spLocks/>
              </p:cNvSpPr>
              <p:nvPr/>
            </p:nvSpPr>
            <p:spPr bwMode="auto">
              <a:xfrm>
                <a:off x="4519" y="293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19" name="Freeform 534"/>
              <p:cNvSpPr>
                <a:spLocks/>
              </p:cNvSpPr>
              <p:nvPr/>
            </p:nvSpPr>
            <p:spPr bwMode="auto">
              <a:xfrm>
                <a:off x="4515" y="2938"/>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20" name="Freeform 535"/>
              <p:cNvSpPr>
                <a:spLocks/>
              </p:cNvSpPr>
              <p:nvPr/>
            </p:nvSpPr>
            <p:spPr bwMode="auto">
              <a:xfrm>
                <a:off x="4512" y="2940"/>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21" name="Freeform 536"/>
              <p:cNvSpPr>
                <a:spLocks/>
              </p:cNvSpPr>
              <p:nvPr/>
            </p:nvSpPr>
            <p:spPr bwMode="auto">
              <a:xfrm>
                <a:off x="4509" y="2941"/>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22" name="Freeform 537"/>
              <p:cNvSpPr>
                <a:spLocks/>
              </p:cNvSpPr>
              <p:nvPr/>
            </p:nvSpPr>
            <p:spPr bwMode="auto">
              <a:xfrm>
                <a:off x="4507" y="2942"/>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23" name="Freeform 538"/>
              <p:cNvSpPr>
                <a:spLocks/>
              </p:cNvSpPr>
              <p:nvPr/>
            </p:nvSpPr>
            <p:spPr bwMode="auto">
              <a:xfrm>
                <a:off x="4503" y="294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24" name="Freeform 539"/>
              <p:cNvSpPr>
                <a:spLocks/>
              </p:cNvSpPr>
              <p:nvPr/>
            </p:nvSpPr>
            <p:spPr bwMode="auto">
              <a:xfrm>
                <a:off x="4500" y="2944"/>
                <a:ext cx="2" cy="2"/>
              </a:xfrm>
              <a:custGeom>
                <a:avLst/>
                <a:gdLst>
                  <a:gd name="T0" fmla="*/ 1 w 4"/>
                  <a:gd name="T1" fmla="*/ 1 h 4"/>
                  <a:gd name="T2" fmla="*/ 1 w 4"/>
                  <a:gd name="T3" fmla="*/ 1 h 4"/>
                  <a:gd name="T4" fmla="*/ 1 w 4"/>
                  <a:gd name="T5" fmla="*/ 0 h 4"/>
                  <a:gd name="T6" fmla="*/ 0 w 4"/>
                  <a:gd name="T7" fmla="*/ 0 h 4"/>
                  <a:gd name="T8" fmla="*/ 0 w 4"/>
                  <a:gd name="T9" fmla="*/ 0 h 4"/>
                  <a:gd name="T10" fmla="*/ 0 w 4"/>
                  <a:gd name="T11" fmla="*/ 1 h 4"/>
                  <a:gd name="T12" fmla="*/ 0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25" name="Freeform 540"/>
              <p:cNvSpPr>
                <a:spLocks/>
              </p:cNvSpPr>
              <p:nvPr/>
            </p:nvSpPr>
            <p:spPr bwMode="auto">
              <a:xfrm>
                <a:off x="4497" y="2945"/>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26" name="Freeform 541"/>
              <p:cNvSpPr>
                <a:spLocks/>
              </p:cNvSpPr>
              <p:nvPr/>
            </p:nvSpPr>
            <p:spPr bwMode="auto">
              <a:xfrm>
                <a:off x="4494" y="294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27" name="Freeform 542"/>
              <p:cNvSpPr>
                <a:spLocks/>
              </p:cNvSpPr>
              <p:nvPr/>
            </p:nvSpPr>
            <p:spPr bwMode="auto">
              <a:xfrm>
                <a:off x="4491" y="294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28" name="Freeform 543"/>
              <p:cNvSpPr>
                <a:spLocks/>
              </p:cNvSpPr>
              <p:nvPr/>
            </p:nvSpPr>
            <p:spPr bwMode="auto">
              <a:xfrm>
                <a:off x="4488" y="2949"/>
                <a:ext cx="2" cy="1"/>
              </a:xfrm>
              <a:custGeom>
                <a:avLst/>
                <a:gdLst>
                  <a:gd name="T0" fmla="*/ 1 w 4"/>
                  <a:gd name="T1" fmla="*/ 0 h 4"/>
                  <a:gd name="T2" fmla="*/ 1 w 4"/>
                  <a:gd name="T3" fmla="*/ 0 h 4"/>
                  <a:gd name="T4" fmla="*/ 1 w 4"/>
                  <a:gd name="T5" fmla="*/ 0 h 4"/>
                  <a:gd name="T6" fmla="*/ 0 w 4"/>
                  <a:gd name="T7" fmla="*/ 0 h 4"/>
                  <a:gd name="T8" fmla="*/ 0 w 4"/>
                  <a:gd name="T9" fmla="*/ 0 h 4"/>
                  <a:gd name="T10" fmla="*/ 0 w 4"/>
                  <a:gd name="T11" fmla="*/ 0 h 4"/>
                  <a:gd name="T12" fmla="*/ 0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29" name="Freeform 544"/>
              <p:cNvSpPr>
                <a:spLocks/>
              </p:cNvSpPr>
              <p:nvPr/>
            </p:nvSpPr>
            <p:spPr bwMode="auto">
              <a:xfrm>
                <a:off x="4485" y="2949"/>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30" name="Freeform 545"/>
              <p:cNvSpPr>
                <a:spLocks/>
              </p:cNvSpPr>
              <p:nvPr/>
            </p:nvSpPr>
            <p:spPr bwMode="auto">
              <a:xfrm>
                <a:off x="4482" y="2950"/>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31" name="Freeform 546"/>
              <p:cNvSpPr>
                <a:spLocks/>
              </p:cNvSpPr>
              <p:nvPr/>
            </p:nvSpPr>
            <p:spPr bwMode="auto">
              <a:xfrm>
                <a:off x="4479" y="295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32" name="Freeform 547"/>
              <p:cNvSpPr>
                <a:spLocks/>
              </p:cNvSpPr>
              <p:nvPr/>
            </p:nvSpPr>
            <p:spPr bwMode="auto">
              <a:xfrm>
                <a:off x="4476" y="2953"/>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33" name="Freeform 548"/>
              <p:cNvSpPr>
                <a:spLocks/>
              </p:cNvSpPr>
              <p:nvPr/>
            </p:nvSpPr>
            <p:spPr bwMode="auto">
              <a:xfrm>
                <a:off x="4473" y="2954"/>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34" name="Freeform 549"/>
              <p:cNvSpPr>
                <a:spLocks/>
              </p:cNvSpPr>
              <p:nvPr/>
            </p:nvSpPr>
            <p:spPr bwMode="auto">
              <a:xfrm>
                <a:off x="4470" y="295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35" name="Freeform 550"/>
              <p:cNvSpPr>
                <a:spLocks/>
              </p:cNvSpPr>
              <p:nvPr/>
            </p:nvSpPr>
            <p:spPr bwMode="auto">
              <a:xfrm>
                <a:off x="4467" y="295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36" name="Freeform 551"/>
              <p:cNvSpPr>
                <a:spLocks/>
              </p:cNvSpPr>
              <p:nvPr/>
            </p:nvSpPr>
            <p:spPr bwMode="auto">
              <a:xfrm>
                <a:off x="4463" y="2957"/>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37" name="Freeform 552"/>
              <p:cNvSpPr>
                <a:spLocks/>
              </p:cNvSpPr>
              <p:nvPr/>
            </p:nvSpPr>
            <p:spPr bwMode="auto">
              <a:xfrm>
                <a:off x="4461" y="2958"/>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38" name="Freeform 553"/>
              <p:cNvSpPr>
                <a:spLocks/>
              </p:cNvSpPr>
              <p:nvPr/>
            </p:nvSpPr>
            <p:spPr bwMode="auto">
              <a:xfrm>
                <a:off x="4458" y="295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39" name="Freeform 554"/>
              <p:cNvSpPr>
                <a:spLocks/>
              </p:cNvSpPr>
              <p:nvPr/>
            </p:nvSpPr>
            <p:spPr bwMode="auto">
              <a:xfrm>
                <a:off x="4455" y="2961"/>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40" name="Freeform 555"/>
              <p:cNvSpPr>
                <a:spLocks/>
              </p:cNvSpPr>
              <p:nvPr/>
            </p:nvSpPr>
            <p:spPr bwMode="auto">
              <a:xfrm>
                <a:off x="4451" y="2962"/>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41" name="Freeform 556"/>
              <p:cNvSpPr>
                <a:spLocks/>
              </p:cNvSpPr>
              <p:nvPr/>
            </p:nvSpPr>
            <p:spPr bwMode="auto">
              <a:xfrm>
                <a:off x="4448" y="2962"/>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42" name="Freeform 557"/>
              <p:cNvSpPr>
                <a:spLocks/>
              </p:cNvSpPr>
              <p:nvPr/>
            </p:nvSpPr>
            <p:spPr bwMode="auto">
              <a:xfrm>
                <a:off x="4446" y="2963"/>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43" name="Freeform 558"/>
              <p:cNvSpPr>
                <a:spLocks/>
              </p:cNvSpPr>
              <p:nvPr/>
            </p:nvSpPr>
            <p:spPr bwMode="auto">
              <a:xfrm>
                <a:off x="4443" y="2965"/>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44" name="Freeform 559"/>
              <p:cNvSpPr>
                <a:spLocks/>
              </p:cNvSpPr>
              <p:nvPr/>
            </p:nvSpPr>
            <p:spPr bwMode="auto">
              <a:xfrm>
                <a:off x="4439" y="2966"/>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45" name="Freeform 560"/>
              <p:cNvSpPr>
                <a:spLocks/>
              </p:cNvSpPr>
              <p:nvPr/>
            </p:nvSpPr>
            <p:spPr bwMode="auto">
              <a:xfrm>
                <a:off x="4436" y="2967"/>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46" name="Freeform 561"/>
              <p:cNvSpPr>
                <a:spLocks/>
              </p:cNvSpPr>
              <p:nvPr/>
            </p:nvSpPr>
            <p:spPr bwMode="auto">
              <a:xfrm>
                <a:off x="4433" y="2968"/>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47" name="Freeform 562"/>
              <p:cNvSpPr>
                <a:spLocks/>
              </p:cNvSpPr>
              <p:nvPr/>
            </p:nvSpPr>
            <p:spPr bwMode="auto">
              <a:xfrm>
                <a:off x="4431" y="2969"/>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48" name="Freeform 563"/>
              <p:cNvSpPr>
                <a:spLocks/>
              </p:cNvSpPr>
              <p:nvPr/>
            </p:nvSpPr>
            <p:spPr bwMode="auto">
              <a:xfrm>
                <a:off x="4427" y="2970"/>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49" name="Freeform 564"/>
              <p:cNvSpPr>
                <a:spLocks/>
              </p:cNvSpPr>
              <p:nvPr/>
            </p:nvSpPr>
            <p:spPr bwMode="auto">
              <a:xfrm>
                <a:off x="4424" y="2971"/>
                <a:ext cx="2" cy="2"/>
              </a:xfrm>
              <a:custGeom>
                <a:avLst/>
                <a:gdLst>
                  <a:gd name="T0" fmla="*/ 1 w 4"/>
                  <a:gd name="T1" fmla="*/ 1 h 4"/>
                  <a:gd name="T2" fmla="*/ 1 w 4"/>
                  <a:gd name="T3" fmla="*/ 1 h 4"/>
                  <a:gd name="T4" fmla="*/ 1 w 4"/>
                  <a:gd name="T5" fmla="*/ 0 h 4"/>
                  <a:gd name="T6" fmla="*/ 1 w 4"/>
                  <a:gd name="T7" fmla="*/ 0 h 4"/>
                  <a:gd name="T8" fmla="*/ 1 w 4"/>
                  <a:gd name="T9" fmla="*/ 0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50" name="Freeform 565"/>
              <p:cNvSpPr>
                <a:spLocks/>
              </p:cNvSpPr>
              <p:nvPr/>
            </p:nvSpPr>
            <p:spPr bwMode="auto">
              <a:xfrm>
                <a:off x="4421" y="297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51" name="Freeform 566"/>
              <p:cNvSpPr>
                <a:spLocks/>
              </p:cNvSpPr>
              <p:nvPr/>
            </p:nvSpPr>
            <p:spPr bwMode="auto">
              <a:xfrm>
                <a:off x="4419" y="2974"/>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52" name="Freeform 567"/>
              <p:cNvSpPr>
                <a:spLocks/>
              </p:cNvSpPr>
              <p:nvPr/>
            </p:nvSpPr>
            <p:spPr bwMode="auto">
              <a:xfrm>
                <a:off x="4415" y="2975"/>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53" name="Freeform 568"/>
              <p:cNvSpPr>
                <a:spLocks/>
              </p:cNvSpPr>
              <p:nvPr/>
            </p:nvSpPr>
            <p:spPr bwMode="auto">
              <a:xfrm>
                <a:off x="4412" y="2975"/>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54" name="Freeform 569"/>
              <p:cNvSpPr>
                <a:spLocks/>
              </p:cNvSpPr>
              <p:nvPr/>
            </p:nvSpPr>
            <p:spPr bwMode="auto">
              <a:xfrm>
                <a:off x="4409" y="2977"/>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55" name="Freeform 570"/>
              <p:cNvSpPr>
                <a:spLocks/>
              </p:cNvSpPr>
              <p:nvPr/>
            </p:nvSpPr>
            <p:spPr bwMode="auto">
              <a:xfrm>
                <a:off x="4406" y="2978"/>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56" name="Freeform 571"/>
              <p:cNvSpPr>
                <a:spLocks/>
              </p:cNvSpPr>
              <p:nvPr/>
            </p:nvSpPr>
            <p:spPr bwMode="auto">
              <a:xfrm>
                <a:off x="4403" y="2979"/>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57" name="Freeform 572"/>
              <p:cNvSpPr>
                <a:spLocks/>
              </p:cNvSpPr>
              <p:nvPr/>
            </p:nvSpPr>
            <p:spPr bwMode="auto">
              <a:xfrm>
                <a:off x="4400" y="2980"/>
                <a:ext cx="2" cy="1"/>
              </a:xfrm>
              <a:custGeom>
                <a:avLst/>
                <a:gdLst>
                  <a:gd name="T0" fmla="*/ 1 w 4"/>
                  <a:gd name="T1" fmla="*/ 0 h 4"/>
                  <a:gd name="T2" fmla="*/ 1 w 4"/>
                  <a:gd name="T3" fmla="*/ 0 h 4"/>
                  <a:gd name="T4" fmla="*/ 1 w 4"/>
                  <a:gd name="T5" fmla="*/ 0 h 4"/>
                  <a:gd name="T6" fmla="*/ 0 w 4"/>
                  <a:gd name="T7" fmla="*/ 0 h 4"/>
                  <a:gd name="T8" fmla="*/ 0 w 4"/>
                  <a:gd name="T9" fmla="*/ 0 h 4"/>
                  <a:gd name="T10" fmla="*/ 0 w 4"/>
                  <a:gd name="T11" fmla="*/ 0 h 4"/>
                  <a:gd name="T12" fmla="*/ 0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58" name="Freeform 573"/>
              <p:cNvSpPr>
                <a:spLocks/>
              </p:cNvSpPr>
              <p:nvPr/>
            </p:nvSpPr>
            <p:spPr bwMode="auto">
              <a:xfrm>
                <a:off x="4397" y="2981"/>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59" name="Freeform 574"/>
              <p:cNvSpPr>
                <a:spLocks/>
              </p:cNvSpPr>
              <p:nvPr/>
            </p:nvSpPr>
            <p:spPr bwMode="auto">
              <a:xfrm>
                <a:off x="4394" y="298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60" name="Freeform 575"/>
              <p:cNvSpPr>
                <a:spLocks/>
              </p:cNvSpPr>
              <p:nvPr/>
            </p:nvSpPr>
            <p:spPr bwMode="auto">
              <a:xfrm>
                <a:off x="4391" y="2983"/>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61" name="Freeform 576"/>
              <p:cNvSpPr>
                <a:spLocks/>
              </p:cNvSpPr>
              <p:nvPr/>
            </p:nvSpPr>
            <p:spPr bwMode="auto">
              <a:xfrm>
                <a:off x="4388" y="2984"/>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62" name="Freeform 577"/>
              <p:cNvSpPr>
                <a:spLocks/>
              </p:cNvSpPr>
              <p:nvPr/>
            </p:nvSpPr>
            <p:spPr bwMode="auto">
              <a:xfrm>
                <a:off x="4385" y="298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63" name="Freeform 578"/>
              <p:cNvSpPr>
                <a:spLocks/>
              </p:cNvSpPr>
              <p:nvPr/>
            </p:nvSpPr>
            <p:spPr bwMode="auto">
              <a:xfrm>
                <a:off x="4382" y="298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64" name="Freeform 579"/>
              <p:cNvSpPr>
                <a:spLocks/>
              </p:cNvSpPr>
              <p:nvPr/>
            </p:nvSpPr>
            <p:spPr bwMode="auto">
              <a:xfrm>
                <a:off x="4379" y="2988"/>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65" name="Freeform 580"/>
              <p:cNvSpPr>
                <a:spLocks/>
              </p:cNvSpPr>
              <p:nvPr/>
            </p:nvSpPr>
            <p:spPr bwMode="auto">
              <a:xfrm>
                <a:off x="4375" y="2989"/>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66" name="Freeform 581"/>
              <p:cNvSpPr>
                <a:spLocks/>
              </p:cNvSpPr>
              <p:nvPr/>
            </p:nvSpPr>
            <p:spPr bwMode="auto">
              <a:xfrm>
                <a:off x="4373" y="2990"/>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67" name="Freeform 582"/>
              <p:cNvSpPr>
                <a:spLocks/>
              </p:cNvSpPr>
              <p:nvPr/>
            </p:nvSpPr>
            <p:spPr bwMode="auto">
              <a:xfrm>
                <a:off x="4370" y="2991"/>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68" name="Freeform 583"/>
              <p:cNvSpPr>
                <a:spLocks/>
              </p:cNvSpPr>
              <p:nvPr/>
            </p:nvSpPr>
            <p:spPr bwMode="auto">
              <a:xfrm>
                <a:off x="4367" y="2992"/>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w 4"/>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4" y="3"/>
                    </a:moveTo>
                    <a:lnTo>
                      <a:pt x="4" y="1"/>
                    </a:lnTo>
                    <a:lnTo>
                      <a:pt x="4" y="0"/>
                    </a:lnTo>
                    <a:lnTo>
                      <a:pt x="2" y="0"/>
                    </a:lnTo>
                    <a:lnTo>
                      <a:pt x="0" y="0"/>
                    </a:lnTo>
                    <a:lnTo>
                      <a:pt x="0" y="1"/>
                    </a:lnTo>
                    <a:lnTo>
                      <a:pt x="0" y="3"/>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69" name="Freeform 584"/>
              <p:cNvSpPr>
                <a:spLocks/>
              </p:cNvSpPr>
              <p:nvPr/>
            </p:nvSpPr>
            <p:spPr bwMode="auto">
              <a:xfrm>
                <a:off x="4363" y="2994"/>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70" name="Freeform 585"/>
              <p:cNvSpPr>
                <a:spLocks/>
              </p:cNvSpPr>
              <p:nvPr/>
            </p:nvSpPr>
            <p:spPr bwMode="auto">
              <a:xfrm>
                <a:off x="4360" y="2994"/>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71" name="Freeform 586"/>
              <p:cNvSpPr>
                <a:spLocks/>
              </p:cNvSpPr>
              <p:nvPr/>
            </p:nvSpPr>
            <p:spPr bwMode="auto">
              <a:xfrm>
                <a:off x="4358" y="2995"/>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72" name="Freeform 587"/>
              <p:cNvSpPr>
                <a:spLocks/>
              </p:cNvSpPr>
              <p:nvPr/>
            </p:nvSpPr>
            <p:spPr bwMode="auto">
              <a:xfrm>
                <a:off x="4355" y="2996"/>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73" name="Freeform 588"/>
              <p:cNvSpPr>
                <a:spLocks/>
              </p:cNvSpPr>
              <p:nvPr/>
            </p:nvSpPr>
            <p:spPr bwMode="auto">
              <a:xfrm>
                <a:off x="4351" y="2998"/>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74" name="Freeform 589"/>
              <p:cNvSpPr>
                <a:spLocks/>
              </p:cNvSpPr>
              <p:nvPr/>
            </p:nvSpPr>
            <p:spPr bwMode="auto">
              <a:xfrm>
                <a:off x="4348" y="2999"/>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75" name="Freeform 590"/>
              <p:cNvSpPr>
                <a:spLocks/>
              </p:cNvSpPr>
              <p:nvPr/>
            </p:nvSpPr>
            <p:spPr bwMode="auto">
              <a:xfrm>
                <a:off x="4345" y="3000"/>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76" name="Freeform 591"/>
              <p:cNvSpPr>
                <a:spLocks/>
              </p:cNvSpPr>
              <p:nvPr/>
            </p:nvSpPr>
            <p:spPr bwMode="auto">
              <a:xfrm>
                <a:off x="4343" y="3001"/>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977" name="Freeform 592"/>
              <p:cNvSpPr>
                <a:spLocks/>
              </p:cNvSpPr>
              <p:nvPr/>
            </p:nvSpPr>
            <p:spPr bwMode="auto">
              <a:xfrm>
                <a:off x="4340" y="3002"/>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750693" name="Freeform 593"/>
            <p:cNvSpPr>
              <a:spLocks/>
            </p:cNvSpPr>
            <p:nvPr/>
          </p:nvSpPr>
          <p:spPr bwMode="auto">
            <a:xfrm>
              <a:off x="4336" y="3003"/>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94" name="Freeform 594"/>
            <p:cNvSpPr>
              <a:spLocks/>
            </p:cNvSpPr>
            <p:nvPr/>
          </p:nvSpPr>
          <p:spPr bwMode="auto">
            <a:xfrm>
              <a:off x="4333" y="3004"/>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95" name="Freeform 595"/>
            <p:cNvSpPr>
              <a:spLocks/>
            </p:cNvSpPr>
            <p:nvPr/>
          </p:nvSpPr>
          <p:spPr bwMode="auto">
            <a:xfrm>
              <a:off x="4330" y="3006"/>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96" name="Freeform 596"/>
            <p:cNvSpPr>
              <a:spLocks/>
            </p:cNvSpPr>
            <p:nvPr/>
          </p:nvSpPr>
          <p:spPr bwMode="auto">
            <a:xfrm>
              <a:off x="4328" y="3007"/>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97" name="Freeform 597"/>
            <p:cNvSpPr>
              <a:spLocks/>
            </p:cNvSpPr>
            <p:nvPr/>
          </p:nvSpPr>
          <p:spPr bwMode="auto">
            <a:xfrm>
              <a:off x="4324" y="300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98" name="Freeform 598"/>
            <p:cNvSpPr>
              <a:spLocks/>
            </p:cNvSpPr>
            <p:nvPr/>
          </p:nvSpPr>
          <p:spPr bwMode="auto">
            <a:xfrm>
              <a:off x="4321" y="3008"/>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99" name="Freeform 599"/>
            <p:cNvSpPr>
              <a:spLocks/>
            </p:cNvSpPr>
            <p:nvPr/>
          </p:nvSpPr>
          <p:spPr bwMode="auto">
            <a:xfrm>
              <a:off x="4318" y="3010"/>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00" name="Freeform 600"/>
            <p:cNvSpPr>
              <a:spLocks/>
            </p:cNvSpPr>
            <p:nvPr/>
          </p:nvSpPr>
          <p:spPr bwMode="auto">
            <a:xfrm>
              <a:off x="4315" y="3011"/>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01" name="Freeform 601"/>
            <p:cNvSpPr>
              <a:spLocks/>
            </p:cNvSpPr>
            <p:nvPr/>
          </p:nvSpPr>
          <p:spPr bwMode="auto">
            <a:xfrm>
              <a:off x="4312" y="301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02" name="Freeform 602"/>
            <p:cNvSpPr>
              <a:spLocks/>
            </p:cNvSpPr>
            <p:nvPr/>
          </p:nvSpPr>
          <p:spPr bwMode="auto">
            <a:xfrm>
              <a:off x="4309" y="3013"/>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03" name="Freeform 603"/>
            <p:cNvSpPr>
              <a:spLocks/>
            </p:cNvSpPr>
            <p:nvPr/>
          </p:nvSpPr>
          <p:spPr bwMode="auto">
            <a:xfrm>
              <a:off x="4306" y="3014"/>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04" name="Freeform 604"/>
            <p:cNvSpPr>
              <a:spLocks/>
            </p:cNvSpPr>
            <p:nvPr/>
          </p:nvSpPr>
          <p:spPr bwMode="auto">
            <a:xfrm>
              <a:off x="4303" y="3015"/>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05" name="Freeform 605"/>
            <p:cNvSpPr>
              <a:spLocks/>
            </p:cNvSpPr>
            <p:nvPr/>
          </p:nvSpPr>
          <p:spPr bwMode="auto">
            <a:xfrm>
              <a:off x="4300" y="3016"/>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06" name="Freeform 606"/>
            <p:cNvSpPr>
              <a:spLocks/>
            </p:cNvSpPr>
            <p:nvPr/>
          </p:nvSpPr>
          <p:spPr bwMode="auto">
            <a:xfrm>
              <a:off x="4297" y="301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07" name="Freeform 607"/>
            <p:cNvSpPr>
              <a:spLocks/>
            </p:cNvSpPr>
            <p:nvPr/>
          </p:nvSpPr>
          <p:spPr bwMode="auto">
            <a:xfrm>
              <a:off x="4294" y="3019"/>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08" name="Freeform 608"/>
            <p:cNvSpPr>
              <a:spLocks/>
            </p:cNvSpPr>
            <p:nvPr/>
          </p:nvSpPr>
          <p:spPr bwMode="auto">
            <a:xfrm>
              <a:off x="4291" y="3020"/>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09" name="Freeform 609"/>
            <p:cNvSpPr>
              <a:spLocks/>
            </p:cNvSpPr>
            <p:nvPr/>
          </p:nvSpPr>
          <p:spPr bwMode="auto">
            <a:xfrm>
              <a:off x="4288" y="3020"/>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10" name="Freeform 610"/>
            <p:cNvSpPr>
              <a:spLocks/>
            </p:cNvSpPr>
            <p:nvPr/>
          </p:nvSpPr>
          <p:spPr bwMode="auto">
            <a:xfrm>
              <a:off x="4285" y="3021"/>
              <a:ext cx="2" cy="2"/>
            </a:xfrm>
            <a:custGeom>
              <a:avLst/>
              <a:gdLst>
                <a:gd name="T0" fmla="*/ 1 w 4"/>
                <a:gd name="T1" fmla="*/ 1 h 3"/>
                <a:gd name="T2" fmla="*/ 1 w 4"/>
                <a:gd name="T3" fmla="*/ 1 h 3"/>
                <a:gd name="T4" fmla="*/ 1 w 4"/>
                <a:gd name="T5" fmla="*/ 0 h 3"/>
                <a:gd name="T6" fmla="*/ 0 w 4"/>
                <a:gd name="T7" fmla="*/ 0 h 3"/>
                <a:gd name="T8" fmla="*/ 0 w 4"/>
                <a:gd name="T9" fmla="*/ 0 h 3"/>
                <a:gd name="T10" fmla="*/ 0 w 4"/>
                <a:gd name="T11" fmla="*/ 1 h 3"/>
                <a:gd name="T12" fmla="*/ 0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11" name="Freeform 611"/>
            <p:cNvSpPr>
              <a:spLocks/>
            </p:cNvSpPr>
            <p:nvPr/>
          </p:nvSpPr>
          <p:spPr bwMode="auto">
            <a:xfrm>
              <a:off x="4282" y="3023"/>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12" name="Freeform 612"/>
            <p:cNvSpPr>
              <a:spLocks/>
            </p:cNvSpPr>
            <p:nvPr/>
          </p:nvSpPr>
          <p:spPr bwMode="auto">
            <a:xfrm>
              <a:off x="4279" y="3024"/>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13" name="Freeform 613"/>
            <p:cNvSpPr>
              <a:spLocks/>
            </p:cNvSpPr>
            <p:nvPr/>
          </p:nvSpPr>
          <p:spPr bwMode="auto">
            <a:xfrm>
              <a:off x="4276" y="3025"/>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14" name="Freeform 614"/>
            <p:cNvSpPr>
              <a:spLocks/>
            </p:cNvSpPr>
            <p:nvPr/>
          </p:nvSpPr>
          <p:spPr bwMode="auto">
            <a:xfrm>
              <a:off x="4272" y="3027"/>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15" name="Freeform 615"/>
            <p:cNvSpPr>
              <a:spLocks/>
            </p:cNvSpPr>
            <p:nvPr/>
          </p:nvSpPr>
          <p:spPr bwMode="auto">
            <a:xfrm>
              <a:off x="4270" y="302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16" name="Freeform 616"/>
            <p:cNvSpPr>
              <a:spLocks/>
            </p:cNvSpPr>
            <p:nvPr/>
          </p:nvSpPr>
          <p:spPr bwMode="auto">
            <a:xfrm>
              <a:off x="4267" y="3028"/>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17" name="Freeform 617"/>
            <p:cNvSpPr>
              <a:spLocks/>
            </p:cNvSpPr>
            <p:nvPr/>
          </p:nvSpPr>
          <p:spPr bwMode="auto">
            <a:xfrm>
              <a:off x="4264" y="3029"/>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18" name="Freeform 618"/>
            <p:cNvSpPr>
              <a:spLocks/>
            </p:cNvSpPr>
            <p:nvPr/>
          </p:nvSpPr>
          <p:spPr bwMode="auto">
            <a:xfrm>
              <a:off x="4260" y="3031"/>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19" name="Freeform 619"/>
            <p:cNvSpPr>
              <a:spLocks/>
            </p:cNvSpPr>
            <p:nvPr/>
          </p:nvSpPr>
          <p:spPr bwMode="auto">
            <a:xfrm>
              <a:off x="4257" y="3032"/>
              <a:ext cx="2" cy="1"/>
            </a:xfrm>
            <a:custGeom>
              <a:avLst/>
              <a:gdLst>
                <a:gd name="T0" fmla="*/ 1 w 4"/>
                <a:gd name="T1" fmla="*/ 0 h 4"/>
                <a:gd name="T2" fmla="*/ 1 w 4"/>
                <a:gd name="T3" fmla="*/ 0 h 4"/>
                <a:gd name="T4" fmla="*/ 1 w 4"/>
                <a:gd name="T5" fmla="*/ 0 h 4"/>
                <a:gd name="T6" fmla="*/ 1 w 4"/>
                <a:gd name="T7" fmla="*/ 0 h 4"/>
                <a:gd name="T8" fmla="*/ 1 w 4"/>
                <a:gd name="T9" fmla="*/ 0 h 4"/>
                <a:gd name="T10" fmla="*/ 0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20" name="Freeform 620"/>
            <p:cNvSpPr>
              <a:spLocks/>
            </p:cNvSpPr>
            <p:nvPr/>
          </p:nvSpPr>
          <p:spPr bwMode="auto">
            <a:xfrm>
              <a:off x="4255" y="303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21" name="Freeform 621"/>
            <p:cNvSpPr>
              <a:spLocks/>
            </p:cNvSpPr>
            <p:nvPr/>
          </p:nvSpPr>
          <p:spPr bwMode="auto">
            <a:xfrm>
              <a:off x="4252" y="3033"/>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22" name="Freeform 622"/>
            <p:cNvSpPr>
              <a:spLocks/>
            </p:cNvSpPr>
            <p:nvPr/>
          </p:nvSpPr>
          <p:spPr bwMode="auto">
            <a:xfrm>
              <a:off x="4248" y="3035"/>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23" name="Freeform 623"/>
            <p:cNvSpPr>
              <a:spLocks/>
            </p:cNvSpPr>
            <p:nvPr/>
          </p:nvSpPr>
          <p:spPr bwMode="auto">
            <a:xfrm>
              <a:off x="4245" y="3036"/>
              <a:ext cx="2" cy="2"/>
            </a:xfrm>
            <a:custGeom>
              <a:avLst/>
              <a:gdLst>
                <a:gd name="T0" fmla="*/ 1 w 4"/>
                <a:gd name="T1" fmla="*/ 1 h 4"/>
                <a:gd name="T2" fmla="*/ 1 w 4"/>
                <a:gd name="T3" fmla="*/ 1 h 4"/>
                <a:gd name="T4" fmla="*/ 1 w 4"/>
                <a:gd name="T5" fmla="*/ 0 h 4"/>
                <a:gd name="T6" fmla="*/ 1 w 4"/>
                <a:gd name="T7" fmla="*/ 0 h 4"/>
                <a:gd name="T8" fmla="*/ 1 w 4"/>
                <a:gd name="T9" fmla="*/ 0 h 4"/>
                <a:gd name="T10" fmla="*/ 0 w 4"/>
                <a:gd name="T11" fmla="*/ 1 h 4"/>
                <a:gd name="T12" fmla="*/ 1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24" name="Freeform 624"/>
            <p:cNvSpPr>
              <a:spLocks/>
            </p:cNvSpPr>
            <p:nvPr/>
          </p:nvSpPr>
          <p:spPr bwMode="auto">
            <a:xfrm>
              <a:off x="4242" y="3037"/>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25" name="Freeform 625"/>
            <p:cNvSpPr>
              <a:spLocks/>
            </p:cNvSpPr>
            <p:nvPr/>
          </p:nvSpPr>
          <p:spPr bwMode="auto">
            <a:xfrm>
              <a:off x="4240" y="3038"/>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26" name="Freeform 626"/>
            <p:cNvSpPr>
              <a:spLocks/>
            </p:cNvSpPr>
            <p:nvPr/>
          </p:nvSpPr>
          <p:spPr bwMode="auto">
            <a:xfrm>
              <a:off x="4236" y="3040"/>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27" name="Freeform 627"/>
            <p:cNvSpPr>
              <a:spLocks/>
            </p:cNvSpPr>
            <p:nvPr/>
          </p:nvSpPr>
          <p:spPr bwMode="auto">
            <a:xfrm>
              <a:off x="4233" y="3040"/>
              <a:ext cx="2" cy="2"/>
            </a:xfrm>
            <a:custGeom>
              <a:avLst/>
              <a:gdLst>
                <a:gd name="T0" fmla="*/ 1 w 4"/>
                <a:gd name="T1" fmla="*/ 1 h 3"/>
                <a:gd name="T2" fmla="*/ 1 w 4"/>
                <a:gd name="T3" fmla="*/ 1 h 3"/>
                <a:gd name="T4" fmla="*/ 1 w 4"/>
                <a:gd name="T5" fmla="*/ 0 h 3"/>
                <a:gd name="T6" fmla="*/ 1 w 4"/>
                <a:gd name="T7" fmla="*/ 0 h 3"/>
                <a:gd name="T8" fmla="*/ 1 w 4"/>
                <a:gd name="T9" fmla="*/ 0 h 3"/>
                <a:gd name="T10" fmla="*/ 0 w 4"/>
                <a:gd name="T11" fmla="*/ 1 h 3"/>
                <a:gd name="T12" fmla="*/ 1 w 4"/>
                <a:gd name="T13" fmla="*/ 1 h 3"/>
                <a:gd name="T14" fmla="*/ 1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28" name="Freeform 628"/>
            <p:cNvSpPr>
              <a:spLocks/>
            </p:cNvSpPr>
            <p:nvPr/>
          </p:nvSpPr>
          <p:spPr bwMode="auto">
            <a:xfrm>
              <a:off x="4230" y="3041"/>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29" name="Freeform 629"/>
            <p:cNvSpPr>
              <a:spLocks/>
            </p:cNvSpPr>
            <p:nvPr/>
          </p:nvSpPr>
          <p:spPr bwMode="auto">
            <a:xfrm>
              <a:off x="4227" y="3043"/>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30" name="Freeform 630"/>
            <p:cNvSpPr>
              <a:spLocks/>
            </p:cNvSpPr>
            <p:nvPr/>
          </p:nvSpPr>
          <p:spPr bwMode="auto">
            <a:xfrm>
              <a:off x="4224" y="3044"/>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31" name="Freeform 631"/>
            <p:cNvSpPr>
              <a:spLocks/>
            </p:cNvSpPr>
            <p:nvPr/>
          </p:nvSpPr>
          <p:spPr bwMode="auto">
            <a:xfrm>
              <a:off x="4221" y="3045"/>
              <a:ext cx="2" cy="1"/>
            </a:xfrm>
            <a:custGeom>
              <a:avLst/>
              <a:gdLst>
                <a:gd name="T0" fmla="*/ 1 w 4"/>
                <a:gd name="T1" fmla="*/ 0 h 4"/>
                <a:gd name="T2" fmla="*/ 1 w 4"/>
                <a:gd name="T3" fmla="*/ 0 h 4"/>
                <a:gd name="T4" fmla="*/ 1 w 4"/>
                <a:gd name="T5" fmla="*/ 0 h 4"/>
                <a:gd name="T6" fmla="*/ 0 w 4"/>
                <a:gd name="T7" fmla="*/ 0 h 4"/>
                <a:gd name="T8" fmla="*/ 0 w 4"/>
                <a:gd name="T9" fmla="*/ 0 h 4"/>
                <a:gd name="T10" fmla="*/ 0 w 4"/>
                <a:gd name="T11" fmla="*/ 0 h 4"/>
                <a:gd name="T12" fmla="*/ 0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32" name="Freeform 632"/>
            <p:cNvSpPr>
              <a:spLocks/>
            </p:cNvSpPr>
            <p:nvPr/>
          </p:nvSpPr>
          <p:spPr bwMode="auto">
            <a:xfrm>
              <a:off x="4218" y="3046"/>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33" name="Freeform 633"/>
            <p:cNvSpPr>
              <a:spLocks/>
            </p:cNvSpPr>
            <p:nvPr/>
          </p:nvSpPr>
          <p:spPr bwMode="auto">
            <a:xfrm>
              <a:off x="4215" y="304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34" name="Freeform 634"/>
            <p:cNvSpPr>
              <a:spLocks/>
            </p:cNvSpPr>
            <p:nvPr/>
          </p:nvSpPr>
          <p:spPr bwMode="auto">
            <a:xfrm>
              <a:off x="4212" y="3048"/>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35" name="Freeform 635"/>
            <p:cNvSpPr>
              <a:spLocks/>
            </p:cNvSpPr>
            <p:nvPr/>
          </p:nvSpPr>
          <p:spPr bwMode="auto">
            <a:xfrm>
              <a:off x="4209" y="3049"/>
              <a:ext cx="2" cy="2"/>
            </a:xfrm>
            <a:custGeom>
              <a:avLst/>
              <a:gdLst>
                <a:gd name="T0" fmla="*/ 1 w 4"/>
                <a:gd name="T1" fmla="*/ 1 h 4"/>
                <a:gd name="T2" fmla="*/ 1 w 4"/>
                <a:gd name="T3" fmla="*/ 1 h 4"/>
                <a:gd name="T4" fmla="*/ 1 w 4"/>
                <a:gd name="T5" fmla="*/ 0 h 4"/>
                <a:gd name="T6" fmla="*/ 0 w 4"/>
                <a:gd name="T7" fmla="*/ 0 h 4"/>
                <a:gd name="T8" fmla="*/ 0 w 4"/>
                <a:gd name="T9" fmla="*/ 0 h 4"/>
                <a:gd name="T10" fmla="*/ 0 w 4"/>
                <a:gd name="T11" fmla="*/ 1 h 4"/>
                <a:gd name="T12" fmla="*/ 0 w 4"/>
                <a:gd name="T13" fmla="*/ 1 h 4"/>
                <a:gd name="T14" fmla="*/ 1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36" name="Freeform 636"/>
            <p:cNvSpPr>
              <a:spLocks/>
            </p:cNvSpPr>
            <p:nvPr/>
          </p:nvSpPr>
          <p:spPr bwMode="auto">
            <a:xfrm>
              <a:off x="4206" y="3050"/>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37" name="Freeform 637"/>
            <p:cNvSpPr>
              <a:spLocks/>
            </p:cNvSpPr>
            <p:nvPr/>
          </p:nvSpPr>
          <p:spPr bwMode="auto">
            <a:xfrm>
              <a:off x="4203" y="3052"/>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38" name="Freeform 638"/>
            <p:cNvSpPr>
              <a:spLocks/>
            </p:cNvSpPr>
            <p:nvPr/>
          </p:nvSpPr>
          <p:spPr bwMode="auto">
            <a:xfrm>
              <a:off x="4200" y="3053"/>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39" name="Freeform 639"/>
            <p:cNvSpPr>
              <a:spLocks/>
            </p:cNvSpPr>
            <p:nvPr/>
          </p:nvSpPr>
          <p:spPr bwMode="auto">
            <a:xfrm>
              <a:off x="4196" y="305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40" name="Freeform 640"/>
            <p:cNvSpPr>
              <a:spLocks/>
            </p:cNvSpPr>
            <p:nvPr/>
          </p:nvSpPr>
          <p:spPr bwMode="auto">
            <a:xfrm>
              <a:off x="4194" y="3054"/>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41" name="Freeform 641"/>
            <p:cNvSpPr>
              <a:spLocks/>
            </p:cNvSpPr>
            <p:nvPr/>
          </p:nvSpPr>
          <p:spPr bwMode="auto">
            <a:xfrm>
              <a:off x="4191" y="3056"/>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42" name="Freeform 642"/>
            <p:cNvSpPr>
              <a:spLocks/>
            </p:cNvSpPr>
            <p:nvPr/>
          </p:nvSpPr>
          <p:spPr bwMode="auto">
            <a:xfrm>
              <a:off x="4188" y="3057"/>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43" name="Freeform 643"/>
            <p:cNvSpPr>
              <a:spLocks/>
            </p:cNvSpPr>
            <p:nvPr/>
          </p:nvSpPr>
          <p:spPr bwMode="auto">
            <a:xfrm>
              <a:off x="4184" y="3058"/>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44" name="Freeform 644"/>
            <p:cNvSpPr>
              <a:spLocks/>
            </p:cNvSpPr>
            <p:nvPr/>
          </p:nvSpPr>
          <p:spPr bwMode="auto">
            <a:xfrm>
              <a:off x="4182" y="3059"/>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45" name="Freeform 645"/>
            <p:cNvSpPr>
              <a:spLocks/>
            </p:cNvSpPr>
            <p:nvPr/>
          </p:nvSpPr>
          <p:spPr bwMode="auto">
            <a:xfrm>
              <a:off x="4179" y="3060"/>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46" name="Freeform 646"/>
            <p:cNvSpPr>
              <a:spLocks/>
            </p:cNvSpPr>
            <p:nvPr/>
          </p:nvSpPr>
          <p:spPr bwMode="auto">
            <a:xfrm>
              <a:off x="4176" y="3061"/>
              <a:ext cx="1" cy="2"/>
            </a:xfrm>
            <a:custGeom>
              <a:avLst/>
              <a:gdLst>
                <a:gd name="T0" fmla="*/ 0 w 4"/>
                <a:gd name="T1" fmla="*/ 1 h 4"/>
                <a:gd name="T2" fmla="*/ 0 w 4"/>
                <a:gd name="T3" fmla="*/ 1 h 4"/>
                <a:gd name="T4" fmla="*/ 0 w 4"/>
                <a:gd name="T5" fmla="*/ 0 h 4"/>
                <a:gd name="T6" fmla="*/ 0 w 4"/>
                <a:gd name="T7" fmla="*/ 0 h 4"/>
                <a:gd name="T8" fmla="*/ 0 w 4"/>
                <a:gd name="T9" fmla="*/ 0 h 4"/>
                <a:gd name="T10" fmla="*/ 0 w 4"/>
                <a:gd name="T11" fmla="*/ 1 h 4"/>
                <a:gd name="T12" fmla="*/ 0 w 4"/>
                <a:gd name="T13" fmla="*/ 1 h 4"/>
                <a:gd name="T14" fmla="*/ 0 w 4"/>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47" name="Freeform 647"/>
            <p:cNvSpPr>
              <a:spLocks/>
            </p:cNvSpPr>
            <p:nvPr/>
          </p:nvSpPr>
          <p:spPr bwMode="auto">
            <a:xfrm>
              <a:off x="4172" y="3062"/>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48" name="Freeform 648"/>
            <p:cNvSpPr>
              <a:spLocks/>
            </p:cNvSpPr>
            <p:nvPr/>
          </p:nvSpPr>
          <p:spPr bwMode="auto">
            <a:xfrm>
              <a:off x="4169" y="3064"/>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49" name="Freeform 649"/>
            <p:cNvSpPr>
              <a:spLocks/>
            </p:cNvSpPr>
            <p:nvPr/>
          </p:nvSpPr>
          <p:spPr bwMode="auto">
            <a:xfrm>
              <a:off x="4167" y="3065"/>
              <a:ext cx="1" cy="1"/>
            </a:xfrm>
            <a:custGeom>
              <a:avLst/>
              <a:gdLst>
                <a:gd name="T0" fmla="*/ 0 w 3"/>
                <a:gd name="T1" fmla="*/ 0 h 4"/>
                <a:gd name="T2" fmla="*/ 0 w 3"/>
                <a:gd name="T3" fmla="*/ 0 h 4"/>
                <a:gd name="T4" fmla="*/ 0 w 3"/>
                <a:gd name="T5" fmla="*/ 0 h 4"/>
                <a:gd name="T6" fmla="*/ 0 w 3"/>
                <a:gd name="T7" fmla="*/ 0 h 4"/>
                <a:gd name="T8" fmla="*/ 0 w 3"/>
                <a:gd name="T9" fmla="*/ 0 h 4"/>
                <a:gd name="T10" fmla="*/ 0 w 3"/>
                <a:gd name="T11" fmla="*/ 0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50" name="Freeform 650"/>
            <p:cNvSpPr>
              <a:spLocks/>
            </p:cNvSpPr>
            <p:nvPr/>
          </p:nvSpPr>
          <p:spPr bwMode="auto">
            <a:xfrm>
              <a:off x="4164" y="3066"/>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2" y="4"/>
                  </a:moveTo>
                  <a:lnTo>
                    <a:pt x="4"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51" name="Freeform 651"/>
            <p:cNvSpPr>
              <a:spLocks/>
            </p:cNvSpPr>
            <p:nvPr/>
          </p:nvSpPr>
          <p:spPr bwMode="auto">
            <a:xfrm>
              <a:off x="4160" y="306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52" name="Freeform 652"/>
            <p:cNvSpPr>
              <a:spLocks/>
            </p:cNvSpPr>
            <p:nvPr/>
          </p:nvSpPr>
          <p:spPr bwMode="auto">
            <a:xfrm>
              <a:off x="4157" y="3068"/>
              <a:ext cx="2" cy="2"/>
            </a:xfrm>
            <a:custGeom>
              <a:avLst/>
              <a:gdLst>
                <a:gd name="T0" fmla="*/ 1 w 3"/>
                <a:gd name="T1" fmla="*/ 1 h 4"/>
                <a:gd name="T2" fmla="*/ 1 w 3"/>
                <a:gd name="T3" fmla="*/ 1 h 4"/>
                <a:gd name="T4" fmla="*/ 1 w 3"/>
                <a:gd name="T5" fmla="*/ 0 h 4"/>
                <a:gd name="T6" fmla="*/ 1 w 3"/>
                <a:gd name="T7" fmla="*/ 0 h 4"/>
                <a:gd name="T8" fmla="*/ 1 w 3"/>
                <a:gd name="T9" fmla="*/ 0 h 4"/>
                <a:gd name="T10" fmla="*/ 0 w 3"/>
                <a:gd name="T11" fmla="*/ 1 h 4"/>
                <a:gd name="T12" fmla="*/ 1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53" name="Freeform 653"/>
            <p:cNvSpPr>
              <a:spLocks/>
            </p:cNvSpPr>
            <p:nvPr/>
          </p:nvSpPr>
          <p:spPr bwMode="auto">
            <a:xfrm>
              <a:off x="4154" y="3069"/>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54" name="Freeform 654"/>
            <p:cNvSpPr>
              <a:spLocks/>
            </p:cNvSpPr>
            <p:nvPr/>
          </p:nvSpPr>
          <p:spPr bwMode="auto">
            <a:xfrm>
              <a:off x="4152" y="3070"/>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55" name="Freeform 655"/>
            <p:cNvSpPr>
              <a:spLocks/>
            </p:cNvSpPr>
            <p:nvPr/>
          </p:nvSpPr>
          <p:spPr bwMode="auto">
            <a:xfrm>
              <a:off x="4148" y="3071"/>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56" name="Freeform 656"/>
            <p:cNvSpPr>
              <a:spLocks/>
            </p:cNvSpPr>
            <p:nvPr/>
          </p:nvSpPr>
          <p:spPr bwMode="auto">
            <a:xfrm>
              <a:off x="4145" y="307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2"/>
                  </a:lnTo>
                  <a:lnTo>
                    <a:pt x="1" y="0"/>
                  </a:lnTo>
                  <a:lnTo>
                    <a:pt x="0" y="0"/>
                  </a:lnTo>
                  <a:lnTo>
                    <a:pt x="0" y="2"/>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57" name="Freeform 657"/>
            <p:cNvSpPr>
              <a:spLocks/>
            </p:cNvSpPr>
            <p:nvPr/>
          </p:nvSpPr>
          <p:spPr bwMode="auto">
            <a:xfrm>
              <a:off x="4142" y="307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58" name="Freeform 658"/>
            <p:cNvSpPr>
              <a:spLocks/>
            </p:cNvSpPr>
            <p:nvPr/>
          </p:nvSpPr>
          <p:spPr bwMode="auto">
            <a:xfrm>
              <a:off x="4139" y="3074"/>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59" name="Freeform 659"/>
            <p:cNvSpPr>
              <a:spLocks/>
            </p:cNvSpPr>
            <p:nvPr/>
          </p:nvSpPr>
          <p:spPr bwMode="auto">
            <a:xfrm>
              <a:off x="4136" y="3075"/>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2" y="4"/>
                  </a:moveTo>
                  <a:lnTo>
                    <a:pt x="3" y="2"/>
                  </a:lnTo>
                  <a:lnTo>
                    <a:pt x="2" y="0"/>
                  </a:lnTo>
                  <a:lnTo>
                    <a:pt x="0" y="0"/>
                  </a:lnTo>
                  <a:lnTo>
                    <a:pt x="0" y="2"/>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60" name="Freeform 660"/>
            <p:cNvSpPr>
              <a:spLocks/>
            </p:cNvSpPr>
            <p:nvPr/>
          </p:nvSpPr>
          <p:spPr bwMode="auto">
            <a:xfrm>
              <a:off x="4133" y="3077"/>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3" y="1"/>
                  </a:lnTo>
                  <a:lnTo>
                    <a:pt x="1" y="0"/>
                  </a:lnTo>
                  <a:lnTo>
                    <a:pt x="0" y="0"/>
                  </a:lnTo>
                  <a:lnTo>
                    <a:pt x="0" y="1"/>
                  </a:lnTo>
                  <a:lnTo>
                    <a:pt x="0"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61" name="Freeform 661"/>
            <p:cNvSpPr>
              <a:spLocks/>
            </p:cNvSpPr>
            <p:nvPr/>
          </p:nvSpPr>
          <p:spPr bwMode="auto">
            <a:xfrm>
              <a:off x="4130" y="3078"/>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62" name="Freeform 662"/>
            <p:cNvSpPr>
              <a:spLocks/>
            </p:cNvSpPr>
            <p:nvPr/>
          </p:nvSpPr>
          <p:spPr bwMode="auto">
            <a:xfrm>
              <a:off x="4127" y="3079"/>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63" name="Freeform 663"/>
            <p:cNvSpPr>
              <a:spLocks/>
            </p:cNvSpPr>
            <p:nvPr/>
          </p:nvSpPr>
          <p:spPr bwMode="auto">
            <a:xfrm>
              <a:off x="4124" y="3080"/>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1"/>
                  </a:lnTo>
                  <a:lnTo>
                    <a:pt x="4" y="0"/>
                  </a:lnTo>
                  <a:lnTo>
                    <a:pt x="2" y="0"/>
                  </a:lnTo>
                  <a:lnTo>
                    <a:pt x="0" y="1"/>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64" name="Freeform 664"/>
            <p:cNvSpPr>
              <a:spLocks/>
            </p:cNvSpPr>
            <p:nvPr/>
          </p:nvSpPr>
          <p:spPr bwMode="auto">
            <a:xfrm>
              <a:off x="4121" y="3081"/>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65" name="Freeform 665"/>
            <p:cNvSpPr>
              <a:spLocks/>
            </p:cNvSpPr>
            <p:nvPr/>
          </p:nvSpPr>
          <p:spPr bwMode="auto">
            <a:xfrm>
              <a:off x="4118" y="3082"/>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2"/>
                  </a:lnTo>
                  <a:lnTo>
                    <a:pt x="2" y="0"/>
                  </a:lnTo>
                  <a:lnTo>
                    <a:pt x="0" y="0"/>
                  </a:lnTo>
                  <a:lnTo>
                    <a:pt x="0" y="2"/>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66" name="Freeform 666"/>
            <p:cNvSpPr>
              <a:spLocks/>
            </p:cNvSpPr>
            <p:nvPr/>
          </p:nvSpPr>
          <p:spPr bwMode="auto">
            <a:xfrm>
              <a:off x="4115" y="3083"/>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1" y="0"/>
                  </a:lnTo>
                  <a:lnTo>
                    <a:pt x="0" y="1"/>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67" name="Freeform 667"/>
            <p:cNvSpPr>
              <a:spLocks/>
            </p:cNvSpPr>
            <p:nvPr/>
          </p:nvSpPr>
          <p:spPr bwMode="auto">
            <a:xfrm>
              <a:off x="4112" y="3085"/>
              <a:ext cx="1" cy="1"/>
            </a:xfrm>
            <a:custGeom>
              <a:avLst/>
              <a:gdLst>
                <a:gd name="T0" fmla="*/ 0 w 4"/>
                <a:gd name="T1" fmla="*/ 0 h 4"/>
                <a:gd name="T2" fmla="*/ 0 w 4"/>
                <a:gd name="T3" fmla="*/ 0 h 4"/>
                <a:gd name="T4" fmla="*/ 0 w 4"/>
                <a:gd name="T5" fmla="*/ 0 h 4"/>
                <a:gd name="T6" fmla="*/ 0 w 4"/>
                <a:gd name="T7" fmla="*/ 0 h 4"/>
                <a:gd name="T8" fmla="*/ 0 w 4"/>
                <a:gd name="T9" fmla="*/ 0 h 4"/>
                <a:gd name="T10" fmla="*/ 0 w 4"/>
                <a:gd name="T11" fmla="*/ 0 h 4"/>
                <a:gd name="T12" fmla="*/ 0 w 4"/>
                <a:gd name="T13" fmla="*/ 0 h 4"/>
                <a:gd name="T14" fmla="*/ 0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4"/>
                  </a:moveTo>
                  <a:lnTo>
                    <a:pt x="4" y="2"/>
                  </a:lnTo>
                  <a:lnTo>
                    <a:pt x="4" y="0"/>
                  </a:lnTo>
                  <a:lnTo>
                    <a:pt x="2" y="0"/>
                  </a:lnTo>
                  <a:lnTo>
                    <a:pt x="0" y="2"/>
                  </a:lnTo>
                  <a:lnTo>
                    <a:pt x="2"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68" name="Freeform 668"/>
            <p:cNvSpPr>
              <a:spLocks/>
            </p:cNvSpPr>
            <p:nvPr/>
          </p:nvSpPr>
          <p:spPr bwMode="auto">
            <a:xfrm>
              <a:off x="4109" y="3085"/>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2" y="0"/>
                  </a:lnTo>
                  <a:lnTo>
                    <a:pt x="0" y="2"/>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69" name="Freeform 669"/>
            <p:cNvSpPr>
              <a:spLocks/>
            </p:cNvSpPr>
            <p:nvPr/>
          </p:nvSpPr>
          <p:spPr bwMode="auto">
            <a:xfrm>
              <a:off x="4106" y="3086"/>
              <a:ext cx="2" cy="2"/>
            </a:xfrm>
            <a:custGeom>
              <a:avLst/>
              <a:gdLst>
                <a:gd name="T0" fmla="*/ 1 w 3"/>
                <a:gd name="T1" fmla="*/ 1 h 3"/>
                <a:gd name="T2" fmla="*/ 1 w 3"/>
                <a:gd name="T3" fmla="*/ 1 h 3"/>
                <a:gd name="T4" fmla="*/ 1 w 3"/>
                <a:gd name="T5" fmla="*/ 0 h 3"/>
                <a:gd name="T6" fmla="*/ 0 w 3"/>
                <a:gd name="T7" fmla="*/ 0 h 3"/>
                <a:gd name="T8" fmla="*/ 0 w 3"/>
                <a:gd name="T9" fmla="*/ 0 h 3"/>
                <a:gd name="T10" fmla="*/ 0 w 3"/>
                <a:gd name="T11" fmla="*/ 1 h 3"/>
                <a:gd name="T12" fmla="*/ 0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2" y="3"/>
                  </a:moveTo>
                  <a:lnTo>
                    <a:pt x="3"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70" name="Freeform 670"/>
            <p:cNvSpPr>
              <a:spLocks/>
            </p:cNvSpPr>
            <p:nvPr/>
          </p:nvSpPr>
          <p:spPr bwMode="auto">
            <a:xfrm>
              <a:off x="4103" y="3087"/>
              <a:ext cx="2" cy="2"/>
            </a:xfrm>
            <a:custGeom>
              <a:avLst/>
              <a:gdLst>
                <a:gd name="T0" fmla="*/ 1 w 3"/>
                <a:gd name="T1" fmla="*/ 1 h 4"/>
                <a:gd name="T2" fmla="*/ 1 w 3"/>
                <a:gd name="T3" fmla="*/ 1 h 4"/>
                <a:gd name="T4" fmla="*/ 1 w 3"/>
                <a:gd name="T5" fmla="*/ 0 h 4"/>
                <a:gd name="T6" fmla="*/ 0 w 3"/>
                <a:gd name="T7" fmla="*/ 0 h 4"/>
                <a:gd name="T8" fmla="*/ 0 w 3"/>
                <a:gd name="T9" fmla="*/ 0 h 4"/>
                <a:gd name="T10" fmla="*/ 0 w 3"/>
                <a:gd name="T11" fmla="*/ 1 h 4"/>
                <a:gd name="T12" fmla="*/ 0 w 3"/>
                <a:gd name="T13" fmla="*/ 1 h 4"/>
                <a:gd name="T14" fmla="*/ 1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71" name="Freeform 671"/>
            <p:cNvSpPr>
              <a:spLocks/>
            </p:cNvSpPr>
            <p:nvPr/>
          </p:nvSpPr>
          <p:spPr bwMode="auto">
            <a:xfrm>
              <a:off x="4100" y="3089"/>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4" y="3"/>
                  </a:moveTo>
                  <a:lnTo>
                    <a:pt x="4" y="2"/>
                  </a:lnTo>
                  <a:lnTo>
                    <a:pt x="4" y="0"/>
                  </a:lnTo>
                  <a:lnTo>
                    <a:pt x="2" y="0"/>
                  </a:lnTo>
                  <a:lnTo>
                    <a:pt x="0" y="2"/>
                  </a:lnTo>
                  <a:lnTo>
                    <a:pt x="2" y="3"/>
                  </a:lnTo>
                  <a:lnTo>
                    <a:pt x="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72" name="Freeform 672"/>
            <p:cNvSpPr>
              <a:spLocks/>
            </p:cNvSpPr>
            <p:nvPr/>
          </p:nvSpPr>
          <p:spPr bwMode="auto">
            <a:xfrm>
              <a:off x="4097" y="3090"/>
              <a:ext cx="1" cy="2"/>
            </a:xfrm>
            <a:custGeom>
              <a:avLst/>
              <a:gdLst>
                <a:gd name="T0" fmla="*/ 0 w 3"/>
                <a:gd name="T1" fmla="*/ 1 h 3"/>
                <a:gd name="T2" fmla="*/ 0 w 3"/>
                <a:gd name="T3" fmla="*/ 1 h 3"/>
                <a:gd name="T4" fmla="*/ 0 w 3"/>
                <a:gd name="T5" fmla="*/ 0 h 3"/>
                <a:gd name="T6" fmla="*/ 0 w 3"/>
                <a:gd name="T7" fmla="*/ 0 h 3"/>
                <a:gd name="T8" fmla="*/ 0 w 3"/>
                <a:gd name="T9" fmla="*/ 0 h 3"/>
                <a:gd name="T10" fmla="*/ 0 w 3"/>
                <a:gd name="T11" fmla="*/ 1 h 3"/>
                <a:gd name="T12" fmla="*/ 0 w 3"/>
                <a:gd name="T13" fmla="*/ 1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1"/>
                  </a:lnTo>
                  <a:lnTo>
                    <a:pt x="3" y="0"/>
                  </a:lnTo>
                  <a:lnTo>
                    <a:pt x="2" y="0"/>
                  </a:lnTo>
                  <a:lnTo>
                    <a:pt x="0" y="1"/>
                  </a:lnTo>
                  <a:lnTo>
                    <a:pt x="2"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73" name="Freeform 673"/>
            <p:cNvSpPr>
              <a:spLocks/>
            </p:cNvSpPr>
            <p:nvPr/>
          </p:nvSpPr>
          <p:spPr bwMode="auto">
            <a:xfrm>
              <a:off x="4093" y="3091"/>
              <a:ext cx="2" cy="1"/>
            </a:xfrm>
            <a:custGeom>
              <a:avLst/>
              <a:gdLst>
                <a:gd name="T0" fmla="*/ 1 w 3"/>
                <a:gd name="T1" fmla="*/ 0 h 4"/>
                <a:gd name="T2" fmla="*/ 1 w 3"/>
                <a:gd name="T3" fmla="*/ 0 h 4"/>
                <a:gd name="T4" fmla="*/ 1 w 3"/>
                <a:gd name="T5" fmla="*/ 0 h 4"/>
                <a:gd name="T6" fmla="*/ 1 w 3"/>
                <a:gd name="T7" fmla="*/ 0 h 4"/>
                <a:gd name="T8" fmla="*/ 1 w 3"/>
                <a:gd name="T9" fmla="*/ 0 h 4"/>
                <a:gd name="T10" fmla="*/ 0 w 3"/>
                <a:gd name="T11" fmla="*/ 0 h 4"/>
                <a:gd name="T12" fmla="*/ 1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1" y="0"/>
                  </a:lnTo>
                  <a:lnTo>
                    <a:pt x="0" y="2"/>
                  </a:lnTo>
                  <a:lnTo>
                    <a:pt x="1"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74" name="Freeform 674"/>
            <p:cNvSpPr>
              <a:spLocks/>
            </p:cNvSpPr>
            <p:nvPr/>
          </p:nvSpPr>
          <p:spPr bwMode="auto">
            <a:xfrm>
              <a:off x="4091" y="3092"/>
              <a:ext cx="2" cy="1"/>
            </a:xfrm>
            <a:custGeom>
              <a:avLst/>
              <a:gdLst>
                <a:gd name="T0" fmla="*/ 1 w 3"/>
                <a:gd name="T1" fmla="*/ 0 h 4"/>
                <a:gd name="T2" fmla="*/ 1 w 3"/>
                <a:gd name="T3" fmla="*/ 0 h 4"/>
                <a:gd name="T4" fmla="*/ 1 w 3"/>
                <a:gd name="T5" fmla="*/ 0 h 4"/>
                <a:gd name="T6" fmla="*/ 0 w 3"/>
                <a:gd name="T7" fmla="*/ 0 h 4"/>
                <a:gd name="T8" fmla="*/ 0 w 3"/>
                <a:gd name="T9" fmla="*/ 0 h 4"/>
                <a:gd name="T10" fmla="*/ 0 w 3"/>
                <a:gd name="T11" fmla="*/ 0 h 4"/>
                <a:gd name="T12" fmla="*/ 0 w 3"/>
                <a:gd name="T13" fmla="*/ 0 h 4"/>
                <a:gd name="T14" fmla="*/ 1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4"/>
                  </a:moveTo>
                  <a:lnTo>
                    <a:pt x="3" y="2"/>
                  </a:lnTo>
                  <a:lnTo>
                    <a:pt x="1" y="0"/>
                  </a:lnTo>
                  <a:lnTo>
                    <a:pt x="0" y="0"/>
                  </a:lnTo>
                  <a:lnTo>
                    <a:pt x="0" y="2"/>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75" name="Freeform 675"/>
            <p:cNvSpPr>
              <a:spLocks/>
            </p:cNvSpPr>
            <p:nvPr/>
          </p:nvSpPr>
          <p:spPr bwMode="auto">
            <a:xfrm>
              <a:off x="4088" y="3093"/>
              <a:ext cx="1" cy="2"/>
            </a:xfrm>
            <a:custGeom>
              <a:avLst/>
              <a:gdLst>
                <a:gd name="T0" fmla="*/ 0 w 4"/>
                <a:gd name="T1" fmla="*/ 1 h 3"/>
                <a:gd name="T2" fmla="*/ 0 w 4"/>
                <a:gd name="T3" fmla="*/ 1 h 3"/>
                <a:gd name="T4" fmla="*/ 0 w 4"/>
                <a:gd name="T5" fmla="*/ 0 h 3"/>
                <a:gd name="T6" fmla="*/ 0 w 4"/>
                <a:gd name="T7" fmla="*/ 0 h 3"/>
                <a:gd name="T8" fmla="*/ 0 w 4"/>
                <a:gd name="T9" fmla="*/ 0 h 3"/>
                <a:gd name="T10" fmla="*/ 0 w 4"/>
                <a:gd name="T11" fmla="*/ 1 h 3"/>
                <a:gd name="T12" fmla="*/ 0 w 4"/>
                <a:gd name="T13" fmla="*/ 1 h 3"/>
                <a:gd name="T14" fmla="*/ 0 w 4"/>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2" y="3"/>
                  </a:moveTo>
                  <a:lnTo>
                    <a:pt x="4" y="1"/>
                  </a:lnTo>
                  <a:lnTo>
                    <a:pt x="2" y="0"/>
                  </a:lnTo>
                  <a:lnTo>
                    <a:pt x="0" y="0"/>
                  </a:lnTo>
                  <a:lnTo>
                    <a:pt x="0" y="1"/>
                  </a:lnTo>
                  <a:lnTo>
                    <a:pt x="0" y="3"/>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76" name="Freeform 676"/>
            <p:cNvSpPr>
              <a:spLocks/>
            </p:cNvSpPr>
            <p:nvPr/>
          </p:nvSpPr>
          <p:spPr bwMode="auto">
            <a:xfrm>
              <a:off x="4085" y="3094"/>
              <a:ext cx="1" cy="2"/>
            </a:xfrm>
            <a:custGeom>
              <a:avLst/>
              <a:gdLst>
                <a:gd name="T0" fmla="*/ 0 w 3"/>
                <a:gd name="T1" fmla="*/ 1 h 4"/>
                <a:gd name="T2" fmla="*/ 0 w 3"/>
                <a:gd name="T3" fmla="*/ 1 h 4"/>
                <a:gd name="T4" fmla="*/ 0 w 3"/>
                <a:gd name="T5" fmla="*/ 0 h 4"/>
                <a:gd name="T6" fmla="*/ 0 w 3"/>
                <a:gd name="T7" fmla="*/ 0 h 4"/>
                <a:gd name="T8" fmla="*/ 0 w 3"/>
                <a:gd name="T9" fmla="*/ 0 h 4"/>
                <a:gd name="T10" fmla="*/ 0 w 3"/>
                <a:gd name="T11" fmla="*/ 1 h 4"/>
                <a:gd name="T12" fmla="*/ 0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4"/>
                  </a:moveTo>
                  <a:lnTo>
                    <a:pt x="3" y="2"/>
                  </a:lnTo>
                  <a:lnTo>
                    <a:pt x="3" y="0"/>
                  </a:lnTo>
                  <a:lnTo>
                    <a:pt x="2" y="0"/>
                  </a:lnTo>
                  <a:lnTo>
                    <a:pt x="0" y="2"/>
                  </a:lnTo>
                  <a:lnTo>
                    <a:pt x="2" y="4"/>
                  </a:lnTo>
                  <a:lnTo>
                    <a:pt x="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777" name="Freeform 677"/>
            <p:cNvSpPr>
              <a:spLocks/>
            </p:cNvSpPr>
            <p:nvPr/>
          </p:nvSpPr>
          <p:spPr bwMode="auto">
            <a:xfrm>
              <a:off x="4081" y="3095"/>
              <a:ext cx="2" cy="2"/>
            </a:xfrm>
            <a:custGeom>
              <a:avLst/>
              <a:gdLst>
                <a:gd name="T0" fmla="*/ 1 w 3"/>
                <a:gd name="T1" fmla="*/ 1 h 3"/>
                <a:gd name="T2" fmla="*/ 1 w 3"/>
                <a:gd name="T3" fmla="*/ 1 h 3"/>
                <a:gd name="T4" fmla="*/ 1 w 3"/>
                <a:gd name="T5" fmla="*/ 0 h 3"/>
                <a:gd name="T6" fmla="*/ 1 w 3"/>
                <a:gd name="T7" fmla="*/ 0 h 3"/>
                <a:gd name="T8" fmla="*/ 1 w 3"/>
                <a:gd name="T9" fmla="*/ 0 h 3"/>
                <a:gd name="T10" fmla="*/ 0 w 3"/>
                <a:gd name="T11" fmla="*/ 1 h 3"/>
                <a:gd name="T12" fmla="*/ 1 w 3"/>
                <a:gd name="T13" fmla="*/ 1 h 3"/>
                <a:gd name="T14" fmla="*/ 1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3" y="3"/>
                  </a:moveTo>
                  <a:lnTo>
                    <a:pt x="3" y="2"/>
                  </a:lnTo>
                  <a:lnTo>
                    <a:pt x="3" y="0"/>
                  </a:lnTo>
                  <a:lnTo>
                    <a:pt x="1" y="0"/>
                  </a:lnTo>
                  <a:lnTo>
                    <a:pt x="0" y="2"/>
                  </a:lnTo>
                  <a:lnTo>
                    <a:pt x="1"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50656" name="Group 678"/>
          <p:cNvGrpSpPr>
            <a:grpSpLocks/>
          </p:cNvGrpSpPr>
          <p:nvPr/>
        </p:nvGrpSpPr>
        <p:grpSpPr bwMode="auto">
          <a:xfrm>
            <a:off x="1377950" y="1852613"/>
            <a:ext cx="303213" cy="80962"/>
            <a:chOff x="868" y="1167"/>
            <a:chExt cx="191" cy="51"/>
          </a:xfrm>
        </p:grpSpPr>
        <p:sp>
          <p:nvSpPr>
            <p:cNvPr id="750690" name="Rectangle 679"/>
            <p:cNvSpPr>
              <a:spLocks noChangeArrowheads="1"/>
            </p:cNvSpPr>
            <p:nvPr/>
          </p:nvSpPr>
          <p:spPr bwMode="auto">
            <a:xfrm>
              <a:off x="868" y="1185"/>
              <a:ext cx="80"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91" name="Freeform 680"/>
            <p:cNvSpPr>
              <a:spLocks/>
            </p:cNvSpPr>
            <p:nvPr/>
          </p:nvSpPr>
          <p:spPr bwMode="auto">
            <a:xfrm>
              <a:off x="947" y="1167"/>
              <a:ext cx="112" cy="51"/>
            </a:xfrm>
            <a:custGeom>
              <a:avLst/>
              <a:gdLst>
                <a:gd name="T0" fmla="*/ 0 w 226"/>
                <a:gd name="T1" fmla="*/ 1 h 102"/>
                <a:gd name="T2" fmla="*/ 0 w 226"/>
                <a:gd name="T3" fmla="*/ 1 h 102"/>
                <a:gd name="T4" fmla="*/ 0 w 226"/>
                <a:gd name="T5" fmla="*/ 0 h 102"/>
                <a:gd name="T6" fmla="*/ 0 w 226"/>
                <a:gd name="T7" fmla="*/ 1 h 102"/>
                <a:gd name="T8" fmla="*/ 0 60000 65536"/>
                <a:gd name="T9" fmla="*/ 0 60000 65536"/>
                <a:gd name="T10" fmla="*/ 0 60000 65536"/>
                <a:gd name="T11" fmla="*/ 0 60000 65536"/>
                <a:gd name="T12" fmla="*/ 0 w 226"/>
                <a:gd name="T13" fmla="*/ 0 h 102"/>
                <a:gd name="T14" fmla="*/ 226 w 226"/>
                <a:gd name="T15" fmla="*/ 102 h 102"/>
              </a:gdLst>
              <a:ahLst/>
              <a:cxnLst>
                <a:cxn ang="T8">
                  <a:pos x="T0" y="T1"/>
                </a:cxn>
                <a:cxn ang="T9">
                  <a:pos x="T2" y="T3"/>
                </a:cxn>
                <a:cxn ang="T10">
                  <a:pos x="T4" y="T5"/>
                </a:cxn>
                <a:cxn ang="T11">
                  <a:pos x="T6" y="T7"/>
                </a:cxn>
              </a:cxnLst>
              <a:rect l="T12" t="T13" r="T14" b="T15"/>
              <a:pathLst>
                <a:path w="226" h="102">
                  <a:moveTo>
                    <a:pt x="0" y="102"/>
                  </a:moveTo>
                  <a:lnTo>
                    <a:pt x="226" y="52"/>
                  </a:lnTo>
                  <a:lnTo>
                    <a:pt x="0" y="0"/>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50657" name="Group 681"/>
          <p:cNvGrpSpPr>
            <a:grpSpLocks/>
          </p:cNvGrpSpPr>
          <p:nvPr/>
        </p:nvGrpSpPr>
        <p:grpSpPr bwMode="auto">
          <a:xfrm>
            <a:off x="2214563" y="2914650"/>
            <a:ext cx="609600" cy="80963"/>
            <a:chOff x="1395" y="1836"/>
            <a:chExt cx="384" cy="51"/>
          </a:xfrm>
        </p:grpSpPr>
        <p:sp>
          <p:nvSpPr>
            <p:cNvPr id="750688" name="Freeform 682"/>
            <p:cNvSpPr>
              <a:spLocks/>
            </p:cNvSpPr>
            <p:nvPr/>
          </p:nvSpPr>
          <p:spPr bwMode="auto">
            <a:xfrm>
              <a:off x="1395" y="1853"/>
              <a:ext cx="273" cy="16"/>
            </a:xfrm>
            <a:custGeom>
              <a:avLst/>
              <a:gdLst>
                <a:gd name="T0" fmla="*/ 0 w 545"/>
                <a:gd name="T1" fmla="*/ 0 h 31"/>
                <a:gd name="T2" fmla="*/ 0 w 545"/>
                <a:gd name="T3" fmla="*/ 1 h 31"/>
                <a:gd name="T4" fmla="*/ 1 w 545"/>
                <a:gd name="T5" fmla="*/ 1 h 31"/>
                <a:gd name="T6" fmla="*/ 1 w 545"/>
                <a:gd name="T7" fmla="*/ 1 h 31"/>
                <a:gd name="T8" fmla="*/ 0 w 545"/>
                <a:gd name="T9" fmla="*/ 0 h 31"/>
                <a:gd name="T10" fmla="*/ 0 60000 65536"/>
                <a:gd name="T11" fmla="*/ 0 60000 65536"/>
                <a:gd name="T12" fmla="*/ 0 60000 65536"/>
                <a:gd name="T13" fmla="*/ 0 60000 65536"/>
                <a:gd name="T14" fmla="*/ 0 60000 65536"/>
                <a:gd name="T15" fmla="*/ 0 w 545"/>
                <a:gd name="T16" fmla="*/ 0 h 31"/>
                <a:gd name="T17" fmla="*/ 545 w 545"/>
                <a:gd name="T18" fmla="*/ 31 h 31"/>
              </a:gdLst>
              <a:ahLst/>
              <a:cxnLst>
                <a:cxn ang="T10">
                  <a:pos x="T0" y="T1"/>
                </a:cxn>
                <a:cxn ang="T11">
                  <a:pos x="T2" y="T3"/>
                </a:cxn>
                <a:cxn ang="T12">
                  <a:pos x="T4" y="T5"/>
                </a:cxn>
                <a:cxn ang="T13">
                  <a:pos x="T6" y="T7"/>
                </a:cxn>
                <a:cxn ang="T14">
                  <a:pos x="T8" y="T9"/>
                </a:cxn>
              </a:cxnLst>
              <a:rect l="T15" t="T16" r="T17" b="T18"/>
              <a:pathLst>
                <a:path w="545" h="31">
                  <a:moveTo>
                    <a:pt x="0" y="0"/>
                  </a:moveTo>
                  <a:lnTo>
                    <a:pt x="0" y="30"/>
                  </a:lnTo>
                  <a:lnTo>
                    <a:pt x="545" y="31"/>
                  </a:lnTo>
                  <a:lnTo>
                    <a:pt x="545"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89" name="Freeform 683"/>
            <p:cNvSpPr>
              <a:spLocks/>
            </p:cNvSpPr>
            <p:nvPr/>
          </p:nvSpPr>
          <p:spPr bwMode="auto">
            <a:xfrm>
              <a:off x="1666" y="1836"/>
              <a:ext cx="113" cy="51"/>
            </a:xfrm>
            <a:custGeom>
              <a:avLst/>
              <a:gdLst>
                <a:gd name="T0" fmla="*/ 0 w 225"/>
                <a:gd name="T1" fmla="*/ 1 h 102"/>
                <a:gd name="T2" fmla="*/ 1 w 225"/>
                <a:gd name="T3" fmla="*/ 1 h 102"/>
                <a:gd name="T4" fmla="*/ 0 w 225"/>
                <a:gd name="T5" fmla="*/ 0 h 102"/>
                <a:gd name="T6" fmla="*/ 0 w 225"/>
                <a:gd name="T7" fmla="*/ 1 h 102"/>
                <a:gd name="T8" fmla="*/ 0 60000 65536"/>
                <a:gd name="T9" fmla="*/ 0 60000 65536"/>
                <a:gd name="T10" fmla="*/ 0 60000 65536"/>
                <a:gd name="T11" fmla="*/ 0 60000 65536"/>
                <a:gd name="T12" fmla="*/ 0 w 225"/>
                <a:gd name="T13" fmla="*/ 0 h 102"/>
                <a:gd name="T14" fmla="*/ 225 w 225"/>
                <a:gd name="T15" fmla="*/ 102 h 102"/>
              </a:gdLst>
              <a:ahLst/>
              <a:cxnLst>
                <a:cxn ang="T8">
                  <a:pos x="T0" y="T1"/>
                </a:cxn>
                <a:cxn ang="T9">
                  <a:pos x="T2" y="T3"/>
                </a:cxn>
                <a:cxn ang="T10">
                  <a:pos x="T4" y="T5"/>
                </a:cxn>
                <a:cxn ang="T11">
                  <a:pos x="T6" y="T7"/>
                </a:cxn>
              </a:cxnLst>
              <a:rect l="T12" t="T13" r="T14" b="T15"/>
              <a:pathLst>
                <a:path w="225" h="102">
                  <a:moveTo>
                    <a:pt x="0" y="102"/>
                  </a:moveTo>
                  <a:lnTo>
                    <a:pt x="225" y="50"/>
                  </a:lnTo>
                  <a:lnTo>
                    <a:pt x="0" y="0"/>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50658" name="Group 684"/>
          <p:cNvGrpSpPr>
            <a:grpSpLocks/>
          </p:cNvGrpSpPr>
          <p:nvPr/>
        </p:nvGrpSpPr>
        <p:grpSpPr bwMode="auto">
          <a:xfrm>
            <a:off x="5564188" y="2914650"/>
            <a:ext cx="533400" cy="80963"/>
            <a:chOff x="3505" y="1836"/>
            <a:chExt cx="336" cy="51"/>
          </a:xfrm>
        </p:grpSpPr>
        <p:sp>
          <p:nvSpPr>
            <p:cNvPr id="750686" name="Freeform 685"/>
            <p:cNvSpPr>
              <a:spLocks/>
            </p:cNvSpPr>
            <p:nvPr/>
          </p:nvSpPr>
          <p:spPr bwMode="auto">
            <a:xfrm>
              <a:off x="3505" y="1853"/>
              <a:ext cx="225" cy="16"/>
            </a:xfrm>
            <a:custGeom>
              <a:avLst/>
              <a:gdLst>
                <a:gd name="T0" fmla="*/ 0 w 449"/>
                <a:gd name="T1" fmla="*/ 0 h 31"/>
                <a:gd name="T2" fmla="*/ 0 w 449"/>
                <a:gd name="T3" fmla="*/ 1 h 31"/>
                <a:gd name="T4" fmla="*/ 1 w 449"/>
                <a:gd name="T5" fmla="*/ 1 h 31"/>
                <a:gd name="T6" fmla="*/ 1 w 449"/>
                <a:gd name="T7" fmla="*/ 1 h 31"/>
                <a:gd name="T8" fmla="*/ 0 w 449"/>
                <a:gd name="T9" fmla="*/ 0 h 31"/>
                <a:gd name="T10" fmla="*/ 0 60000 65536"/>
                <a:gd name="T11" fmla="*/ 0 60000 65536"/>
                <a:gd name="T12" fmla="*/ 0 60000 65536"/>
                <a:gd name="T13" fmla="*/ 0 60000 65536"/>
                <a:gd name="T14" fmla="*/ 0 60000 65536"/>
                <a:gd name="T15" fmla="*/ 0 w 449"/>
                <a:gd name="T16" fmla="*/ 0 h 31"/>
                <a:gd name="T17" fmla="*/ 449 w 449"/>
                <a:gd name="T18" fmla="*/ 31 h 31"/>
              </a:gdLst>
              <a:ahLst/>
              <a:cxnLst>
                <a:cxn ang="T10">
                  <a:pos x="T0" y="T1"/>
                </a:cxn>
                <a:cxn ang="T11">
                  <a:pos x="T2" y="T3"/>
                </a:cxn>
                <a:cxn ang="T12">
                  <a:pos x="T4" y="T5"/>
                </a:cxn>
                <a:cxn ang="T13">
                  <a:pos x="T6" y="T7"/>
                </a:cxn>
                <a:cxn ang="T14">
                  <a:pos x="T8" y="T9"/>
                </a:cxn>
              </a:cxnLst>
              <a:rect l="T15" t="T16" r="T17" b="T18"/>
              <a:pathLst>
                <a:path w="449" h="31">
                  <a:moveTo>
                    <a:pt x="0" y="0"/>
                  </a:moveTo>
                  <a:lnTo>
                    <a:pt x="0" y="30"/>
                  </a:lnTo>
                  <a:lnTo>
                    <a:pt x="449" y="31"/>
                  </a:lnTo>
                  <a:lnTo>
                    <a:pt x="449"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87" name="Freeform 686"/>
            <p:cNvSpPr>
              <a:spLocks/>
            </p:cNvSpPr>
            <p:nvPr/>
          </p:nvSpPr>
          <p:spPr bwMode="auto">
            <a:xfrm>
              <a:off x="3728" y="1836"/>
              <a:ext cx="113" cy="51"/>
            </a:xfrm>
            <a:custGeom>
              <a:avLst/>
              <a:gdLst>
                <a:gd name="T0" fmla="*/ 0 w 226"/>
                <a:gd name="T1" fmla="*/ 1 h 102"/>
                <a:gd name="T2" fmla="*/ 1 w 226"/>
                <a:gd name="T3" fmla="*/ 1 h 102"/>
                <a:gd name="T4" fmla="*/ 0 w 226"/>
                <a:gd name="T5" fmla="*/ 0 h 102"/>
                <a:gd name="T6" fmla="*/ 0 w 226"/>
                <a:gd name="T7" fmla="*/ 1 h 102"/>
                <a:gd name="T8" fmla="*/ 0 60000 65536"/>
                <a:gd name="T9" fmla="*/ 0 60000 65536"/>
                <a:gd name="T10" fmla="*/ 0 60000 65536"/>
                <a:gd name="T11" fmla="*/ 0 60000 65536"/>
                <a:gd name="T12" fmla="*/ 0 w 226"/>
                <a:gd name="T13" fmla="*/ 0 h 102"/>
                <a:gd name="T14" fmla="*/ 226 w 226"/>
                <a:gd name="T15" fmla="*/ 102 h 102"/>
              </a:gdLst>
              <a:ahLst/>
              <a:cxnLst>
                <a:cxn ang="T8">
                  <a:pos x="T0" y="T1"/>
                </a:cxn>
                <a:cxn ang="T9">
                  <a:pos x="T2" y="T3"/>
                </a:cxn>
                <a:cxn ang="T10">
                  <a:pos x="T4" y="T5"/>
                </a:cxn>
                <a:cxn ang="T11">
                  <a:pos x="T6" y="T7"/>
                </a:cxn>
              </a:cxnLst>
              <a:rect l="T12" t="T13" r="T14" b="T15"/>
              <a:pathLst>
                <a:path w="226" h="102">
                  <a:moveTo>
                    <a:pt x="0" y="102"/>
                  </a:moveTo>
                  <a:lnTo>
                    <a:pt x="226" y="50"/>
                  </a:lnTo>
                  <a:lnTo>
                    <a:pt x="0" y="0"/>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50659" name="Group 687"/>
          <p:cNvGrpSpPr>
            <a:grpSpLocks/>
          </p:cNvGrpSpPr>
          <p:nvPr/>
        </p:nvGrpSpPr>
        <p:grpSpPr bwMode="auto">
          <a:xfrm>
            <a:off x="4422775" y="4054475"/>
            <a:ext cx="760413" cy="80963"/>
            <a:chOff x="2786" y="2554"/>
            <a:chExt cx="479" cy="51"/>
          </a:xfrm>
        </p:grpSpPr>
        <p:sp>
          <p:nvSpPr>
            <p:cNvPr id="750684" name="Rectangle 688"/>
            <p:cNvSpPr>
              <a:spLocks noChangeArrowheads="1"/>
            </p:cNvSpPr>
            <p:nvPr/>
          </p:nvSpPr>
          <p:spPr bwMode="auto">
            <a:xfrm>
              <a:off x="2786" y="2572"/>
              <a:ext cx="368"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85" name="Freeform 689"/>
            <p:cNvSpPr>
              <a:spLocks/>
            </p:cNvSpPr>
            <p:nvPr/>
          </p:nvSpPr>
          <p:spPr bwMode="auto">
            <a:xfrm>
              <a:off x="3153" y="2554"/>
              <a:ext cx="112" cy="51"/>
            </a:xfrm>
            <a:custGeom>
              <a:avLst/>
              <a:gdLst>
                <a:gd name="T0" fmla="*/ 0 w 226"/>
                <a:gd name="T1" fmla="*/ 0 h 103"/>
                <a:gd name="T2" fmla="*/ 0 w 226"/>
                <a:gd name="T3" fmla="*/ 0 h 103"/>
                <a:gd name="T4" fmla="*/ 0 w 226"/>
                <a:gd name="T5" fmla="*/ 0 h 103"/>
                <a:gd name="T6" fmla="*/ 0 w 226"/>
                <a:gd name="T7" fmla="*/ 0 h 103"/>
                <a:gd name="T8" fmla="*/ 0 60000 65536"/>
                <a:gd name="T9" fmla="*/ 0 60000 65536"/>
                <a:gd name="T10" fmla="*/ 0 60000 65536"/>
                <a:gd name="T11" fmla="*/ 0 60000 65536"/>
                <a:gd name="T12" fmla="*/ 0 w 226"/>
                <a:gd name="T13" fmla="*/ 0 h 103"/>
                <a:gd name="T14" fmla="*/ 226 w 226"/>
                <a:gd name="T15" fmla="*/ 103 h 103"/>
              </a:gdLst>
              <a:ahLst/>
              <a:cxnLst>
                <a:cxn ang="T8">
                  <a:pos x="T0" y="T1"/>
                </a:cxn>
                <a:cxn ang="T9">
                  <a:pos x="T2" y="T3"/>
                </a:cxn>
                <a:cxn ang="T10">
                  <a:pos x="T4" y="T5"/>
                </a:cxn>
                <a:cxn ang="T11">
                  <a:pos x="T6" y="T7"/>
                </a:cxn>
              </a:cxnLst>
              <a:rect l="T12" t="T13" r="T14" b="T15"/>
              <a:pathLst>
                <a:path w="226" h="103">
                  <a:moveTo>
                    <a:pt x="0" y="103"/>
                  </a:moveTo>
                  <a:lnTo>
                    <a:pt x="226" y="51"/>
                  </a:lnTo>
                  <a:lnTo>
                    <a:pt x="0" y="0"/>
                  </a:lnTo>
                  <a:lnTo>
                    <a:pt x="0"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50660" name="Group 690"/>
          <p:cNvGrpSpPr>
            <a:grpSpLocks/>
          </p:cNvGrpSpPr>
          <p:nvPr/>
        </p:nvGrpSpPr>
        <p:grpSpPr bwMode="auto">
          <a:xfrm>
            <a:off x="5106988" y="5278438"/>
            <a:ext cx="685800" cy="80962"/>
            <a:chOff x="3217" y="3325"/>
            <a:chExt cx="432" cy="51"/>
          </a:xfrm>
        </p:grpSpPr>
        <p:sp>
          <p:nvSpPr>
            <p:cNvPr id="750682" name="Rectangle 691"/>
            <p:cNvSpPr>
              <a:spLocks noChangeArrowheads="1"/>
            </p:cNvSpPr>
            <p:nvPr/>
          </p:nvSpPr>
          <p:spPr bwMode="auto">
            <a:xfrm>
              <a:off x="3217" y="3343"/>
              <a:ext cx="321"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83" name="Freeform 692"/>
            <p:cNvSpPr>
              <a:spLocks/>
            </p:cNvSpPr>
            <p:nvPr/>
          </p:nvSpPr>
          <p:spPr bwMode="auto">
            <a:xfrm>
              <a:off x="3536" y="3325"/>
              <a:ext cx="113" cy="51"/>
            </a:xfrm>
            <a:custGeom>
              <a:avLst/>
              <a:gdLst>
                <a:gd name="T0" fmla="*/ 0 w 225"/>
                <a:gd name="T1" fmla="*/ 0 h 103"/>
                <a:gd name="T2" fmla="*/ 1 w 225"/>
                <a:gd name="T3" fmla="*/ 0 h 103"/>
                <a:gd name="T4" fmla="*/ 0 w 225"/>
                <a:gd name="T5" fmla="*/ 0 h 103"/>
                <a:gd name="T6" fmla="*/ 0 w 225"/>
                <a:gd name="T7" fmla="*/ 0 h 103"/>
                <a:gd name="T8" fmla="*/ 0 60000 65536"/>
                <a:gd name="T9" fmla="*/ 0 60000 65536"/>
                <a:gd name="T10" fmla="*/ 0 60000 65536"/>
                <a:gd name="T11" fmla="*/ 0 60000 65536"/>
                <a:gd name="T12" fmla="*/ 0 w 225"/>
                <a:gd name="T13" fmla="*/ 0 h 103"/>
                <a:gd name="T14" fmla="*/ 225 w 225"/>
                <a:gd name="T15" fmla="*/ 103 h 103"/>
              </a:gdLst>
              <a:ahLst/>
              <a:cxnLst>
                <a:cxn ang="T8">
                  <a:pos x="T0" y="T1"/>
                </a:cxn>
                <a:cxn ang="T9">
                  <a:pos x="T2" y="T3"/>
                </a:cxn>
                <a:cxn ang="T10">
                  <a:pos x="T4" y="T5"/>
                </a:cxn>
                <a:cxn ang="T11">
                  <a:pos x="T6" y="T7"/>
                </a:cxn>
              </a:cxnLst>
              <a:rect l="T12" t="T13" r="T14" b="T15"/>
              <a:pathLst>
                <a:path w="225" h="103">
                  <a:moveTo>
                    <a:pt x="0" y="103"/>
                  </a:moveTo>
                  <a:lnTo>
                    <a:pt x="225" y="51"/>
                  </a:lnTo>
                  <a:lnTo>
                    <a:pt x="0" y="0"/>
                  </a:lnTo>
                  <a:lnTo>
                    <a:pt x="0"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50661" name="Group 693"/>
          <p:cNvGrpSpPr>
            <a:grpSpLocks/>
          </p:cNvGrpSpPr>
          <p:nvPr/>
        </p:nvGrpSpPr>
        <p:grpSpPr bwMode="auto">
          <a:xfrm>
            <a:off x="6554788" y="5278438"/>
            <a:ext cx="836612" cy="80962"/>
            <a:chOff x="4129" y="3325"/>
            <a:chExt cx="527" cy="51"/>
          </a:xfrm>
        </p:grpSpPr>
        <p:sp>
          <p:nvSpPr>
            <p:cNvPr id="750680" name="Rectangle 694"/>
            <p:cNvSpPr>
              <a:spLocks noChangeArrowheads="1"/>
            </p:cNvSpPr>
            <p:nvPr/>
          </p:nvSpPr>
          <p:spPr bwMode="auto">
            <a:xfrm>
              <a:off x="4129" y="3343"/>
              <a:ext cx="416"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81" name="Freeform 695"/>
            <p:cNvSpPr>
              <a:spLocks/>
            </p:cNvSpPr>
            <p:nvPr/>
          </p:nvSpPr>
          <p:spPr bwMode="auto">
            <a:xfrm>
              <a:off x="4543" y="3325"/>
              <a:ext cx="113" cy="51"/>
            </a:xfrm>
            <a:custGeom>
              <a:avLst/>
              <a:gdLst>
                <a:gd name="T0" fmla="*/ 0 w 225"/>
                <a:gd name="T1" fmla="*/ 0 h 103"/>
                <a:gd name="T2" fmla="*/ 1 w 225"/>
                <a:gd name="T3" fmla="*/ 0 h 103"/>
                <a:gd name="T4" fmla="*/ 0 w 225"/>
                <a:gd name="T5" fmla="*/ 0 h 103"/>
                <a:gd name="T6" fmla="*/ 0 w 225"/>
                <a:gd name="T7" fmla="*/ 0 h 103"/>
                <a:gd name="T8" fmla="*/ 0 60000 65536"/>
                <a:gd name="T9" fmla="*/ 0 60000 65536"/>
                <a:gd name="T10" fmla="*/ 0 60000 65536"/>
                <a:gd name="T11" fmla="*/ 0 60000 65536"/>
                <a:gd name="T12" fmla="*/ 0 w 225"/>
                <a:gd name="T13" fmla="*/ 0 h 103"/>
                <a:gd name="T14" fmla="*/ 225 w 225"/>
                <a:gd name="T15" fmla="*/ 103 h 103"/>
              </a:gdLst>
              <a:ahLst/>
              <a:cxnLst>
                <a:cxn ang="T8">
                  <a:pos x="T0" y="T1"/>
                </a:cxn>
                <a:cxn ang="T9">
                  <a:pos x="T2" y="T3"/>
                </a:cxn>
                <a:cxn ang="T10">
                  <a:pos x="T4" y="T5"/>
                </a:cxn>
                <a:cxn ang="T11">
                  <a:pos x="T6" y="T7"/>
                </a:cxn>
              </a:cxnLst>
              <a:rect l="T12" t="T13" r="T14" b="T15"/>
              <a:pathLst>
                <a:path w="225" h="103">
                  <a:moveTo>
                    <a:pt x="0" y="103"/>
                  </a:moveTo>
                  <a:lnTo>
                    <a:pt x="225" y="51"/>
                  </a:lnTo>
                  <a:lnTo>
                    <a:pt x="0" y="0"/>
                  </a:lnTo>
                  <a:lnTo>
                    <a:pt x="0"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750662" name="Freeform 696"/>
          <p:cNvSpPr>
            <a:spLocks/>
          </p:cNvSpPr>
          <p:nvPr/>
        </p:nvSpPr>
        <p:spPr bwMode="auto">
          <a:xfrm>
            <a:off x="5487988" y="1881188"/>
            <a:ext cx="533400" cy="25400"/>
          </a:xfrm>
          <a:custGeom>
            <a:avLst/>
            <a:gdLst>
              <a:gd name="T0" fmla="*/ 0 w 672"/>
              <a:gd name="T1" fmla="*/ 0 h 31"/>
              <a:gd name="T2" fmla="*/ 0 w 672"/>
              <a:gd name="T3" fmla="*/ 2147483647 h 31"/>
              <a:gd name="T4" fmla="*/ 2147483647 w 672"/>
              <a:gd name="T5" fmla="*/ 2147483647 h 31"/>
              <a:gd name="T6" fmla="*/ 2147483647 w 672"/>
              <a:gd name="T7" fmla="*/ 2147483647 h 31"/>
              <a:gd name="T8" fmla="*/ 0 w 672"/>
              <a:gd name="T9" fmla="*/ 0 h 31"/>
              <a:gd name="T10" fmla="*/ 0 60000 65536"/>
              <a:gd name="T11" fmla="*/ 0 60000 65536"/>
              <a:gd name="T12" fmla="*/ 0 60000 65536"/>
              <a:gd name="T13" fmla="*/ 0 60000 65536"/>
              <a:gd name="T14" fmla="*/ 0 60000 65536"/>
              <a:gd name="T15" fmla="*/ 0 w 672"/>
              <a:gd name="T16" fmla="*/ 0 h 31"/>
              <a:gd name="T17" fmla="*/ 672 w 672"/>
              <a:gd name="T18" fmla="*/ 31 h 31"/>
            </a:gdLst>
            <a:ahLst/>
            <a:cxnLst>
              <a:cxn ang="T10">
                <a:pos x="T0" y="T1"/>
              </a:cxn>
              <a:cxn ang="T11">
                <a:pos x="T2" y="T3"/>
              </a:cxn>
              <a:cxn ang="T12">
                <a:pos x="T4" y="T5"/>
              </a:cxn>
              <a:cxn ang="T13">
                <a:pos x="T6" y="T7"/>
              </a:cxn>
              <a:cxn ang="T14">
                <a:pos x="T8" y="T9"/>
              </a:cxn>
            </a:cxnLst>
            <a:rect l="T15" t="T16" r="T17" b="T18"/>
            <a:pathLst>
              <a:path w="672" h="31">
                <a:moveTo>
                  <a:pt x="0" y="0"/>
                </a:moveTo>
                <a:lnTo>
                  <a:pt x="0" y="29"/>
                </a:lnTo>
                <a:lnTo>
                  <a:pt x="672" y="31"/>
                </a:lnTo>
                <a:lnTo>
                  <a:pt x="672"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63" name="Rectangle 697"/>
          <p:cNvSpPr>
            <a:spLocks noChangeArrowheads="1"/>
          </p:cNvSpPr>
          <p:nvPr/>
        </p:nvSpPr>
        <p:spPr bwMode="auto">
          <a:xfrm>
            <a:off x="7848600" y="4083050"/>
            <a:ext cx="381000" cy="23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nvGrpSpPr>
          <p:cNvPr id="750664" name="Group 698"/>
          <p:cNvGrpSpPr>
            <a:grpSpLocks/>
          </p:cNvGrpSpPr>
          <p:nvPr/>
        </p:nvGrpSpPr>
        <p:grpSpPr bwMode="auto">
          <a:xfrm>
            <a:off x="2443163" y="1854200"/>
            <a:ext cx="381000" cy="80963"/>
            <a:chOff x="1539" y="1168"/>
            <a:chExt cx="240" cy="51"/>
          </a:xfrm>
        </p:grpSpPr>
        <p:sp>
          <p:nvSpPr>
            <p:cNvPr id="750678" name="Freeform 699"/>
            <p:cNvSpPr>
              <a:spLocks/>
            </p:cNvSpPr>
            <p:nvPr/>
          </p:nvSpPr>
          <p:spPr bwMode="auto">
            <a:xfrm>
              <a:off x="1539" y="1185"/>
              <a:ext cx="129" cy="16"/>
            </a:xfrm>
            <a:custGeom>
              <a:avLst/>
              <a:gdLst>
                <a:gd name="T0" fmla="*/ 0 w 257"/>
                <a:gd name="T1" fmla="*/ 0 h 31"/>
                <a:gd name="T2" fmla="*/ 0 w 257"/>
                <a:gd name="T3" fmla="*/ 1 h 31"/>
                <a:gd name="T4" fmla="*/ 1 w 257"/>
                <a:gd name="T5" fmla="*/ 1 h 31"/>
                <a:gd name="T6" fmla="*/ 1 w 257"/>
                <a:gd name="T7" fmla="*/ 1 h 31"/>
                <a:gd name="T8" fmla="*/ 0 w 257"/>
                <a:gd name="T9" fmla="*/ 0 h 31"/>
                <a:gd name="T10" fmla="*/ 0 60000 65536"/>
                <a:gd name="T11" fmla="*/ 0 60000 65536"/>
                <a:gd name="T12" fmla="*/ 0 60000 65536"/>
                <a:gd name="T13" fmla="*/ 0 60000 65536"/>
                <a:gd name="T14" fmla="*/ 0 60000 65536"/>
                <a:gd name="T15" fmla="*/ 0 w 257"/>
                <a:gd name="T16" fmla="*/ 0 h 31"/>
                <a:gd name="T17" fmla="*/ 257 w 257"/>
                <a:gd name="T18" fmla="*/ 31 h 31"/>
              </a:gdLst>
              <a:ahLst/>
              <a:cxnLst>
                <a:cxn ang="T10">
                  <a:pos x="T0" y="T1"/>
                </a:cxn>
                <a:cxn ang="T11">
                  <a:pos x="T2" y="T3"/>
                </a:cxn>
                <a:cxn ang="T12">
                  <a:pos x="T4" y="T5"/>
                </a:cxn>
                <a:cxn ang="T13">
                  <a:pos x="T6" y="T7"/>
                </a:cxn>
                <a:cxn ang="T14">
                  <a:pos x="T8" y="T9"/>
                </a:cxn>
              </a:cxnLst>
              <a:rect l="T15" t="T16" r="T17" b="T18"/>
              <a:pathLst>
                <a:path w="257" h="31">
                  <a:moveTo>
                    <a:pt x="0" y="0"/>
                  </a:moveTo>
                  <a:lnTo>
                    <a:pt x="0" y="29"/>
                  </a:lnTo>
                  <a:lnTo>
                    <a:pt x="257" y="31"/>
                  </a:lnTo>
                  <a:lnTo>
                    <a:pt x="257"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79" name="Freeform 700"/>
            <p:cNvSpPr>
              <a:spLocks/>
            </p:cNvSpPr>
            <p:nvPr/>
          </p:nvSpPr>
          <p:spPr bwMode="auto">
            <a:xfrm>
              <a:off x="1666" y="1168"/>
              <a:ext cx="113" cy="51"/>
            </a:xfrm>
            <a:custGeom>
              <a:avLst/>
              <a:gdLst>
                <a:gd name="T0" fmla="*/ 0 w 225"/>
                <a:gd name="T1" fmla="*/ 0 h 103"/>
                <a:gd name="T2" fmla="*/ 1 w 225"/>
                <a:gd name="T3" fmla="*/ 0 h 103"/>
                <a:gd name="T4" fmla="*/ 0 w 225"/>
                <a:gd name="T5" fmla="*/ 0 h 103"/>
                <a:gd name="T6" fmla="*/ 0 w 225"/>
                <a:gd name="T7" fmla="*/ 0 h 103"/>
                <a:gd name="T8" fmla="*/ 0 60000 65536"/>
                <a:gd name="T9" fmla="*/ 0 60000 65536"/>
                <a:gd name="T10" fmla="*/ 0 60000 65536"/>
                <a:gd name="T11" fmla="*/ 0 60000 65536"/>
                <a:gd name="T12" fmla="*/ 0 w 225"/>
                <a:gd name="T13" fmla="*/ 0 h 103"/>
                <a:gd name="T14" fmla="*/ 225 w 225"/>
                <a:gd name="T15" fmla="*/ 103 h 103"/>
              </a:gdLst>
              <a:ahLst/>
              <a:cxnLst>
                <a:cxn ang="T8">
                  <a:pos x="T0" y="T1"/>
                </a:cxn>
                <a:cxn ang="T9">
                  <a:pos x="T2" y="T3"/>
                </a:cxn>
                <a:cxn ang="T10">
                  <a:pos x="T4" y="T5"/>
                </a:cxn>
                <a:cxn ang="T11">
                  <a:pos x="T6" y="T7"/>
                </a:cxn>
              </a:cxnLst>
              <a:rect l="T12" t="T13" r="T14" b="T15"/>
              <a:pathLst>
                <a:path w="225" h="103">
                  <a:moveTo>
                    <a:pt x="0" y="103"/>
                  </a:moveTo>
                  <a:lnTo>
                    <a:pt x="225" y="51"/>
                  </a:lnTo>
                  <a:lnTo>
                    <a:pt x="0" y="0"/>
                  </a:lnTo>
                  <a:lnTo>
                    <a:pt x="0"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750665" name="Freeform 701"/>
          <p:cNvSpPr>
            <a:spLocks/>
          </p:cNvSpPr>
          <p:nvPr/>
        </p:nvSpPr>
        <p:spPr bwMode="auto">
          <a:xfrm>
            <a:off x="7391400" y="2941638"/>
            <a:ext cx="457200" cy="25400"/>
          </a:xfrm>
          <a:custGeom>
            <a:avLst/>
            <a:gdLst>
              <a:gd name="T0" fmla="*/ 0 w 575"/>
              <a:gd name="T1" fmla="*/ 0 h 31"/>
              <a:gd name="T2" fmla="*/ 0 w 575"/>
              <a:gd name="T3" fmla="*/ 2147483647 h 31"/>
              <a:gd name="T4" fmla="*/ 2147483647 w 575"/>
              <a:gd name="T5" fmla="*/ 2147483647 h 31"/>
              <a:gd name="T6" fmla="*/ 2147483647 w 575"/>
              <a:gd name="T7" fmla="*/ 2147483647 h 31"/>
              <a:gd name="T8" fmla="*/ 0 w 575"/>
              <a:gd name="T9" fmla="*/ 0 h 31"/>
              <a:gd name="T10" fmla="*/ 0 60000 65536"/>
              <a:gd name="T11" fmla="*/ 0 60000 65536"/>
              <a:gd name="T12" fmla="*/ 0 60000 65536"/>
              <a:gd name="T13" fmla="*/ 0 60000 65536"/>
              <a:gd name="T14" fmla="*/ 0 60000 65536"/>
              <a:gd name="T15" fmla="*/ 0 w 575"/>
              <a:gd name="T16" fmla="*/ 0 h 31"/>
              <a:gd name="T17" fmla="*/ 575 w 575"/>
              <a:gd name="T18" fmla="*/ 31 h 31"/>
            </a:gdLst>
            <a:ahLst/>
            <a:cxnLst>
              <a:cxn ang="T10">
                <a:pos x="T0" y="T1"/>
              </a:cxn>
              <a:cxn ang="T11">
                <a:pos x="T2" y="T3"/>
              </a:cxn>
              <a:cxn ang="T12">
                <a:pos x="T4" y="T5"/>
              </a:cxn>
              <a:cxn ang="T13">
                <a:pos x="T6" y="T7"/>
              </a:cxn>
              <a:cxn ang="T14">
                <a:pos x="T8" y="T9"/>
              </a:cxn>
            </a:cxnLst>
            <a:rect l="T15" t="T16" r="T17" b="T18"/>
            <a:pathLst>
              <a:path w="575" h="31">
                <a:moveTo>
                  <a:pt x="0" y="0"/>
                </a:moveTo>
                <a:lnTo>
                  <a:pt x="0" y="30"/>
                </a:lnTo>
                <a:lnTo>
                  <a:pt x="575" y="31"/>
                </a:lnTo>
                <a:lnTo>
                  <a:pt x="575"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04190" name="Oval 702"/>
          <p:cNvSpPr>
            <a:spLocks noChangeArrowheads="1"/>
          </p:cNvSpPr>
          <p:nvPr/>
        </p:nvSpPr>
        <p:spPr bwMode="auto">
          <a:xfrm>
            <a:off x="457200" y="609600"/>
            <a:ext cx="1981200" cy="10668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04191" name="Oval 703"/>
          <p:cNvSpPr>
            <a:spLocks noChangeArrowheads="1"/>
          </p:cNvSpPr>
          <p:nvPr/>
        </p:nvSpPr>
        <p:spPr bwMode="auto">
          <a:xfrm>
            <a:off x="7086600" y="5638800"/>
            <a:ext cx="2057400" cy="9906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04192" name="Line 704"/>
          <p:cNvSpPr>
            <a:spLocks noChangeShapeType="1"/>
          </p:cNvSpPr>
          <p:nvPr/>
        </p:nvSpPr>
        <p:spPr bwMode="auto">
          <a:xfrm>
            <a:off x="2133600" y="1600200"/>
            <a:ext cx="5257800" cy="41148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69" name="Text Box 715"/>
          <p:cNvSpPr txBox="1">
            <a:spLocks noChangeArrowheads="1"/>
          </p:cNvSpPr>
          <p:nvPr/>
        </p:nvSpPr>
        <p:spPr bwMode="auto">
          <a:xfrm>
            <a:off x="250825" y="6021388"/>
            <a:ext cx="4711700" cy="514350"/>
          </a:xfrm>
          <a:prstGeom prst="rect">
            <a:avLst/>
          </a:prstGeom>
          <a:solidFill>
            <a:schemeClr val="bg1"/>
          </a:solidFill>
          <a:ln w="57150">
            <a:solidFill>
              <a:schemeClr val="accent2"/>
            </a:solidFill>
            <a:miter lim="800000"/>
            <a:headEnd/>
            <a:tailEnd type="none" w="lg" len="lg"/>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View of Dr. Henry Baldwin, SBC</a:t>
            </a:r>
          </a:p>
        </p:txBody>
      </p:sp>
      <p:sp>
        <p:nvSpPr>
          <p:cNvPr id="704204" name="Freeform 716"/>
          <p:cNvSpPr>
            <a:spLocks/>
          </p:cNvSpPr>
          <p:nvPr/>
        </p:nvSpPr>
        <p:spPr bwMode="auto">
          <a:xfrm>
            <a:off x="3556000" y="3975100"/>
            <a:ext cx="5562600" cy="990600"/>
          </a:xfrm>
          <a:custGeom>
            <a:avLst/>
            <a:gdLst>
              <a:gd name="T0" fmla="*/ 2147483647 w 3504"/>
              <a:gd name="T1" fmla="*/ 2147483647 h 624"/>
              <a:gd name="T2" fmla="*/ 2147483647 w 3504"/>
              <a:gd name="T3" fmla="*/ 2147483647 h 624"/>
              <a:gd name="T4" fmla="*/ 2147483647 w 3504"/>
              <a:gd name="T5" fmla="*/ 2147483647 h 624"/>
              <a:gd name="T6" fmla="*/ 2147483647 w 3504"/>
              <a:gd name="T7" fmla="*/ 2147483647 h 624"/>
              <a:gd name="T8" fmla="*/ 2147483647 w 3504"/>
              <a:gd name="T9" fmla="*/ 2147483647 h 624"/>
              <a:gd name="T10" fmla="*/ 2147483647 w 3504"/>
              <a:gd name="T11" fmla="*/ 2147483647 h 624"/>
              <a:gd name="T12" fmla="*/ 2147483647 w 3504"/>
              <a:gd name="T13" fmla="*/ 2147483647 h 624"/>
              <a:gd name="T14" fmla="*/ 0 60000 65536"/>
              <a:gd name="T15" fmla="*/ 0 60000 65536"/>
              <a:gd name="T16" fmla="*/ 0 60000 65536"/>
              <a:gd name="T17" fmla="*/ 0 60000 65536"/>
              <a:gd name="T18" fmla="*/ 0 60000 65536"/>
              <a:gd name="T19" fmla="*/ 0 60000 65536"/>
              <a:gd name="T20" fmla="*/ 0 60000 65536"/>
              <a:gd name="T21" fmla="*/ 0 w 3504"/>
              <a:gd name="T22" fmla="*/ 0 h 624"/>
              <a:gd name="T23" fmla="*/ 3504 w 3504"/>
              <a:gd name="T24" fmla="*/ 624 h 6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624">
                <a:moveTo>
                  <a:pt x="2800" y="40"/>
                </a:moveTo>
                <a:cubicBezTo>
                  <a:pt x="2940" y="20"/>
                  <a:pt x="3080" y="0"/>
                  <a:pt x="3136" y="40"/>
                </a:cubicBezTo>
                <a:cubicBezTo>
                  <a:pt x="3192" y="80"/>
                  <a:pt x="3504" y="216"/>
                  <a:pt x="3136" y="280"/>
                </a:cubicBezTo>
                <a:cubicBezTo>
                  <a:pt x="2768" y="344"/>
                  <a:pt x="1424" y="400"/>
                  <a:pt x="928" y="424"/>
                </a:cubicBezTo>
                <a:cubicBezTo>
                  <a:pt x="432" y="448"/>
                  <a:pt x="312" y="392"/>
                  <a:pt x="160" y="424"/>
                </a:cubicBezTo>
                <a:cubicBezTo>
                  <a:pt x="8" y="456"/>
                  <a:pt x="32" y="608"/>
                  <a:pt x="16" y="616"/>
                </a:cubicBezTo>
                <a:cubicBezTo>
                  <a:pt x="0" y="624"/>
                  <a:pt x="48" y="496"/>
                  <a:pt x="64" y="472"/>
                </a:cubicBezTo>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04205" name="Freeform 717"/>
          <p:cNvSpPr>
            <a:spLocks/>
          </p:cNvSpPr>
          <p:nvPr/>
        </p:nvSpPr>
        <p:spPr bwMode="auto">
          <a:xfrm>
            <a:off x="4343400" y="2819400"/>
            <a:ext cx="4508500" cy="685800"/>
          </a:xfrm>
          <a:custGeom>
            <a:avLst/>
            <a:gdLst>
              <a:gd name="T0" fmla="*/ 2147483647 w 2840"/>
              <a:gd name="T1" fmla="*/ 2147483647 h 432"/>
              <a:gd name="T2" fmla="*/ 2147483647 w 2840"/>
              <a:gd name="T3" fmla="*/ 2147483647 h 432"/>
              <a:gd name="T4" fmla="*/ 2147483647 w 2840"/>
              <a:gd name="T5" fmla="*/ 2147483647 h 432"/>
              <a:gd name="T6" fmla="*/ 0 w 2840"/>
              <a:gd name="T7" fmla="*/ 2147483647 h 432"/>
              <a:gd name="T8" fmla="*/ 0 60000 65536"/>
              <a:gd name="T9" fmla="*/ 0 60000 65536"/>
              <a:gd name="T10" fmla="*/ 0 60000 65536"/>
              <a:gd name="T11" fmla="*/ 0 60000 65536"/>
              <a:gd name="T12" fmla="*/ 0 w 2840"/>
              <a:gd name="T13" fmla="*/ 0 h 432"/>
              <a:gd name="T14" fmla="*/ 2840 w 2840"/>
              <a:gd name="T15" fmla="*/ 432 h 432"/>
            </a:gdLst>
            <a:ahLst/>
            <a:cxnLst>
              <a:cxn ang="T8">
                <a:pos x="T0" y="T1"/>
              </a:cxn>
              <a:cxn ang="T9">
                <a:pos x="T2" y="T3"/>
              </a:cxn>
              <a:cxn ang="T10">
                <a:pos x="T4" y="T5"/>
              </a:cxn>
              <a:cxn ang="T11">
                <a:pos x="T6" y="T7"/>
              </a:cxn>
            </a:cxnLst>
            <a:rect l="T12" t="T13" r="T14" b="T15"/>
            <a:pathLst>
              <a:path w="2840" h="432">
                <a:moveTo>
                  <a:pt x="2064" y="48"/>
                </a:moveTo>
                <a:cubicBezTo>
                  <a:pt x="2176" y="24"/>
                  <a:pt x="2288" y="0"/>
                  <a:pt x="2352" y="48"/>
                </a:cubicBezTo>
                <a:cubicBezTo>
                  <a:pt x="2416" y="96"/>
                  <a:pt x="2840" y="272"/>
                  <a:pt x="2448" y="336"/>
                </a:cubicBezTo>
                <a:cubicBezTo>
                  <a:pt x="2056" y="400"/>
                  <a:pt x="408" y="416"/>
                  <a:pt x="0" y="432"/>
                </a:cubicBezTo>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04206" name="Freeform 718"/>
          <p:cNvSpPr>
            <a:spLocks/>
          </p:cNvSpPr>
          <p:nvPr/>
        </p:nvSpPr>
        <p:spPr bwMode="auto">
          <a:xfrm>
            <a:off x="5105400" y="1828800"/>
            <a:ext cx="1511300" cy="533400"/>
          </a:xfrm>
          <a:custGeom>
            <a:avLst/>
            <a:gdLst>
              <a:gd name="T0" fmla="*/ 2147483647 w 952"/>
              <a:gd name="T1" fmla="*/ 0 h 336"/>
              <a:gd name="T2" fmla="*/ 2147483647 w 952"/>
              <a:gd name="T3" fmla="*/ 2147483647 h 336"/>
              <a:gd name="T4" fmla="*/ 2147483647 w 952"/>
              <a:gd name="T5" fmla="*/ 2147483647 h 336"/>
              <a:gd name="T6" fmla="*/ 0 w 952"/>
              <a:gd name="T7" fmla="*/ 2147483647 h 336"/>
              <a:gd name="T8" fmla="*/ 0 60000 65536"/>
              <a:gd name="T9" fmla="*/ 0 60000 65536"/>
              <a:gd name="T10" fmla="*/ 0 60000 65536"/>
              <a:gd name="T11" fmla="*/ 0 60000 65536"/>
              <a:gd name="T12" fmla="*/ 0 w 952"/>
              <a:gd name="T13" fmla="*/ 0 h 336"/>
              <a:gd name="T14" fmla="*/ 952 w 952"/>
              <a:gd name="T15" fmla="*/ 336 h 336"/>
            </a:gdLst>
            <a:ahLst/>
            <a:cxnLst>
              <a:cxn ang="T8">
                <a:pos x="T0" y="T1"/>
              </a:cxn>
              <a:cxn ang="T9">
                <a:pos x="T2" y="T3"/>
              </a:cxn>
              <a:cxn ang="T10">
                <a:pos x="T4" y="T5"/>
              </a:cxn>
              <a:cxn ang="T11">
                <a:pos x="T6" y="T7"/>
              </a:cxn>
            </a:cxnLst>
            <a:rect l="T12" t="T13" r="T14" b="T15"/>
            <a:pathLst>
              <a:path w="952" h="336">
                <a:moveTo>
                  <a:pt x="480" y="0"/>
                </a:moveTo>
                <a:cubicBezTo>
                  <a:pt x="620" y="8"/>
                  <a:pt x="760" y="16"/>
                  <a:pt x="816" y="48"/>
                </a:cubicBezTo>
                <a:cubicBezTo>
                  <a:pt x="872" y="80"/>
                  <a:pt x="952" y="144"/>
                  <a:pt x="816" y="192"/>
                </a:cubicBezTo>
                <a:cubicBezTo>
                  <a:pt x="680" y="240"/>
                  <a:pt x="136" y="312"/>
                  <a:pt x="0" y="336"/>
                </a:cubicBezTo>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04207" name="Line 719"/>
          <p:cNvSpPr>
            <a:spLocks noChangeShapeType="1"/>
          </p:cNvSpPr>
          <p:nvPr/>
        </p:nvSpPr>
        <p:spPr bwMode="auto">
          <a:xfrm flipH="1">
            <a:off x="1524000" y="2362200"/>
            <a:ext cx="35814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04208" name="Freeform 720"/>
          <p:cNvSpPr>
            <a:spLocks/>
          </p:cNvSpPr>
          <p:nvPr/>
        </p:nvSpPr>
        <p:spPr bwMode="auto">
          <a:xfrm>
            <a:off x="774700" y="2362200"/>
            <a:ext cx="1663700" cy="584200"/>
          </a:xfrm>
          <a:custGeom>
            <a:avLst/>
            <a:gdLst>
              <a:gd name="T0" fmla="*/ 2147483647 w 1048"/>
              <a:gd name="T1" fmla="*/ 0 h 368"/>
              <a:gd name="T2" fmla="*/ 2147483647 w 1048"/>
              <a:gd name="T3" fmla="*/ 2147483647 h 368"/>
              <a:gd name="T4" fmla="*/ 2147483647 w 1048"/>
              <a:gd name="T5" fmla="*/ 2147483647 h 368"/>
              <a:gd name="T6" fmla="*/ 2147483647 w 1048"/>
              <a:gd name="T7" fmla="*/ 2147483647 h 368"/>
              <a:gd name="T8" fmla="*/ 0 60000 65536"/>
              <a:gd name="T9" fmla="*/ 0 60000 65536"/>
              <a:gd name="T10" fmla="*/ 0 60000 65536"/>
              <a:gd name="T11" fmla="*/ 0 60000 65536"/>
              <a:gd name="T12" fmla="*/ 0 w 1048"/>
              <a:gd name="T13" fmla="*/ 0 h 368"/>
              <a:gd name="T14" fmla="*/ 1048 w 1048"/>
              <a:gd name="T15" fmla="*/ 368 h 368"/>
            </a:gdLst>
            <a:ahLst/>
            <a:cxnLst>
              <a:cxn ang="T8">
                <a:pos x="T0" y="T1"/>
              </a:cxn>
              <a:cxn ang="T9">
                <a:pos x="T2" y="T3"/>
              </a:cxn>
              <a:cxn ang="T10">
                <a:pos x="T4" y="T5"/>
              </a:cxn>
              <a:cxn ang="T11">
                <a:pos x="T6" y="T7"/>
              </a:cxn>
            </a:cxnLst>
            <a:rect l="T12" t="T13" r="T14" b="T15"/>
            <a:pathLst>
              <a:path w="1048" h="368">
                <a:moveTo>
                  <a:pt x="472" y="0"/>
                </a:moveTo>
                <a:cubicBezTo>
                  <a:pt x="276" y="44"/>
                  <a:pt x="80" y="88"/>
                  <a:pt x="40" y="144"/>
                </a:cubicBezTo>
                <a:cubicBezTo>
                  <a:pt x="0" y="200"/>
                  <a:pt x="64" y="304"/>
                  <a:pt x="232" y="336"/>
                </a:cubicBezTo>
                <a:cubicBezTo>
                  <a:pt x="400" y="368"/>
                  <a:pt x="912" y="336"/>
                  <a:pt x="1048" y="336"/>
                </a:cubicBezTo>
              </a:path>
            </a:pathLst>
          </a:custGeom>
          <a:noFill/>
          <a:ln w="508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04209" name="Freeform 721"/>
          <p:cNvSpPr>
            <a:spLocks/>
          </p:cNvSpPr>
          <p:nvPr/>
        </p:nvSpPr>
        <p:spPr bwMode="auto">
          <a:xfrm>
            <a:off x="2946400" y="3467100"/>
            <a:ext cx="2159000" cy="622300"/>
          </a:xfrm>
          <a:custGeom>
            <a:avLst/>
            <a:gdLst>
              <a:gd name="T0" fmla="*/ 2147483647 w 1360"/>
              <a:gd name="T1" fmla="*/ 2147483647 h 392"/>
              <a:gd name="T2" fmla="*/ 2147483647 w 1360"/>
              <a:gd name="T3" fmla="*/ 2147483647 h 392"/>
              <a:gd name="T4" fmla="*/ 2147483647 w 1360"/>
              <a:gd name="T5" fmla="*/ 2147483647 h 392"/>
              <a:gd name="T6" fmla="*/ 2147483647 w 1360"/>
              <a:gd name="T7" fmla="*/ 2147483647 h 392"/>
              <a:gd name="T8" fmla="*/ 2147483647 w 1360"/>
              <a:gd name="T9" fmla="*/ 2147483647 h 392"/>
              <a:gd name="T10" fmla="*/ 0 60000 65536"/>
              <a:gd name="T11" fmla="*/ 0 60000 65536"/>
              <a:gd name="T12" fmla="*/ 0 60000 65536"/>
              <a:gd name="T13" fmla="*/ 0 60000 65536"/>
              <a:gd name="T14" fmla="*/ 0 60000 65536"/>
              <a:gd name="T15" fmla="*/ 0 w 1360"/>
              <a:gd name="T16" fmla="*/ 0 h 392"/>
              <a:gd name="T17" fmla="*/ 1360 w 1360"/>
              <a:gd name="T18" fmla="*/ 392 h 392"/>
            </a:gdLst>
            <a:ahLst/>
            <a:cxnLst>
              <a:cxn ang="T10">
                <a:pos x="T0" y="T1"/>
              </a:cxn>
              <a:cxn ang="T11">
                <a:pos x="T2" y="T3"/>
              </a:cxn>
              <a:cxn ang="T12">
                <a:pos x="T4" y="T5"/>
              </a:cxn>
              <a:cxn ang="T13">
                <a:pos x="T6" y="T7"/>
              </a:cxn>
              <a:cxn ang="T14">
                <a:pos x="T8" y="T9"/>
              </a:cxn>
            </a:cxnLst>
            <a:rect l="T15" t="T16" r="T17" b="T18"/>
            <a:pathLst>
              <a:path w="1360" h="392">
                <a:moveTo>
                  <a:pt x="880" y="24"/>
                </a:moveTo>
                <a:cubicBezTo>
                  <a:pt x="636" y="12"/>
                  <a:pt x="392" y="0"/>
                  <a:pt x="256" y="24"/>
                </a:cubicBezTo>
                <a:cubicBezTo>
                  <a:pt x="120" y="48"/>
                  <a:pt x="0" y="112"/>
                  <a:pt x="64" y="168"/>
                </a:cubicBezTo>
                <a:cubicBezTo>
                  <a:pt x="128" y="224"/>
                  <a:pt x="424" y="328"/>
                  <a:pt x="640" y="360"/>
                </a:cubicBezTo>
                <a:cubicBezTo>
                  <a:pt x="856" y="392"/>
                  <a:pt x="1240" y="360"/>
                  <a:pt x="1360" y="360"/>
                </a:cubicBezTo>
              </a:path>
            </a:pathLst>
          </a:custGeom>
          <a:noFill/>
          <a:ln w="508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04210" name="Freeform 722"/>
          <p:cNvSpPr>
            <a:spLocks/>
          </p:cNvSpPr>
          <p:nvPr/>
        </p:nvSpPr>
        <p:spPr bwMode="auto">
          <a:xfrm>
            <a:off x="3581400" y="4876800"/>
            <a:ext cx="2209800" cy="444500"/>
          </a:xfrm>
          <a:custGeom>
            <a:avLst/>
            <a:gdLst>
              <a:gd name="T0" fmla="*/ 0 w 1392"/>
              <a:gd name="T1" fmla="*/ 0 h 280"/>
              <a:gd name="T2" fmla="*/ 2147483647 w 1392"/>
              <a:gd name="T3" fmla="*/ 2147483647 h 280"/>
              <a:gd name="T4" fmla="*/ 2147483647 w 1392"/>
              <a:gd name="T5" fmla="*/ 2147483647 h 280"/>
              <a:gd name="T6" fmla="*/ 2147483647 w 1392"/>
              <a:gd name="T7" fmla="*/ 2147483647 h 280"/>
              <a:gd name="T8" fmla="*/ 0 60000 65536"/>
              <a:gd name="T9" fmla="*/ 0 60000 65536"/>
              <a:gd name="T10" fmla="*/ 0 60000 65536"/>
              <a:gd name="T11" fmla="*/ 0 60000 65536"/>
              <a:gd name="T12" fmla="*/ 0 w 1392"/>
              <a:gd name="T13" fmla="*/ 0 h 280"/>
              <a:gd name="T14" fmla="*/ 1392 w 1392"/>
              <a:gd name="T15" fmla="*/ 280 h 280"/>
            </a:gdLst>
            <a:ahLst/>
            <a:cxnLst>
              <a:cxn ang="T8">
                <a:pos x="T0" y="T1"/>
              </a:cxn>
              <a:cxn ang="T9">
                <a:pos x="T2" y="T3"/>
              </a:cxn>
              <a:cxn ang="T10">
                <a:pos x="T4" y="T5"/>
              </a:cxn>
              <a:cxn ang="T11">
                <a:pos x="T6" y="T7"/>
              </a:cxn>
            </a:cxnLst>
            <a:rect l="T12" t="T13" r="T14" b="T15"/>
            <a:pathLst>
              <a:path w="1392" h="280">
                <a:moveTo>
                  <a:pt x="0" y="0"/>
                </a:moveTo>
                <a:cubicBezTo>
                  <a:pt x="24" y="100"/>
                  <a:pt x="48" y="200"/>
                  <a:pt x="144" y="240"/>
                </a:cubicBezTo>
                <a:cubicBezTo>
                  <a:pt x="240" y="280"/>
                  <a:pt x="368" y="240"/>
                  <a:pt x="576" y="240"/>
                </a:cubicBezTo>
                <a:cubicBezTo>
                  <a:pt x="784" y="240"/>
                  <a:pt x="1256" y="240"/>
                  <a:pt x="1392" y="240"/>
                </a:cubicBezTo>
              </a:path>
            </a:pathLst>
          </a:custGeom>
          <a:noFill/>
          <a:ln w="508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0677" name="Rectangle 723"/>
          <p:cNvSpPr>
            <a:spLocks noGrp="1" noChangeArrowheads="1"/>
          </p:cNvSpPr>
          <p:nvPr>
            <p:ph type="title" idx="4294967295"/>
          </p:nvPr>
        </p:nvSpPr>
        <p:spPr>
          <a:xfrm>
            <a:off x="2743200" y="457200"/>
            <a:ext cx="6248400" cy="587375"/>
          </a:xfrm>
          <a:solidFill>
            <a:srgbClr val="FF0000"/>
          </a:solidFill>
        </p:spPr>
        <p:txBody>
          <a:bodyPr lIns="90000" tIns="46800" rIns="90000" bIns="46800" anchor="t">
            <a:spAutoFit/>
          </a:bodyPr>
          <a:lstStyle/>
          <a:p>
            <a:pPr>
              <a:spcBef>
                <a:spcPct val="50000"/>
              </a:spcBef>
            </a:pPr>
            <a:r>
              <a:rPr lang="en-US" sz="2800">
                <a:solidFill>
                  <a:srgbClr val="FFCCFF"/>
                </a:solidFill>
                <a:latin typeface="Comic Sans MS" charset="0"/>
                <a:ea typeface="ＭＳ Ｐゴシック" charset="0"/>
                <a:cs typeface="ＭＳ Ｐゴシック" charset="0"/>
              </a:rPr>
              <a:t>Modified Recapitulation Approach</a:t>
            </a:r>
          </a:p>
        </p:txBody>
      </p:sp>
    </p:spTree>
    <p:extLst>
      <p:ext uri="{BB962C8B-B14F-4D97-AF65-F5344CB8AC3E}">
        <p14:creationId xmlns:p14="http://schemas.microsoft.com/office/powerpoint/2010/main" val="5145744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04190"/>
                                        </p:tgtEl>
                                        <p:attrNameLst>
                                          <p:attrName>style.visibility</p:attrName>
                                        </p:attrNameLst>
                                      </p:cBhvr>
                                      <p:to>
                                        <p:strVal val="visible"/>
                                      </p:to>
                                    </p:set>
                                    <p:anim calcmode="lin" valueType="num">
                                      <p:cBhvr>
                                        <p:cTn id="7" dur="500" fill="hold"/>
                                        <p:tgtEl>
                                          <p:spTgt spid="704190"/>
                                        </p:tgtEl>
                                        <p:attrNameLst>
                                          <p:attrName>ppt_w</p:attrName>
                                        </p:attrNameLst>
                                      </p:cBhvr>
                                      <p:tavLst>
                                        <p:tav tm="0">
                                          <p:val>
                                            <p:fltVal val="0"/>
                                          </p:val>
                                        </p:tav>
                                        <p:tav tm="100000">
                                          <p:val>
                                            <p:strVal val="#ppt_w"/>
                                          </p:val>
                                        </p:tav>
                                      </p:tavLst>
                                    </p:anim>
                                    <p:anim calcmode="lin" valueType="num">
                                      <p:cBhvr>
                                        <p:cTn id="8" dur="500" fill="hold"/>
                                        <p:tgtEl>
                                          <p:spTgt spid="70419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04192"/>
                                        </p:tgtEl>
                                        <p:attrNameLst>
                                          <p:attrName>style.visibility</p:attrName>
                                        </p:attrNameLst>
                                      </p:cBhvr>
                                      <p:to>
                                        <p:strVal val="visible"/>
                                      </p:to>
                                    </p:set>
                                    <p:animEffect transition="in" filter="wipe(left)">
                                      <p:cBhvr>
                                        <p:cTn id="13" dur="500"/>
                                        <p:tgtEl>
                                          <p:spTgt spid="70419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704191"/>
                                        </p:tgtEl>
                                        <p:attrNameLst>
                                          <p:attrName>style.visibility</p:attrName>
                                        </p:attrNameLst>
                                      </p:cBhvr>
                                      <p:to>
                                        <p:strVal val="visible"/>
                                      </p:to>
                                    </p:set>
                                    <p:anim calcmode="lin" valueType="num">
                                      <p:cBhvr>
                                        <p:cTn id="18" dur="500" fill="hold"/>
                                        <p:tgtEl>
                                          <p:spTgt spid="704191"/>
                                        </p:tgtEl>
                                        <p:attrNameLst>
                                          <p:attrName>ppt_w</p:attrName>
                                        </p:attrNameLst>
                                      </p:cBhvr>
                                      <p:tavLst>
                                        <p:tav tm="0">
                                          <p:val>
                                            <p:fltVal val="0"/>
                                          </p:val>
                                        </p:tav>
                                        <p:tav tm="100000">
                                          <p:val>
                                            <p:strVal val="#ppt_w"/>
                                          </p:val>
                                        </p:tav>
                                      </p:tavLst>
                                    </p:anim>
                                    <p:anim calcmode="lin" valueType="num">
                                      <p:cBhvr>
                                        <p:cTn id="19" dur="500" fill="hold"/>
                                        <p:tgtEl>
                                          <p:spTgt spid="704191"/>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704206"/>
                                        </p:tgtEl>
                                        <p:attrNameLst>
                                          <p:attrName>style.visibility</p:attrName>
                                        </p:attrNameLst>
                                      </p:cBhvr>
                                      <p:to>
                                        <p:strVal val="visible"/>
                                      </p:to>
                                    </p:set>
                                    <p:animEffect transition="in" filter="wipe(up)">
                                      <p:cBhvr>
                                        <p:cTn id="24" dur="500"/>
                                        <p:tgtEl>
                                          <p:spTgt spid="704206"/>
                                        </p:tgtEl>
                                      </p:cBhvr>
                                    </p:animEffect>
                                  </p:childTnLst>
                                </p:cTn>
                              </p:par>
                            </p:childTnLst>
                          </p:cTn>
                        </p:par>
                        <p:par>
                          <p:cTn id="25" fill="hold" nodeType="afterGroup">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704207"/>
                                        </p:tgtEl>
                                        <p:attrNameLst>
                                          <p:attrName>style.visibility</p:attrName>
                                        </p:attrNameLst>
                                      </p:cBhvr>
                                      <p:to>
                                        <p:strVal val="visible"/>
                                      </p:to>
                                    </p:set>
                                    <p:animEffect transition="in" filter="wipe(right)">
                                      <p:cBhvr>
                                        <p:cTn id="28" dur="500"/>
                                        <p:tgtEl>
                                          <p:spTgt spid="704207"/>
                                        </p:tgtEl>
                                      </p:cBhvr>
                                    </p:animEffect>
                                  </p:childTnLst>
                                </p:cTn>
                              </p:par>
                            </p:childTnLst>
                          </p:cTn>
                        </p:par>
                        <p:par>
                          <p:cTn id="29" fill="hold" nodeType="afterGroup">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704208"/>
                                        </p:tgtEl>
                                        <p:attrNameLst>
                                          <p:attrName>style.visibility</p:attrName>
                                        </p:attrNameLst>
                                      </p:cBhvr>
                                      <p:to>
                                        <p:strVal val="visible"/>
                                      </p:to>
                                    </p:set>
                                    <p:animEffect transition="in" filter="wipe(left)">
                                      <p:cBhvr>
                                        <p:cTn id="32" dur="500"/>
                                        <p:tgtEl>
                                          <p:spTgt spid="7042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4205"/>
                                        </p:tgtEl>
                                        <p:attrNameLst>
                                          <p:attrName>style.visibility</p:attrName>
                                        </p:attrNameLst>
                                      </p:cBhvr>
                                      <p:to>
                                        <p:strVal val="visible"/>
                                      </p:to>
                                    </p:set>
                                    <p:animEffect transition="in" filter="wipe(up)">
                                      <p:cBhvr>
                                        <p:cTn id="37" dur="500"/>
                                        <p:tgtEl>
                                          <p:spTgt spid="704205"/>
                                        </p:tgtEl>
                                      </p:cBhvr>
                                    </p:animEffect>
                                  </p:childTnLst>
                                </p:cTn>
                              </p:par>
                            </p:childTnLst>
                          </p:cTn>
                        </p:par>
                        <p:par>
                          <p:cTn id="38" fill="hold" nodeType="afterGroup">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704209"/>
                                        </p:tgtEl>
                                        <p:attrNameLst>
                                          <p:attrName>style.visibility</p:attrName>
                                        </p:attrNameLst>
                                      </p:cBhvr>
                                      <p:to>
                                        <p:strVal val="visible"/>
                                      </p:to>
                                    </p:set>
                                    <p:animEffect transition="in" filter="wipe(up)">
                                      <p:cBhvr>
                                        <p:cTn id="41" dur="500"/>
                                        <p:tgtEl>
                                          <p:spTgt spid="7042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4204"/>
                                        </p:tgtEl>
                                        <p:attrNameLst>
                                          <p:attrName>style.visibility</p:attrName>
                                        </p:attrNameLst>
                                      </p:cBhvr>
                                      <p:to>
                                        <p:strVal val="visible"/>
                                      </p:to>
                                    </p:set>
                                    <p:animEffect transition="in" filter="wipe(up)">
                                      <p:cBhvr>
                                        <p:cTn id="46" dur="500"/>
                                        <p:tgtEl>
                                          <p:spTgt spid="704204"/>
                                        </p:tgtEl>
                                      </p:cBhvr>
                                    </p:animEffect>
                                  </p:childTnLst>
                                </p:cTn>
                              </p:par>
                            </p:childTnLst>
                          </p:cTn>
                        </p:par>
                        <p:par>
                          <p:cTn id="47" fill="hold" nodeType="afterGroup">
                            <p:stCondLst>
                              <p:cond delay="500"/>
                            </p:stCondLst>
                            <p:childTnLst>
                              <p:par>
                                <p:cTn id="48" presetID="18" presetClass="entr" presetSubtype="6" fill="hold" grpId="0" nodeType="afterEffect">
                                  <p:stCondLst>
                                    <p:cond delay="0"/>
                                  </p:stCondLst>
                                  <p:childTnLst>
                                    <p:set>
                                      <p:cBhvr>
                                        <p:cTn id="49" dur="1" fill="hold">
                                          <p:stCondLst>
                                            <p:cond delay="0"/>
                                          </p:stCondLst>
                                        </p:cTn>
                                        <p:tgtEl>
                                          <p:spTgt spid="704210"/>
                                        </p:tgtEl>
                                        <p:attrNameLst>
                                          <p:attrName>style.visibility</p:attrName>
                                        </p:attrNameLst>
                                      </p:cBhvr>
                                      <p:to>
                                        <p:strVal val="visible"/>
                                      </p:to>
                                    </p:set>
                                    <p:animEffect transition="in" filter="strips(downRight)">
                                      <p:cBhvr>
                                        <p:cTn id="50" dur="500"/>
                                        <p:tgtEl>
                                          <p:spTgt spid="70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190" grpId="0" animBg="1"/>
      <p:bldP spid="704191" grpId="0" animBg="1"/>
      <p:bldP spid="704192" grpId="0" animBg="1"/>
      <p:bldP spid="704204" grpId="0" animBg="1"/>
      <p:bldP spid="704205" grpId="0" animBg="1"/>
      <p:bldP spid="704206" grpId="0" animBg="1"/>
      <p:bldP spid="704207" grpId="0" animBg="1"/>
      <p:bldP spid="704208" grpId="0" animBg="1"/>
      <p:bldP spid="704209" grpId="0" animBg="1"/>
      <p:bldP spid="704210"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61162" name="AutoShape 10"/>
          <p:cNvSpPr>
            <a:spLocks noChangeArrowheads="1"/>
          </p:cNvSpPr>
          <p:nvPr/>
        </p:nvSpPr>
        <p:spPr bwMode="auto">
          <a:xfrm>
            <a:off x="6707188" y="5529620"/>
            <a:ext cx="2132012" cy="1108075"/>
          </a:xfrm>
          <a:prstGeom prst="chevron">
            <a:avLst>
              <a:gd name="adj" fmla="val 23899"/>
            </a:avLst>
          </a:prstGeom>
          <a:solidFill>
            <a:schemeClr val="accent1"/>
          </a:solidFill>
          <a:ln w="9525">
            <a:solidFill>
              <a:schemeClr val="tx1"/>
            </a:solidFill>
            <a:miter lim="800000"/>
            <a:headEnd/>
            <a:tailEnd type="none" w="lg" len="lg"/>
          </a:ln>
        </p:spPr>
        <p:txBody>
          <a:bodyPr lIns="90000" tIns="46800" rIns="90000" bIns="46800" anchor="ctr">
            <a:spAutoFit/>
          </a:bodyPr>
          <a:lstStyle/>
          <a:p>
            <a:pPr algn="ctr" defTabSz="914400" eaLnBrk="0" fontAlgn="base" hangingPunct="0">
              <a:spcBef>
                <a:spcPct val="0"/>
              </a:spcBef>
              <a:spcAft>
                <a:spcPct val="0"/>
              </a:spcAft>
            </a:pPr>
            <a:endParaRPr lang="en-US" sz="2000" dirty="0">
              <a:solidFill>
                <a:srgbClr val="000000"/>
              </a:solidFill>
              <a:latin typeface="Comic Sans MS" charset="0"/>
              <a:ea typeface="ＭＳ Ｐゴシック" charset="0"/>
              <a:cs typeface="ＭＳ Ｐゴシック" charset="0"/>
            </a:endParaRPr>
          </a:p>
          <a:p>
            <a:pPr algn="ctr" defTabSz="914400" eaLnBrk="0" fontAlgn="base" hangingPunct="0">
              <a:spcBef>
                <a:spcPct val="0"/>
              </a:spcBef>
              <a:spcAft>
                <a:spcPct val="0"/>
              </a:spcAft>
            </a:pPr>
            <a:r>
              <a:rPr lang="en-US" sz="2800" dirty="0">
                <a:solidFill>
                  <a:srgbClr val="000000"/>
                </a:solidFill>
                <a:latin typeface="Comic Sans MS" charset="0"/>
                <a:ea typeface="ＭＳ Ｐゴシック" charset="0"/>
                <a:cs typeface="ＭＳ Ｐゴシック" charset="0"/>
              </a:rPr>
              <a:t>Bowls</a:t>
            </a:r>
            <a:endParaRPr lang="en-US" sz="1000" dirty="0">
              <a:solidFill>
                <a:srgbClr val="000000"/>
              </a:solidFill>
              <a:latin typeface="Comic Sans MS" charset="0"/>
              <a:ea typeface="ＭＳ Ｐゴシック" charset="0"/>
              <a:cs typeface="ＭＳ Ｐゴシック" charset="0"/>
            </a:endParaRPr>
          </a:p>
          <a:p>
            <a:pPr algn="ctr" defTabSz="914400" eaLnBrk="0" fontAlgn="base" hangingPunct="0">
              <a:spcBef>
                <a:spcPct val="0"/>
              </a:spcBef>
              <a:spcAft>
                <a:spcPct val="0"/>
              </a:spcAft>
            </a:pPr>
            <a:endParaRPr lang="en-US" dirty="0">
              <a:solidFill>
                <a:srgbClr val="000000"/>
              </a:solidFill>
              <a:latin typeface="Comic Sans MS" charset="0"/>
              <a:ea typeface="ＭＳ Ｐゴシック" charset="0"/>
              <a:cs typeface="ＭＳ Ｐゴシック" charset="0"/>
            </a:endParaRPr>
          </a:p>
        </p:txBody>
      </p:sp>
      <p:sp>
        <p:nvSpPr>
          <p:cNvPr id="752643" name="Rectangle 2"/>
          <p:cNvSpPr>
            <a:spLocks noGrp="1" noChangeArrowheads="1"/>
          </p:cNvSpPr>
          <p:nvPr>
            <p:ph type="title" idx="4294967295"/>
          </p:nvPr>
        </p:nvSpPr>
        <p:spPr>
          <a:xfrm>
            <a:off x="0" y="228600"/>
            <a:ext cx="7772400" cy="762000"/>
          </a:xfrm>
          <a:solidFill>
            <a:schemeClr val="tx1"/>
          </a:solidFill>
        </p:spPr>
        <p:txBody>
          <a:bodyPr/>
          <a:lstStyle/>
          <a:p>
            <a:r>
              <a:rPr lang="en-US" sz="4000">
                <a:solidFill>
                  <a:srgbClr val="FFFFFF"/>
                </a:solidFill>
                <a:latin typeface="Arial" charset="0"/>
                <a:ea typeface="ＭＳ Ｐゴシック" charset="0"/>
                <a:cs typeface="ＭＳ Ｐゴシック" charset="0"/>
              </a:rPr>
              <a:t>Problems with Recapitulation</a:t>
            </a:r>
          </a:p>
        </p:txBody>
      </p:sp>
      <p:sp>
        <p:nvSpPr>
          <p:cNvPr id="561155" name="Text Box 3"/>
          <p:cNvSpPr txBox="1">
            <a:spLocks noChangeArrowheads="1"/>
          </p:cNvSpPr>
          <p:nvPr/>
        </p:nvSpPr>
        <p:spPr bwMode="auto">
          <a:xfrm>
            <a:off x="283337" y="2721470"/>
            <a:ext cx="8320087" cy="206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en-US" altLang="ja-JP" dirty="0" smtClean="0">
                <a:solidFill>
                  <a:srgbClr val="000000"/>
                </a:solidFill>
              </a:rPr>
              <a:t>"The </a:t>
            </a:r>
            <a:r>
              <a:rPr lang="en-US" altLang="ja-JP" dirty="0">
                <a:solidFill>
                  <a:srgbClr val="000000"/>
                </a:solidFill>
              </a:rPr>
              <a:t>strongest argument for the recapitulation view is the observation of repeated combined scenes of </a:t>
            </a:r>
            <a:r>
              <a:rPr lang="en-US" altLang="ja-JP" dirty="0">
                <a:solidFill>
                  <a:srgbClr val="FF0000"/>
                </a:solidFill>
              </a:rPr>
              <a:t>consummative judgment and salvation</a:t>
            </a:r>
            <a:r>
              <a:rPr lang="en-US" altLang="ja-JP" dirty="0">
                <a:solidFill>
                  <a:srgbClr val="000000"/>
                </a:solidFill>
              </a:rPr>
              <a:t> found in </a:t>
            </a:r>
            <a:br>
              <a:rPr lang="en-US" altLang="ja-JP" dirty="0">
                <a:solidFill>
                  <a:srgbClr val="000000"/>
                </a:solidFill>
              </a:rPr>
            </a:br>
            <a:r>
              <a:rPr lang="en-US" altLang="ja-JP" dirty="0">
                <a:solidFill>
                  <a:srgbClr val="FF0000"/>
                </a:solidFill>
              </a:rPr>
              <a:t>various sections</a:t>
            </a:r>
            <a:r>
              <a:rPr lang="en-US" altLang="ja-JP" dirty="0">
                <a:solidFill>
                  <a:srgbClr val="000000"/>
                </a:solidFill>
              </a:rPr>
              <a:t> throughout the </a:t>
            </a:r>
            <a:r>
              <a:rPr lang="en-US" altLang="ja-JP" dirty="0" smtClean="0">
                <a:solidFill>
                  <a:srgbClr val="000000"/>
                </a:solidFill>
              </a:rPr>
              <a:t>book"</a:t>
            </a:r>
            <a:r>
              <a:rPr lang="en-US" altLang="ja-JP" sz="1400" dirty="0" smtClean="0">
                <a:solidFill>
                  <a:srgbClr val="000000"/>
                </a:solidFill>
              </a:rPr>
              <a:t> </a:t>
            </a:r>
            <a:endParaRPr lang="en-US" altLang="ja-JP" sz="1400" dirty="0">
              <a:solidFill>
                <a:srgbClr val="000000"/>
              </a:solidFill>
            </a:endParaRPr>
          </a:p>
          <a:p>
            <a:pPr algn="r" defTabSz="914400" eaLnBrk="0" fontAlgn="base" hangingPunct="0">
              <a:spcBef>
                <a:spcPct val="0"/>
              </a:spcBef>
              <a:spcAft>
                <a:spcPct val="0"/>
              </a:spcAft>
            </a:pPr>
            <a:endParaRPr lang="en-US" sz="1600" dirty="0">
              <a:solidFill>
                <a:srgbClr val="000000"/>
              </a:solidFill>
            </a:endParaRPr>
          </a:p>
          <a:p>
            <a:pPr algn="r" defTabSz="914400" eaLnBrk="0" fontAlgn="base" hangingPunct="0">
              <a:spcBef>
                <a:spcPct val="0"/>
              </a:spcBef>
              <a:spcAft>
                <a:spcPct val="0"/>
              </a:spcAft>
            </a:pPr>
            <a:r>
              <a:rPr lang="en-US" sz="1600" dirty="0">
                <a:solidFill>
                  <a:srgbClr val="000000"/>
                </a:solidFill>
              </a:rPr>
              <a:t>––G. K. Beale, </a:t>
            </a:r>
            <a:r>
              <a:rPr lang="en-US" sz="1600" i="1" dirty="0">
                <a:solidFill>
                  <a:srgbClr val="000000"/>
                </a:solidFill>
              </a:rPr>
              <a:t>The Book of Revelation</a:t>
            </a:r>
            <a:r>
              <a:rPr lang="en-US" sz="1600" dirty="0">
                <a:solidFill>
                  <a:srgbClr val="000000"/>
                </a:solidFill>
              </a:rPr>
              <a:t>, GIGTC (Grand Rapids: Eerdmans, 1999), 121</a:t>
            </a:r>
            <a:endParaRPr lang="en-US" sz="2000" dirty="0">
              <a:solidFill>
                <a:srgbClr val="000000"/>
              </a:solidFill>
            </a:endParaRPr>
          </a:p>
        </p:txBody>
      </p:sp>
      <p:sp>
        <p:nvSpPr>
          <p:cNvPr id="561158" name="Text Box 6"/>
          <p:cNvSpPr txBox="1">
            <a:spLocks noChangeArrowheads="1"/>
          </p:cNvSpPr>
          <p:nvPr/>
        </p:nvSpPr>
        <p:spPr bwMode="auto">
          <a:xfrm>
            <a:off x="76200" y="4939904"/>
            <a:ext cx="90678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3</a:t>
            </a:r>
            <a:r>
              <a:rPr lang="en-US" dirty="0" smtClean="0">
                <a:solidFill>
                  <a:srgbClr val="000000"/>
                </a:solidFill>
              </a:rPr>
              <a:t>. </a:t>
            </a:r>
            <a:r>
              <a:rPr lang="en-US" dirty="0">
                <a:solidFill>
                  <a:srgbClr val="000000"/>
                </a:solidFill>
              </a:rPr>
              <a:t>Judgments increasingly </a:t>
            </a:r>
            <a:r>
              <a:rPr lang="en-US" dirty="0">
                <a:solidFill>
                  <a:srgbClr val="333399"/>
                </a:solidFill>
              </a:rPr>
              <a:t>progress</a:t>
            </a:r>
            <a:r>
              <a:rPr lang="en-US" dirty="0">
                <a:solidFill>
                  <a:srgbClr val="000000"/>
                </a:solidFill>
              </a:rPr>
              <a:t> and </a:t>
            </a:r>
            <a:r>
              <a:rPr lang="en-US" dirty="0">
                <a:solidFill>
                  <a:srgbClr val="333399"/>
                </a:solidFill>
              </a:rPr>
              <a:t>intensify.</a:t>
            </a:r>
            <a:endParaRPr lang="en-US" sz="2000" dirty="0">
              <a:solidFill>
                <a:srgbClr val="000000"/>
              </a:solidFill>
            </a:endParaRPr>
          </a:p>
        </p:txBody>
      </p:sp>
      <p:sp>
        <p:nvSpPr>
          <p:cNvPr id="561159" name="AutoShape 7"/>
          <p:cNvSpPr>
            <a:spLocks noChangeArrowheads="1"/>
          </p:cNvSpPr>
          <p:nvPr/>
        </p:nvSpPr>
        <p:spPr bwMode="auto">
          <a:xfrm>
            <a:off x="2820988" y="5850295"/>
            <a:ext cx="1454150" cy="466725"/>
          </a:xfrm>
          <a:prstGeom prst="chevron">
            <a:avLst>
              <a:gd name="adj" fmla="val 35368"/>
            </a:avLst>
          </a:prstGeom>
          <a:solidFill>
            <a:schemeClr val="accent1"/>
          </a:solidFill>
          <a:ln w="9525">
            <a:solidFill>
              <a:schemeClr val="tx1"/>
            </a:solidFill>
            <a:miter lim="800000"/>
            <a:headEnd/>
            <a:tailEnd type="none" w="lg" len="lg"/>
          </a:ln>
        </p:spPr>
        <p:txBody>
          <a:bodyPr lIns="90000" tIns="46800" rIns="90000" bIns="46800" anchor="ctr">
            <a:spAutoFit/>
          </a:bodyPr>
          <a:lstStyle/>
          <a:p>
            <a:pPr algn="ctr" defTabSz="914400" eaLnBrk="0" fontAlgn="base" hangingPunct="0">
              <a:spcBef>
                <a:spcPct val="0"/>
              </a:spcBef>
              <a:spcAft>
                <a:spcPct val="0"/>
              </a:spcAft>
            </a:pPr>
            <a:r>
              <a:rPr lang="en-US" sz="2400">
                <a:solidFill>
                  <a:srgbClr val="000000"/>
                </a:solidFill>
                <a:latin typeface="Comic Sans MS" charset="0"/>
                <a:ea typeface="ＭＳ Ｐゴシック" charset="0"/>
                <a:cs typeface="ＭＳ Ｐゴシック" charset="0"/>
              </a:rPr>
              <a:t>Seals</a:t>
            </a:r>
          </a:p>
        </p:txBody>
      </p:sp>
      <p:sp>
        <p:nvSpPr>
          <p:cNvPr id="561161" name="AutoShape 9"/>
          <p:cNvSpPr>
            <a:spLocks noChangeArrowheads="1"/>
          </p:cNvSpPr>
          <p:nvPr/>
        </p:nvSpPr>
        <p:spPr bwMode="auto">
          <a:xfrm>
            <a:off x="4264025" y="5674083"/>
            <a:ext cx="2441575" cy="817562"/>
          </a:xfrm>
          <a:prstGeom prst="chevron">
            <a:avLst>
              <a:gd name="adj" fmla="val 32394"/>
            </a:avLst>
          </a:prstGeom>
          <a:solidFill>
            <a:schemeClr val="accent1"/>
          </a:solidFill>
          <a:ln w="9525">
            <a:solidFill>
              <a:schemeClr val="tx1"/>
            </a:solidFill>
            <a:miter lim="800000"/>
            <a:headEnd/>
            <a:tailEnd type="none" w="lg" len="lg"/>
          </a:ln>
        </p:spPr>
        <p:txBody>
          <a:bodyPr lIns="90000" tIns="46800" rIns="90000" bIns="46800" anchor="ctr">
            <a:spAutoFit/>
          </a:bodyPr>
          <a:lstStyle/>
          <a:p>
            <a:pPr algn="ctr" defTabSz="914400" eaLnBrk="0" fontAlgn="base" hangingPunct="0">
              <a:spcBef>
                <a:spcPct val="0"/>
              </a:spcBef>
              <a:spcAft>
                <a:spcPct val="0"/>
              </a:spcAft>
            </a:pPr>
            <a:endParaRPr lang="en-US" sz="1000">
              <a:solidFill>
                <a:srgbClr val="000000"/>
              </a:solidFill>
              <a:latin typeface="Comic Sans MS" charset="0"/>
              <a:ea typeface="ＭＳ Ｐゴシック" charset="0"/>
              <a:cs typeface="ＭＳ Ｐゴシック" charset="0"/>
            </a:endParaRPr>
          </a:p>
          <a:p>
            <a:pPr algn="ctr" defTabSz="914400" eaLnBrk="0" fontAlgn="base" hangingPunct="0">
              <a:spcBef>
                <a:spcPct val="0"/>
              </a:spcBef>
              <a:spcAft>
                <a:spcPct val="0"/>
              </a:spcAft>
            </a:pPr>
            <a:r>
              <a:rPr lang="en-US" sz="2800">
                <a:solidFill>
                  <a:srgbClr val="000000"/>
                </a:solidFill>
                <a:latin typeface="Comic Sans MS" charset="0"/>
                <a:ea typeface="ＭＳ Ｐゴシック" charset="0"/>
                <a:cs typeface="ＭＳ Ｐゴシック" charset="0"/>
              </a:rPr>
              <a:t>Trumpets</a:t>
            </a:r>
            <a:endParaRPr lang="en-US" sz="500">
              <a:solidFill>
                <a:srgbClr val="000000"/>
              </a:solidFill>
              <a:latin typeface="Comic Sans MS" charset="0"/>
              <a:ea typeface="ＭＳ Ｐゴシック" charset="0"/>
              <a:cs typeface="ＭＳ Ｐゴシック" charset="0"/>
            </a:endParaRPr>
          </a:p>
          <a:p>
            <a:pPr algn="ctr" defTabSz="914400" eaLnBrk="0" fontAlgn="base" hangingPunct="0">
              <a:spcBef>
                <a:spcPct val="0"/>
              </a:spcBef>
              <a:spcAft>
                <a:spcPct val="0"/>
              </a:spcAft>
            </a:pPr>
            <a:endParaRPr lang="en-US" sz="900">
              <a:solidFill>
                <a:srgbClr val="000000"/>
              </a:solidFill>
              <a:latin typeface="Comic Sans MS" charset="0"/>
              <a:ea typeface="ＭＳ Ｐゴシック" charset="0"/>
              <a:cs typeface="ＭＳ Ｐゴシック" charset="0"/>
            </a:endParaRPr>
          </a:p>
        </p:txBody>
      </p:sp>
      <p:grpSp>
        <p:nvGrpSpPr>
          <p:cNvPr id="2" name="Group 23"/>
          <p:cNvGrpSpPr>
            <a:grpSpLocks/>
          </p:cNvGrpSpPr>
          <p:nvPr/>
        </p:nvGrpSpPr>
        <p:grpSpPr bwMode="auto">
          <a:xfrm>
            <a:off x="533400" y="5640050"/>
            <a:ext cx="2209800" cy="762000"/>
            <a:chOff x="288" y="2544"/>
            <a:chExt cx="1392" cy="480"/>
          </a:xfrm>
        </p:grpSpPr>
        <p:sp>
          <p:nvSpPr>
            <p:cNvPr id="752650" name="Text Box 11"/>
            <p:cNvSpPr txBox="1">
              <a:spLocks noChangeArrowheads="1"/>
            </p:cNvSpPr>
            <p:nvPr/>
          </p:nvSpPr>
          <p:spPr bwMode="auto">
            <a:xfrm>
              <a:off x="288" y="2736"/>
              <a:ext cx="7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Cycles:</a:t>
              </a:r>
            </a:p>
          </p:txBody>
        </p:sp>
        <p:sp>
          <p:nvSpPr>
            <p:cNvPr id="752651" name="AutoShape 13"/>
            <p:cNvSpPr>
              <a:spLocks noChangeArrowheads="1"/>
            </p:cNvSpPr>
            <p:nvPr/>
          </p:nvSpPr>
          <p:spPr bwMode="auto">
            <a:xfrm>
              <a:off x="816" y="2544"/>
              <a:ext cx="864" cy="336"/>
            </a:xfrm>
            <a:prstGeom prst="lightningBolt">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2" name="Text Box 6"/>
          <p:cNvSpPr txBox="1">
            <a:spLocks noChangeArrowheads="1"/>
          </p:cNvSpPr>
          <p:nvPr/>
        </p:nvSpPr>
        <p:spPr bwMode="auto">
          <a:xfrm>
            <a:off x="76200" y="1372483"/>
            <a:ext cx="90678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1. See </a:t>
            </a:r>
            <a:r>
              <a:rPr lang="en-US" dirty="0" smtClean="0">
                <a:solidFill>
                  <a:srgbClr val="000000"/>
                </a:solidFill>
              </a:rPr>
              <a:t>rebuttals to the </a:t>
            </a:r>
            <a:r>
              <a:rPr lang="en-US" dirty="0">
                <a:solidFill>
                  <a:srgbClr val="000000"/>
                </a:solidFill>
              </a:rPr>
              <a:t>right </a:t>
            </a:r>
            <a:r>
              <a:rPr lang="en-US" dirty="0" smtClean="0">
                <a:solidFill>
                  <a:srgbClr val="000000"/>
                </a:solidFill>
              </a:rPr>
              <a:t>of the Recapitulation diagram.</a:t>
            </a:r>
            <a:endParaRPr lang="en-US" sz="2000" dirty="0">
              <a:solidFill>
                <a:srgbClr val="000000"/>
              </a:solidFill>
            </a:endParaRPr>
          </a:p>
        </p:txBody>
      </p:sp>
      <p:sp>
        <p:nvSpPr>
          <p:cNvPr id="13" name="Text Box 6"/>
          <p:cNvSpPr txBox="1">
            <a:spLocks noChangeArrowheads="1"/>
          </p:cNvSpPr>
          <p:nvPr/>
        </p:nvSpPr>
        <p:spPr bwMode="auto">
          <a:xfrm>
            <a:off x="76200" y="2104187"/>
            <a:ext cx="90678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smtClean="0">
                <a:solidFill>
                  <a:srgbClr val="000000"/>
                </a:solidFill>
              </a:rPr>
              <a:t>2. </a:t>
            </a:r>
            <a:r>
              <a:rPr lang="en-US" dirty="0">
                <a:solidFill>
                  <a:srgbClr val="000000"/>
                </a:solidFill>
              </a:rPr>
              <a:t>Does </a:t>
            </a:r>
            <a:r>
              <a:rPr lang="en-US" dirty="0" smtClean="0">
                <a:solidFill>
                  <a:srgbClr val="000000"/>
                </a:solidFill>
              </a:rPr>
              <a:t>Christ</a:t>
            </a:r>
            <a:r>
              <a:rPr lang="fr-FR" dirty="0" smtClean="0">
                <a:solidFill>
                  <a:srgbClr val="000000"/>
                </a:solidFill>
              </a:rPr>
              <a:t>'</a:t>
            </a:r>
            <a:r>
              <a:rPr lang="en-US" dirty="0" smtClean="0">
                <a:solidFill>
                  <a:srgbClr val="000000"/>
                </a:solidFill>
              </a:rPr>
              <a:t>s </a:t>
            </a:r>
            <a:r>
              <a:rPr lang="en-US" dirty="0">
                <a:solidFill>
                  <a:srgbClr val="000000"/>
                </a:solidFill>
              </a:rPr>
              <a:t>return really appear repeatedly in the book</a:t>
            </a:r>
            <a:r>
              <a:rPr lang="en-US" dirty="0" smtClean="0">
                <a:solidFill>
                  <a:srgbClr val="000000"/>
                </a:solidFill>
              </a:rPr>
              <a:t>?</a:t>
            </a:r>
            <a:endParaRPr lang="en-US" sz="2000" dirty="0">
              <a:solidFill>
                <a:srgbClr val="000000"/>
              </a:solidFill>
            </a:endParaRPr>
          </a:p>
        </p:txBody>
      </p:sp>
      <p:sp>
        <p:nvSpPr>
          <p:cNvPr id="14" name="TextBox 9"/>
          <p:cNvSpPr txBox="1">
            <a:spLocks noChangeArrowheads="1"/>
          </p:cNvSpPr>
          <p:nvPr/>
        </p:nvSpPr>
        <p:spPr bwMode="auto">
          <a:xfrm>
            <a:off x="8227946" y="-5475"/>
            <a:ext cx="8995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335-337</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11167899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61155">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56115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56115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6115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6116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61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62" grpId="0" animBg="1"/>
      <p:bldP spid="561155" grpId="0" build="p" autoUpdateAnimBg="0"/>
      <p:bldP spid="561158" grpId="0" build="p" autoUpdateAnimBg="0"/>
      <p:bldP spid="561159" grpId="0" animBg="1"/>
      <p:bldP spid="561161" grpId="0" animBg="1"/>
      <p:bldP spid="12" grpId="0" build="p" autoUpdateAnimBg="0"/>
      <p:bldP spid="13"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1" descr="NatGeo Photo of the Day 2010 - eyjafjallajokull-volcano-lightning-iceland_26742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9093" y="0"/>
            <a:ext cx="7693582" cy="849093"/>
          </a:xfrm>
        </p:spPr>
        <p:txBody>
          <a:bodyPr/>
          <a:lstStyle/>
          <a:p>
            <a:r>
              <a:rPr lang="en-US" dirty="0" smtClean="0">
                <a:effectLst>
                  <a:glow rad="203200">
                    <a:schemeClr val="bg1">
                      <a:alpha val="75000"/>
                    </a:schemeClr>
                  </a:glow>
                </a:effectLst>
              </a:rPr>
              <a:t>Recapitulation Critiqued</a:t>
            </a:r>
            <a:endParaRPr lang="en-US" dirty="0">
              <a:effectLst>
                <a:glow rad="203200">
                  <a:schemeClr val="bg1">
                    <a:alpha val="75000"/>
                  </a:schemeClr>
                </a:glow>
              </a:effectLst>
            </a:endParaRPr>
          </a:p>
        </p:txBody>
      </p:sp>
      <p:sp>
        <p:nvSpPr>
          <p:cNvPr id="6" name="Rectangle 5"/>
          <p:cNvSpPr/>
          <p:nvPr/>
        </p:nvSpPr>
        <p:spPr>
          <a:xfrm>
            <a:off x="2906774" y="1269919"/>
            <a:ext cx="6192904" cy="5262980"/>
          </a:xfrm>
          <a:prstGeom prst="rect">
            <a:avLst/>
          </a:prstGeom>
        </p:spPr>
        <p:txBody>
          <a:bodyPr wrap="square">
            <a:spAutoFit/>
          </a:bodyPr>
          <a:lstStyle/>
          <a:p>
            <a:pPr defTabSz="914400" eaLnBrk="0" fontAlgn="base" hangingPunct="0">
              <a:spcBef>
                <a:spcPct val="0"/>
              </a:spcBef>
              <a:spcAft>
                <a:spcPct val="0"/>
              </a:spcAft>
            </a:pPr>
            <a:r>
              <a:rPr lang="vi-VN" sz="2800" b="1" dirty="0" smtClean="0">
                <a:solidFill>
                  <a:srgbClr val="FFFFFF"/>
                </a:solidFill>
                <a:effectLst>
                  <a:glow rad="203200">
                    <a:srgbClr val="000000">
                      <a:alpha val="75000"/>
                    </a:srgbClr>
                  </a:glow>
                </a:effectLst>
                <a:latin typeface="Arial"/>
                <a:ea typeface="ＭＳ Ｐゴシック" charset="0"/>
                <a:cs typeface="Arial"/>
              </a:rPr>
              <a:t> Tôi nhìn xem, khi Chiên Con mở ấn thứ sáu, thì có một cơn động đất lớn; mặt trời bèn trở nên tối tăm như túi lông đen, cả mặt trăng trở nên như huyết. </a:t>
            </a:r>
          </a:p>
          <a:p>
            <a:pPr defTabSz="914400" eaLnBrk="0" fontAlgn="base" hangingPunct="0">
              <a:spcBef>
                <a:spcPct val="0"/>
              </a:spcBef>
              <a:spcAft>
                <a:spcPct val="0"/>
              </a:spcAft>
            </a:pPr>
            <a:r>
              <a:rPr lang="vi-VN" sz="2800" b="1" dirty="0" smtClean="0">
                <a:solidFill>
                  <a:srgbClr val="FFFFFF"/>
                </a:solidFill>
                <a:effectLst>
                  <a:glow rad="203200">
                    <a:srgbClr val="000000">
                      <a:alpha val="75000"/>
                    </a:srgbClr>
                  </a:glow>
                </a:effectLst>
                <a:latin typeface="Arial"/>
                <a:ea typeface="ＭＳ Ｐゴシック" charset="0"/>
                <a:cs typeface="Arial"/>
              </a:rPr>
              <a:t>Rev 6:13  Các vì sao trên trời sa xuống đất, như những trái xanh của một cây vả bị cơn gió lớn lung lay rụng xuống. </a:t>
            </a:r>
          </a:p>
          <a:p>
            <a:pPr defTabSz="914400" eaLnBrk="0" fontAlgn="base" hangingPunct="0">
              <a:spcBef>
                <a:spcPct val="0"/>
              </a:spcBef>
              <a:spcAft>
                <a:spcPct val="0"/>
              </a:spcAft>
            </a:pPr>
            <a:r>
              <a:rPr lang="vi-VN" sz="2800" b="1" dirty="0" smtClean="0">
                <a:solidFill>
                  <a:srgbClr val="FFFFFF"/>
                </a:solidFill>
                <a:effectLst>
                  <a:glow rad="203200">
                    <a:srgbClr val="000000">
                      <a:alpha val="75000"/>
                    </a:srgbClr>
                  </a:glow>
                </a:effectLst>
                <a:latin typeface="Arial"/>
                <a:ea typeface="ＭＳ Ｐゴシック" charset="0"/>
                <a:cs typeface="Arial"/>
              </a:rPr>
              <a:t>Rev 6:14  Trời bị dời đi như quyển sách cuốn tròn, và hết thảy các núi các đảo bị quăng ra khỏi chỗ mình; </a:t>
            </a:r>
          </a:p>
        </p:txBody>
      </p:sp>
      <p:sp>
        <p:nvSpPr>
          <p:cNvPr id="7" name="Text Box 60"/>
          <p:cNvSpPr txBox="1">
            <a:spLocks noChangeArrowheads="1"/>
          </p:cNvSpPr>
          <p:nvPr/>
        </p:nvSpPr>
        <p:spPr bwMode="auto">
          <a:xfrm>
            <a:off x="8397211" y="34322"/>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336</a:t>
            </a:r>
            <a:endParaRPr lang="en-US" sz="2000" b="1" dirty="0" smtClean="0">
              <a:solidFill>
                <a:srgbClr val="FFFFFF"/>
              </a:solidFill>
              <a:latin typeface="Arial"/>
              <a:ea typeface="Osaka" charset="0"/>
              <a:cs typeface="Arial"/>
            </a:endParaRPr>
          </a:p>
        </p:txBody>
      </p:sp>
      <p:sp>
        <p:nvSpPr>
          <p:cNvPr id="8" name="Rounded Rectangular Callout 7"/>
          <p:cNvSpPr/>
          <p:nvPr/>
        </p:nvSpPr>
        <p:spPr bwMode="auto">
          <a:xfrm flipH="1">
            <a:off x="83860" y="954986"/>
            <a:ext cx="2609946" cy="981363"/>
          </a:xfrm>
          <a:prstGeom prst="wedgeRoundRectCallout">
            <a:avLst>
              <a:gd name="adj1" fmla="val -66288"/>
              <a:gd name="adj2" fmla="val 82500"/>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But 16:18-20 earthquake is even worse</a:t>
            </a:r>
          </a:p>
        </p:txBody>
      </p:sp>
      <p:sp>
        <p:nvSpPr>
          <p:cNvPr id="9" name="Rounded Rectangular Callout 8"/>
          <p:cNvSpPr/>
          <p:nvPr/>
        </p:nvSpPr>
        <p:spPr bwMode="auto">
          <a:xfrm flipH="1">
            <a:off x="83860" y="5232437"/>
            <a:ext cx="2863303" cy="1429361"/>
          </a:xfrm>
          <a:prstGeom prst="wedgeRoundRectCallout">
            <a:avLst>
              <a:gd name="adj1" fmla="val -108129"/>
              <a:gd name="adj2" fmla="val -39885"/>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But 6:16 still has some mountains (cf. 16:20 </a:t>
            </a:r>
            <a:r>
              <a:rPr lang="en-US" sz="20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"every </a:t>
            </a:r>
            <a:r>
              <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island &amp; mountain </a:t>
            </a:r>
            <a:r>
              <a:rPr lang="en-US" sz="20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fled")</a:t>
            </a:r>
            <a:endPar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 name="Rounded Rectangular Callout 9"/>
          <p:cNvSpPr/>
          <p:nvPr/>
        </p:nvSpPr>
        <p:spPr bwMode="auto">
          <a:xfrm flipH="1">
            <a:off x="83860" y="2380803"/>
            <a:ext cx="2609946" cy="981363"/>
          </a:xfrm>
          <a:prstGeom prst="wedgeRoundRectCallout">
            <a:avLst>
              <a:gd name="adj1" fmla="val -85108"/>
              <a:gd name="adj2" fmla="val 71512"/>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Actually a meteor shower as not all the stars fall</a:t>
            </a:r>
          </a:p>
        </p:txBody>
      </p:sp>
      <p:sp>
        <p:nvSpPr>
          <p:cNvPr id="11" name="Rounded Rectangular Callout 10"/>
          <p:cNvSpPr/>
          <p:nvPr/>
        </p:nvSpPr>
        <p:spPr bwMode="auto">
          <a:xfrm flipH="1">
            <a:off x="83860" y="3806620"/>
            <a:ext cx="2609946" cy="981363"/>
          </a:xfrm>
          <a:prstGeom prst="wedgeRoundRectCallout">
            <a:avLst>
              <a:gd name="adj1" fmla="val -65829"/>
              <a:gd name="adj2" fmla="val 61744"/>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But sky not replaced until 21:1</a:t>
            </a:r>
          </a:p>
        </p:txBody>
      </p:sp>
    </p:spTree>
    <p:extLst>
      <p:ext uri="{BB962C8B-B14F-4D97-AF65-F5344CB8AC3E}">
        <p14:creationId xmlns:p14="http://schemas.microsoft.com/office/powerpoint/2010/main" val="25267113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 descr="NatGeo Photo of the Day 2010 - baobab-trees-tanzania_2101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9093" y="86580"/>
            <a:ext cx="7693582" cy="1515181"/>
          </a:xfrm>
        </p:spPr>
        <p:txBody>
          <a:bodyPr/>
          <a:lstStyle/>
          <a:p>
            <a:r>
              <a:rPr lang="en-US" dirty="0" smtClean="0">
                <a:effectLst>
                  <a:glow rad="203200">
                    <a:schemeClr val="bg1">
                      <a:alpha val="75000"/>
                    </a:schemeClr>
                  </a:glow>
                </a:effectLst>
              </a:rPr>
              <a:t>Do chapters 4–22 refer to the present age?</a:t>
            </a:r>
            <a:endParaRPr lang="en-US" dirty="0">
              <a:effectLst>
                <a:glow rad="203200">
                  <a:schemeClr val="bg1">
                    <a:alpha val="75000"/>
                  </a:schemeClr>
                </a:glow>
              </a:effectLst>
            </a:endParaRPr>
          </a:p>
        </p:txBody>
      </p:sp>
      <p:sp>
        <p:nvSpPr>
          <p:cNvPr id="7" name="Text Box 60"/>
          <p:cNvSpPr txBox="1">
            <a:spLocks noChangeArrowheads="1"/>
          </p:cNvSpPr>
          <p:nvPr/>
        </p:nvSpPr>
        <p:spPr bwMode="auto">
          <a:xfrm>
            <a:off x="8397211" y="34322"/>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a:ea typeface="Osaka" charset="0"/>
                <a:cs typeface="Arial"/>
              </a:rPr>
              <a:t>339</a:t>
            </a:r>
            <a:endParaRPr lang="en-US" sz="2000" b="1" dirty="0" smtClean="0">
              <a:solidFill>
                <a:srgbClr val="FFFFFF"/>
              </a:solidFill>
              <a:latin typeface="Arial"/>
              <a:ea typeface="Osaka" charset="0"/>
              <a:cs typeface="Arial"/>
            </a:endParaRPr>
          </a:p>
        </p:txBody>
      </p:sp>
      <p:sp>
        <p:nvSpPr>
          <p:cNvPr id="13" name="Title 1"/>
          <p:cNvSpPr txBox="1">
            <a:spLocks/>
          </p:cNvSpPr>
          <p:nvPr/>
        </p:nvSpPr>
        <p:spPr bwMode="auto">
          <a:xfrm>
            <a:off x="573404" y="1731634"/>
            <a:ext cx="8570595" cy="373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742950" indent="-742950" algn="l" defTabSz="914400">
              <a:buFont typeface="+mj-lt"/>
              <a:buAutoNum type="alphaLcParenR"/>
            </a:pPr>
            <a:r>
              <a:rPr lang="en-US" sz="3600" dirty="0" smtClean="0">
                <a:solidFill>
                  <a:srgbClr val="E3EBF1"/>
                </a:solidFill>
                <a:effectLst>
                  <a:glow rad="203200">
                    <a:srgbClr val="000000">
                      <a:alpha val="75000"/>
                    </a:srgbClr>
                  </a:glow>
                </a:effectLst>
                <a:ea typeface="ＭＳ Ｐゴシック"/>
              </a:rPr>
              <a:t>When did 25% of the world die (6:8)?</a:t>
            </a:r>
          </a:p>
          <a:p>
            <a:pPr marL="742950" indent="-742950" algn="l" defTabSz="914400">
              <a:buFont typeface="+mj-lt"/>
              <a:buAutoNum type="alphaLcParenR"/>
            </a:pPr>
            <a:r>
              <a:rPr lang="en-US" sz="3600" dirty="0" smtClean="0">
                <a:solidFill>
                  <a:srgbClr val="E3EBF1"/>
                </a:solidFill>
                <a:effectLst>
                  <a:glow rad="203200">
                    <a:srgbClr val="000000">
                      <a:alpha val="75000"/>
                    </a:srgbClr>
                  </a:glow>
                </a:effectLst>
                <a:ea typeface="ＭＳ Ｐゴシック"/>
              </a:rPr>
              <a:t>When was there an army of 200 million (9:16; 16:12-14)?</a:t>
            </a:r>
          </a:p>
          <a:p>
            <a:pPr marL="742950" indent="-742950" algn="l" defTabSz="914400">
              <a:buFont typeface="+mj-lt"/>
              <a:buAutoNum type="alphaLcParenR"/>
            </a:pPr>
            <a:r>
              <a:rPr lang="en-US" sz="3600" dirty="0" smtClean="0">
                <a:solidFill>
                  <a:srgbClr val="E3EBF1"/>
                </a:solidFill>
                <a:effectLst>
                  <a:glow rad="203200">
                    <a:srgbClr val="000000">
                      <a:alpha val="75000"/>
                    </a:srgbClr>
                  </a:glow>
                </a:effectLst>
                <a:ea typeface="ＭＳ Ｐゴシック"/>
              </a:rPr>
              <a:t>When has man witnessed 75-pound hail (16:21)?</a:t>
            </a:r>
            <a:endParaRPr lang="en-US" sz="3600" dirty="0">
              <a:solidFill>
                <a:srgbClr val="E3EBF1"/>
              </a:solidFill>
              <a:effectLst>
                <a:glow rad="203200">
                  <a:srgbClr val="000000">
                    <a:alpha val="75000"/>
                  </a:srgbClr>
                </a:glow>
              </a:effectLst>
              <a:ea typeface="ＭＳ Ｐゴシック"/>
            </a:endParaRPr>
          </a:p>
        </p:txBody>
      </p:sp>
    </p:spTree>
    <p:extLst>
      <p:ext uri="{BB962C8B-B14F-4D97-AF65-F5344CB8AC3E}">
        <p14:creationId xmlns:p14="http://schemas.microsoft.com/office/powerpoint/2010/main" val="39697846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p:cTn id="14" dur="1000" fill="hold"/>
                                        <p:tgtEl>
                                          <p:spTgt spid="1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p:cTn id="21" dur="1000" fill="hold"/>
                                        <p:tgtEl>
                                          <p:spTgt spid="1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en-US" dirty="0"/>
              <a:t>Content of the Judgments</a:t>
            </a:r>
          </a:p>
        </p:txBody>
      </p:sp>
      <p:graphicFrame>
        <p:nvGraphicFramePr>
          <p:cNvPr id="564227" name="Group 3"/>
          <p:cNvGraphicFramePr>
            <a:graphicFrameLocks noGrp="1"/>
          </p:cNvGraphicFramePr>
          <p:nvPr>
            <p:ph type="tbl" idx="4294967295"/>
          </p:nvPr>
        </p:nvGraphicFramePr>
        <p:xfrm>
          <a:off x="0" y="990600"/>
          <a:ext cx="9144000" cy="5264150"/>
        </p:xfrm>
        <a:graphic>
          <a:graphicData uri="http://schemas.openxmlformats.org/drawingml/2006/table">
            <a:tbl>
              <a:tblPr/>
              <a:tblGrid>
                <a:gridCol w="390525"/>
                <a:gridCol w="2962275"/>
                <a:gridCol w="3133725"/>
                <a:gridCol w="2657475"/>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SEALS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TRUMPETS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BOWLS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1</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0000"/>
                          </a:solidFill>
                          <a:effectLst/>
                          <a:latin typeface="Arial"/>
                          <a:ea typeface="Osaka" charset="-128"/>
                          <a:cs typeface="Arial"/>
                        </a:rPr>
                        <a:t>White: conqueror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Hail &amp; fire: 1/3 vegetation</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Sores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2</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Red: war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128"/>
                          <a:cs typeface="Arial"/>
                        </a:rPr>
                        <a:t>Fire: 1/3 sea creatures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128"/>
                          <a:cs typeface="Arial"/>
                        </a:rPr>
                        <a:t>Sea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3</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Black: famine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Star: 1/3 fresh water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Fresh water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4</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Pale: death</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128"/>
                          <a:cs typeface="Arial"/>
                        </a:rPr>
                        <a:t>Dark: 1/3 sun, moon, stars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128"/>
                          <a:cs typeface="Arial"/>
                        </a:rPr>
                        <a:t>Sun burns men</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(Trumpets 5-7 are woes)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5</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Martyrs reassured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#1: locusts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a:ea typeface="Osaka" charset="-128"/>
                          <a:cs typeface="Arial"/>
                        </a:rPr>
                        <a:t>Beast</a:t>
                      </a:r>
                      <a:r>
                        <a:rPr kumimoji="0" lang="fr-FR" sz="1800" b="1" i="0" u="none" strike="noStrike" cap="none" normalizeH="0" baseline="0" dirty="0" smtClean="0">
                          <a:ln>
                            <a:noFill/>
                          </a:ln>
                          <a:solidFill>
                            <a:schemeClr val="tx1"/>
                          </a:solidFill>
                          <a:effectLst/>
                          <a:latin typeface="Arial"/>
                          <a:ea typeface="Osaka" charset="-128"/>
                          <a:cs typeface="Arial"/>
                        </a:rPr>
                        <a:t>'</a:t>
                      </a:r>
                      <a:r>
                        <a:rPr kumimoji="0" lang="en-US" sz="1800" b="1" i="0" u="none" strike="noStrike" cap="none" normalizeH="0" baseline="0" dirty="0" smtClean="0">
                          <a:ln>
                            <a:noFill/>
                          </a:ln>
                          <a:solidFill>
                            <a:schemeClr val="tx1"/>
                          </a:solidFill>
                          <a:effectLst/>
                          <a:latin typeface="Arial"/>
                          <a:ea typeface="Osaka" charset="-128"/>
                          <a:cs typeface="Arial"/>
                        </a:rPr>
                        <a:t>s kingdom dark</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6</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Wrath: earthquake, signs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Woe #2: Euphrates prep</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Euphrates dries up</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(144,000 sealed)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 #7 = mystery)</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7</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1/2 hour silence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#3: victory imminent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Earthquake &amp; hail</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sp>
        <p:nvSpPr>
          <p:cNvPr id="822332" name="Text Box 60"/>
          <p:cNvSpPr txBox="1">
            <a:spLocks noChangeArrowheads="1"/>
          </p:cNvSpPr>
          <p:nvPr/>
        </p:nvSpPr>
        <p:spPr bwMode="auto">
          <a:xfrm>
            <a:off x="8448703" y="0"/>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66"/>
                </a:solidFill>
                <a:latin typeface="Arial"/>
                <a:ea typeface="Osaka" charset="0"/>
                <a:cs typeface="Arial"/>
              </a:rPr>
              <a:t>337</a:t>
            </a:r>
            <a:endParaRPr lang="en-US" sz="2000" b="1" dirty="0" smtClean="0">
              <a:solidFill>
                <a:srgbClr val="FFFF66"/>
              </a:solidFill>
              <a:latin typeface="Arial"/>
              <a:ea typeface="Osaka" charset="0"/>
              <a:cs typeface="Arial"/>
            </a:endParaRPr>
          </a:p>
        </p:txBody>
      </p:sp>
      <p:sp>
        <p:nvSpPr>
          <p:cNvPr id="822335" name="Text Box 63"/>
          <p:cNvSpPr txBox="1">
            <a:spLocks noChangeArrowheads="1"/>
          </p:cNvSpPr>
          <p:nvPr/>
        </p:nvSpPr>
        <p:spPr bwMode="auto">
          <a:xfrm rot="16200000">
            <a:off x="-460375" y="2268538"/>
            <a:ext cx="2127250"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smtClean="0">
                <a:solidFill>
                  <a:srgbClr val="FFCCFF"/>
                </a:solidFill>
                <a:ea typeface="Osaka" charset="0"/>
                <a:cs typeface="Osaka" charset="0"/>
              </a:rPr>
              <a:t>H O R S E S</a:t>
            </a:r>
            <a:endParaRPr lang="en-US" smtClean="0">
              <a:solidFill>
                <a:srgbClr val="FFFF66"/>
              </a:solidFill>
              <a:ea typeface="Osaka" charset="0"/>
              <a:cs typeface="Osaka" charset="0"/>
            </a:endParaRPr>
          </a:p>
        </p:txBody>
      </p:sp>
      <p:sp>
        <p:nvSpPr>
          <p:cNvPr id="753725"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1200">
                <a:solidFill>
                  <a:srgbClr val="FFFF66"/>
                </a:solidFill>
                <a:ea typeface="Osaka" charset="0"/>
                <a:cs typeface="Osaka" charset="0"/>
              </a:rPr>
              <a:t>Adapted from Robert Gromacki, </a:t>
            </a:r>
            <a:r>
              <a:rPr lang="en-US" sz="1200" i="1">
                <a:solidFill>
                  <a:srgbClr val="FFFF66"/>
                </a:solidFill>
                <a:ea typeface="Osaka" charset="0"/>
                <a:cs typeface="Osaka" charset="0"/>
              </a:rPr>
              <a:t>NT Survey</a:t>
            </a:r>
            <a:r>
              <a:rPr lang="en-US" sz="1200">
                <a:solidFill>
                  <a:srgbClr val="FFFF66"/>
                </a:solidFill>
                <a:ea typeface="Osaka" charset="0"/>
                <a:cs typeface="Osaka" charset="0"/>
              </a:rPr>
              <a:t> and H. Wayne House, </a:t>
            </a:r>
            <a:r>
              <a:rPr lang="en-US" sz="1200" i="1">
                <a:solidFill>
                  <a:srgbClr val="FFFF66"/>
                </a:solidFill>
                <a:ea typeface="Osaka" charset="0"/>
                <a:cs typeface="Osaka" charset="0"/>
              </a:rPr>
              <a:t>Chronological &amp; Background Charts of the NT</a:t>
            </a:r>
            <a:r>
              <a:rPr lang="en-US" sz="1200">
                <a:solidFill>
                  <a:srgbClr val="FFFF66"/>
                </a:solidFill>
                <a:ea typeface="Osaka" charset="0"/>
                <a:cs typeface="Osaka" charset="0"/>
              </a:rPr>
              <a:t>, 19</a:t>
            </a:r>
          </a:p>
        </p:txBody>
      </p:sp>
      <p:sp>
        <p:nvSpPr>
          <p:cNvPr id="822339" name="Text Box 67"/>
          <p:cNvSpPr txBox="1">
            <a:spLocks noChangeArrowheads="1"/>
          </p:cNvSpPr>
          <p:nvPr/>
        </p:nvSpPr>
        <p:spPr bwMode="auto">
          <a:xfrm rot="16200000">
            <a:off x="2363788" y="510381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smtClean="0">
                <a:solidFill>
                  <a:srgbClr val="FFCCFF"/>
                </a:solidFill>
                <a:ea typeface="Osaka" charset="0"/>
                <a:cs typeface="Osaka" charset="0"/>
              </a:rPr>
              <a:t>W  O  E  S</a:t>
            </a:r>
            <a:endParaRPr lang="en-US" smtClean="0">
              <a:solidFill>
                <a:srgbClr val="FFFF66"/>
              </a:solidFill>
              <a:ea typeface="Osaka" charset="0"/>
              <a:cs typeface="Osaka" charset="0"/>
            </a:endParaRPr>
          </a:p>
        </p:txBody>
      </p:sp>
    </p:spTree>
    <p:extLst>
      <p:ext uri="{BB962C8B-B14F-4D97-AF65-F5344CB8AC3E}">
        <p14:creationId xmlns:p14="http://schemas.microsoft.com/office/powerpoint/2010/main" val="104063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55714" name="AutoShape 2"/>
          <p:cNvSpPr>
            <a:spLocks noChangeArrowheads="1"/>
          </p:cNvSpPr>
          <p:nvPr/>
        </p:nvSpPr>
        <p:spPr bwMode="auto">
          <a:xfrm>
            <a:off x="6630988" y="4038600"/>
            <a:ext cx="2132012" cy="1108075"/>
          </a:xfrm>
          <a:prstGeom prst="chevron">
            <a:avLst>
              <a:gd name="adj" fmla="val 23899"/>
            </a:avLst>
          </a:prstGeom>
          <a:solidFill>
            <a:schemeClr val="accent1"/>
          </a:solidFill>
          <a:ln w="9525">
            <a:solidFill>
              <a:schemeClr val="tx1"/>
            </a:solidFill>
            <a:miter lim="800000"/>
            <a:headEnd/>
            <a:tailEnd type="none" w="lg" len="lg"/>
          </a:ln>
        </p:spPr>
        <p:txBody>
          <a:bodyPr lIns="90000" tIns="46800" rIns="90000" bIns="46800" anchor="ctr">
            <a:spAutoFit/>
          </a:bodyPr>
          <a:lstStyle/>
          <a:p>
            <a:pPr algn="ctr" defTabSz="914400" eaLnBrk="0" fontAlgn="base" hangingPunct="0">
              <a:spcBef>
                <a:spcPct val="0"/>
              </a:spcBef>
              <a:spcAft>
                <a:spcPct val="0"/>
              </a:spcAft>
            </a:pPr>
            <a:endParaRPr lang="en-US" sz="2000">
              <a:solidFill>
                <a:srgbClr val="000000"/>
              </a:solidFill>
              <a:latin typeface="Comic Sans MS" charset="0"/>
              <a:ea typeface="ＭＳ Ｐゴシック" charset="0"/>
              <a:cs typeface="ＭＳ Ｐゴシック" charset="0"/>
            </a:endParaRPr>
          </a:p>
          <a:p>
            <a:pPr algn="ctr" defTabSz="914400" eaLnBrk="0" fontAlgn="base" hangingPunct="0">
              <a:spcBef>
                <a:spcPct val="0"/>
              </a:spcBef>
              <a:spcAft>
                <a:spcPct val="0"/>
              </a:spcAft>
            </a:pPr>
            <a:r>
              <a:rPr lang="en-US" sz="2800">
                <a:solidFill>
                  <a:srgbClr val="000000"/>
                </a:solidFill>
                <a:latin typeface="Comic Sans MS" charset="0"/>
                <a:ea typeface="ＭＳ Ｐゴシック" charset="0"/>
                <a:cs typeface="ＭＳ Ｐゴシック" charset="0"/>
              </a:rPr>
              <a:t>Bowls</a:t>
            </a:r>
            <a:endParaRPr lang="en-US" sz="1000">
              <a:solidFill>
                <a:srgbClr val="000000"/>
              </a:solidFill>
              <a:latin typeface="Comic Sans MS" charset="0"/>
              <a:ea typeface="ＭＳ Ｐゴシック" charset="0"/>
              <a:cs typeface="ＭＳ Ｐゴシック" charset="0"/>
            </a:endParaRPr>
          </a:p>
          <a:p>
            <a:pPr algn="ct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755715" name="Rectangle 3"/>
          <p:cNvSpPr>
            <a:spLocks noGrp="1" noChangeArrowheads="1"/>
          </p:cNvSpPr>
          <p:nvPr>
            <p:ph type="title" idx="4294967295"/>
          </p:nvPr>
        </p:nvSpPr>
        <p:spPr>
          <a:xfrm>
            <a:off x="0" y="228600"/>
            <a:ext cx="7772400" cy="762000"/>
          </a:xfrm>
          <a:solidFill>
            <a:schemeClr val="tx1"/>
          </a:solidFill>
        </p:spPr>
        <p:txBody>
          <a:bodyPr/>
          <a:lstStyle/>
          <a:p>
            <a:r>
              <a:rPr lang="en-US" sz="4000">
                <a:solidFill>
                  <a:srgbClr val="FFFFFF"/>
                </a:solidFill>
                <a:latin typeface="Arial" charset="0"/>
                <a:ea typeface="ＭＳ Ｐゴシック" charset="0"/>
                <a:cs typeface="ＭＳ Ｐゴシック" charset="0"/>
              </a:rPr>
              <a:t>Problems with Recapitulation</a:t>
            </a:r>
          </a:p>
        </p:txBody>
      </p:sp>
      <p:sp>
        <p:nvSpPr>
          <p:cNvPr id="755716" name="Text Box 4"/>
          <p:cNvSpPr txBox="1">
            <a:spLocks noChangeArrowheads="1"/>
          </p:cNvSpPr>
          <p:nvPr/>
        </p:nvSpPr>
        <p:spPr bwMode="auto">
          <a:xfrm>
            <a:off x="214313" y="1189038"/>
            <a:ext cx="8320087" cy="206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en-US" altLang="ja-JP" dirty="0" smtClean="0">
                <a:solidFill>
                  <a:srgbClr val="000000"/>
                </a:solidFill>
              </a:rPr>
              <a:t>"The </a:t>
            </a:r>
            <a:r>
              <a:rPr lang="en-US" altLang="ja-JP" dirty="0">
                <a:solidFill>
                  <a:srgbClr val="000000"/>
                </a:solidFill>
              </a:rPr>
              <a:t>strongest argument for the recapitulation view is the observation of repeated combined scenes of </a:t>
            </a:r>
            <a:r>
              <a:rPr lang="en-US" altLang="ja-JP" dirty="0">
                <a:solidFill>
                  <a:srgbClr val="FF0000"/>
                </a:solidFill>
              </a:rPr>
              <a:t>consummative judgment and salvation</a:t>
            </a:r>
            <a:r>
              <a:rPr lang="en-US" altLang="ja-JP" dirty="0">
                <a:solidFill>
                  <a:srgbClr val="000000"/>
                </a:solidFill>
              </a:rPr>
              <a:t> found in </a:t>
            </a:r>
            <a:br>
              <a:rPr lang="en-US" altLang="ja-JP" dirty="0">
                <a:solidFill>
                  <a:srgbClr val="000000"/>
                </a:solidFill>
              </a:rPr>
            </a:br>
            <a:r>
              <a:rPr lang="en-US" altLang="ja-JP" dirty="0">
                <a:solidFill>
                  <a:srgbClr val="FF0000"/>
                </a:solidFill>
              </a:rPr>
              <a:t>various sections</a:t>
            </a:r>
            <a:r>
              <a:rPr lang="en-US" altLang="ja-JP" dirty="0">
                <a:solidFill>
                  <a:srgbClr val="000000"/>
                </a:solidFill>
              </a:rPr>
              <a:t> throughout the </a:t>
            </a:r>
            <a:r>
              <a:rPr lang="en-US" altLang="ja-JP" dirty="0" smtClean="0">
                <a:solidFill>
                  <a:srgbClr val="000000"/>
                </a:solidFill>
              </a:rPr>
              <a:t>book"</a:t>
            </a:r>
            <a:r>
              <a:rPr lang="en-US" altLang="ja-JP" sz="1400" dirty="0" smtClean="0">
                <a:solidFill>
                  <a:srgbClr val="000000"/>
                </a:solidFill>
              </a:rPr>
              <a:t> </a:t>
            </a:r>
            <a:endParaRPr lang="en-US" altLang="ja-JP" sz="1400" dirty="0">
              <a:solidFill>
                <a:srgbClr val="000000"/>
              </a:solidFill>
            </a:endParaRPr>
          </a:p>
          <a:p>
            <a:pPr algn="r" defTabSz="914400" eaLnBrk="0" fontAlgn="base" hangingPunct="0">
              <a:spcBef>
                <a:spcPct val="0"/>
              </a:spcBef>
              <a:spcAft>
                <a:spcPct val="0"/>
              </a:spcAft>
            </a:pPr>
            <a:endParaRPr lang="en-US" sz="1600" dirty="0">
              <a:solidFill>
                <a:srgbClr val="000000"/>
              </a:solidFill>
            </a:endParaRPr>
          </a:p>
          <a:p>
            <a:pPr algn="r" defTabSz="914400" eaLnBrk="0" fontAlgn="base" hangingPunct="0">
              <a:spcBef>
                <a:spcPct val="0"/>
              </a:spcBef>
              <a:spcAft>
                <a:spcPct val="0"/>
              </a:spcAft>
            </a:pPr>
            <a:r>
              <a:rPr lang="en-US" sz="1600" dirty="0">
                <a:solidFill>
                  <a:srgbClr val="000000"/>
                </a:solidFill>
              </a:rPr>
              <a:t>––G. K. Beale, </a:t>
            </a:r>
            <a:r>
              <a:rPr lang="en-US" sz="1600" i="1" dirty="0">
                <a:solidFill>
                  <a:srgbClr val="000000"/>
                </a:solidFill>
              </a:rPr>
              <a:t>The Book of Revelation</a:t>
            </a:r>
            <a:r>
              <a:rPr lang="en-US" sz="1600" dirty="0">
                <a:solidFill>
                  <a:srgbClr val="000000"/>
                </a:solidFill>
              </a:rPr>
              <a:t>, GIGTC (Grand Rapids: Eerdmans, 1999), 121</a:t>
            </a:r>
            <a:endParaRPr lang="en-US" sz="2000" dirty="0">
              <a:solidFill>
                <a:srgbClr val="000000"/>
              </a:solidFill>
            </a:endParaRPr>
          </a:p>
        </p:txBody>
      </p:sp>
      <p:sp>
        <p:nvSpPr>
          <p:cNvPr id="755717" name="WordArt 5"/>
          <p:cNvSpPr>
            <a:spLocks noChangeArrowheads="1" noChangeShapeType="1" noTextEdit="1"/>
          </p:cNvSpPr>
          <p:nvPr/>
        </p:nvSpPr>
        <p:spPr bwMode="auto">
          <a:xfrm>
            <a:off x="152400" y="2667000"/>
            <a:ext cx="762000" cy="10287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But...</a:t>
            </a:r>
          </a:p>
        </p:txBody>
      </p:sp>
      <p:sp>
        <p:nvSpPr>
          <p:cNvPr id="755718" name="Text Box 6"/>
          <p:cNvSpPr txBox="1">
            <a:spLocks noChangeArrowheads="1"/>
          </p:cNvSpPr>
          <p:nvPr/>
        </p:nvSpPr>
        <p:spPr bwMode="auto">
          <a:xfrm>
            <a:off x="0" y="3581400"/>
            <a:ext cx="90678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3</a:t>
            </a:r>
            <a:r>
              <a:rPr lang="en-US" dirty="0" smtClean="0">
                <a:solidFill>
                  <a:srgbClr val="000000"/>
                </a:solidFill>
              </a:rPr>
              <a:t>. </a:t>
            </a:r>
            <a:r>
              <a:rPr lang="en-US" dirty="0">
                <a:solidFill>
                  <a:srgbClr val="000000"/>
                </a:solidFill>
              </a:rPr>
              <a:t>Judgments increasingly </a:t>
            </a:r>
            <a:r>
              <a:rPr lang="en-US" dirty="0">
                <a:solidFill>
                  <a:srgbClr val="333399"/>
                </a:solidFill>
              </a:rPr>
              <a:t>progress</a:t>
            </a:r>
            <a:r>
              <a:rPr lang="en-US" dirty="0">
                <a:solidFill>
                  <a:srgbClr val="000000"/>
                </a:solidFill>
              </a:rPr>
              <a:t> and </a:t>
            </a:r>
            <a:r>
              <a:rPr lang="en-US" dirty="0">
                <a:solidFill>
                  <a:srgbClr val="333399"/>
                </a:solidFill>
              </a:rPr>
              <a:t>intensify.</a:t>
            </a:r>
            <a:endParaRPr lang="en-US" sz="2000" dirty="0">
              <a:solidFill>
                <a:srgbClr val="000000"/>
              </a:solidFill>
            </a:endParaRPr>
          </a:p>
        </p:txBody>
      </p:sp>
      <p:sp>
        <p:nvSpPr>
          <p:cNvPr id="755719" name="AutoShape 7"/>
          <p:cNvSpPr>
            <a:spLocks noChangeArrowheads="1"/>
          </p:cNvSpPr>
          <p:nvPr/>
        </p:nvSpPr>
        <p:spPr bwMode="auto">
          <a:xfrm>
            <a:off x="2744788" y="4359275"/>
            <a:ext cx="1454150" cy="466725"/>
          </a:xfrm>
          <a:prstGeom prst="chevron">
            <a:avLst>
              <a:gd name="adj" fmla="val 35368"/>
            </a:avLst>
          </a:prstGeom>
          <a:solidFill>
            <a:schemeClr val="accent1"/>
          </a:solidFill>
          <a:ln w="9525">
            <a:solidFill>
              <a:schemeClr val="tx1"/>
            </a:solidFill>
            <a:miter lim="800000"/>
            <a:headEnd/>
            <a:tailEnd type="none" w="lg" len="lg"/>
          </a:ln>
        </p:spPr>
        <p:txBody>
          <a:bodyPr lIns="90000" tIns="46800" rIns="90000" bIns="46800" anchor="ctr">
            <a:spAutoFit/>
          </a:bodyPr>
          <a:lstStyle/>
          <a:p>
            <a:pPr algn="ctr" defTabSz="914400" eaLnBrk="0" fontAlgn="base" hangingPunct="0">
              <a:spcBef>
                <a:spcPct val="0"/>
              </a:spcBef>
              <a:spcAft>
                <a:spcPct val="0"/>
              </a:spcAft>
            </a:pPr>
            <a:r>
              <a:rPr lang="en-US" sz="2400">
                <a:solidFill>
                  <a:srgbClr val="000000"/>
                </a:solidFill>
                <a:latin typeface="Comic Sans MS" charset="0"/>
                <a:ea typeface="ＭＳ Ｐゴシック" charset="0"/>
                <a:cs typeface="ＭＳ Ｐゴシック" charset="0"/>
              </a:rPr>
              <a:t>Seals</a:t>
            </a:r>
          </a:p>
        </p:txBody>
      </p:sp>
      <p:sp>
        <p:nvSpPr>
          <p:cNvPr id="755720" name="AutoShape 8"/>
          <p:cNvSpPr>
            <a:spLocks noChangeArrowheads="1"/>
          </p:cNvSpPr>
          <p:nvPr/>
        </p:nvSpPr>
        <p:spPr bwMode="auto">
          <a:xfrm>
            <a:off x="4114800" y="4183063"/>
            <a:ext cx="2667000" cy="817562"/>
          </a:xfrm>
          <a:prstGeom prst="chevron">
            <a:avLst>
              <a:gd name="adj" fmla="val 32395"/>
            </a:avLst>
          </a:prstGeom>
          <a:solidFill>
            <a:schemeClr val="accent1"/>
          </a:solidFill>
          <a:ln w="9525">
            <a:solidFill>
              <a:schemeClr val="tx1"/>
            </a:solidFill>
            <a:miter lim="800000"/>
            <a:headEnd/>
            <a:tailEnd type="none" w="lg" len="lg"/>
          </a:ln>
        </p:spPr>
        <p:txBody>
          <a:bodyPr lIns="90000" tIns="46800" rIns="90000" bIns="46800" anchor="ctr">
            <a:spAutoFit/>
          </a:bodyPr>
          <a:lstStyle/>
          <a:p>
            <a:pPr algn="ctr" defTabSz="914400" eaLnBrk="0" fontAlgn="base" hangingPunct="0">
              <a:spcBef>
                <a:spcPct val="0"/>
              </a:spcBef>
              <a:spcAft>
                <a:spcPct val="0"/>
              </a:spcAft>
            </a:pPr>
            <a:endParaRPr lang="en-US" sz="1000">
              <a:solidFill>
                <a:srgbClr val="000000"/>
              </a:solidFill>
              <a:latin typeface="Comic Sans MS" charset="0"/>
              <a:ea typeface="ＭＳ Ｐゴシック" charset="0"/>
              <a:cs typeface="ＭＳ Ｐゴシック" charset="0"/>
            </a:endParaRPr>
          </a:p>
          <a:p>
            <a:pPr algn="ctr" defTabSz="914400" eaLnBrk="0" fontAlgn="base" hangingPunct="0">
              <a:spcBef>
                <a:spcPct val="0"/>
              </a:spcBef>
              <a:spcAft>
                <a:spcPct val="0"/>
              </a:spcAft>
            </a:pPr>
            <a:r>
              <a:rPr lang="en-US" sz="2800">
                <a:solidFill>
                  <a:srgbClr val="000000"/>
                </a:solidFill>
                <a:latin typeface="Comic Sans MS" charset="0"/>
                <a:ea typeface="ＭＳ Ｐゴシック" charset="0"/>
                <a:cs typeface="ＭＳ Ｐゴシック" charset="0"/>
              </a:rPr>
              <a:t>Trumpets</a:t>
            </a:r>
            <a:endParaRPr lang="en-US" sz="500">
              <a:solidFill>
                <a:srgbClr val="000000"/>
              </a:solidFill>
              <a:latin typeface="Comic Sans MS" charset="0"/>
              <a:ea typeface="ＭＳ Ｐゴシック" charset="0"/>
              <a:cs typeface="ＭＳ Ｐゴシック" charset="0"/>
            </a:endParaRPr>
          </a:p>
          <a:p>
            <a:pPr algn="ctr" defTabSz="914400" eaLnBrk="0" fontAlgn="base" hangingPunct="0">
              <a:spcBef>
                <a:spcPct val="0"/>
              </a:spcBef>
              <a:spcAft>
                <a:spcPct val="0"/>
              </a:spcAft>
            </a:pPr>
            <a:endParaRPr lang="en-US" sz="900">
              <a:solidFill>
                <a:srgbClr val="000000"/>
              </a:solidFill>
              <a:latin typeface="Comic Sans MS" charset="0"/>
              <a:ea typeface="ＭＳ Ｐゴシック" charset="0"/>
              <a:cs typeface="ＭＳ Ｐゴシック" charset="0"/>
            </a:endParaRPr>
          </a:p>
        </p:txBody>
      </p:sp>
      <p:sp>
        <p:nvSpPr>
          <p:cNvPr id="566281" name="Text Box 9"/>
          <p:cNvSpPr txBox="1">
            <a:spLocks noChangeArrowheads="1"/>
          </p:cNvSpPr>
          <p:nvPr/>
        </p:nvSpPr>
        <p:spPr bwMode="auto">
          <a:xfrm>
            <a:off x="457200" y="54864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Satan:</a:t>
            </a:r>
          </a:p>
        </p:txBody>
      </p:sp>
      <p:grpSp>
        <p:nvGrpSpPr>
          <p:cNvPr id="755722" name="Group 10"/>
          <p:cNvGrpSpPr>
            <a:grpSpLocks/>
          </p:cNvGrpSpPr>
          <p:nvPr/>
        </p:nvGrpSpPr>
        <p:grpSpPr bwMode="auto">
          <a:xfrm>
            <a:off x="457200" y="4038600"/>
            <a:ext cx="2209800" cy="762000"/>
            <a:chOff x="288" y="2544"/>
            <a:chExt cx="1392" cy="480"/>
          </a:xfrm>
        </p:grpSpPr>
        <p:sp>
          <p:nvSpPr>
            <p:cNvPr id="755733" name="Text Box 11"/>
            <p:cNvSpPr txBox="1">
              <a:spLocks noChangeArrowheads="1"/>
            </p:cNvSpPr>
            <p:nvPr/>
          </p:nvSpPr>
          <p:spPr bwMode="auto">
            <a:xfrm>
              <a:off x="288" y="2736"/>
              <a:ext cx="7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Cycles:</a:t>
              </a:r>
            </a:p>
          </p:txBody>
        </p:sp>
        <p:sp>
          <p:nvSpPr>
            <p:cNvPr id="755734" name="AutoShape 12"/>
            <p:cNvSpPr>
              <a:spLocks noChangeArrowheads="1"/>
            </p:cNvSpPr>
            <p:nvPr/>
          </p:nvSpPr>
          <p:spPr bwMode="auto">
            <a:xfrm>
              <a:off x="816" y="2544"/>
              <a:ext cx="864" cy="336"/>
            </a:xfrm>
            <a:prstGeom prst="lightningBolt">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3" name="Group 13"/>
          <p:cNvGrpSpPr>
            <a:grpSpLocks/>
          </p:cNvGrpSpPr>
          <p:nvPr/>
        </p:nvGrpSpPr>
        <p:grpSpPr bwMode="auto">
          <a:xfrm>
            <a:off x="2209800" y="5029200"/>
            <a:ext cx="1828800" cy="1371600"/>
            <a:chOff x="1392" y="3168"/>
            <a:chExt cx="1152" cy="864"/>
          </a:xfrm>
        </p:grpSpPr>
        <p:sp>
          <p:nvSpPr>
            <p:cNvPr id="755731" name="AutoShape 14"/>
            <p:cNvSpPr>
              <a:spLocks noChangeArrowheads="1"/>
            </p:cNvSpPr>
            <p:nvPr/>
          </p:nvSpPr>
          <p:spPr bwMode="auto">
            <a:xfrm>
              <a:off x="1392" y="3168"/>
              <a:ext cx="1152" cy="864"/>
            </a:xfrm>
            <a:prstGeom prst="irregularSeal1">
              <a:avLst/>
            </a:prstGeom>
            <a:solidFill>
              <a:srgbClr val="FF99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5732" name="Text Box 15"/>
            <p:cNvSpPr txBox="1">
              <a:spLocks noChangeArrowheads="1"/>
            </p:cNvSpPr>
            <p:nvPr/>
          </p:nvSpPr>
          <p:spPr bwMode="auto">
            <a:xfrm>
              <a:off x="1440" y="3432"/>
              <a:ext cx="105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1800">
                  <a:solidFill>
                    <a:srgbClr val="000000"/>
                  </a:solidFill>
                </a:rPr>
                <a:t>Cast to earth </a:t>
              </a:r>
              <a:br>
                <a:rPr lang="en-US" sz="1800">
                  <a:solidFill>
                    <a:srgbClr val="000000"/>
                  </a:solidFill>
                </a:rPr>
              </a:br>
              <a:r>
                <a:rPr lang="en-US" sz="1800">
                  <a:solidFill>
                    <a:srgbClr val="000000"/>
                  </a:solidFill>
                </a:rPr>
                <a:t>(12:8-9)</a:t>
              </a:r>
            </a:p>
          </p:txBody>
        </p:sp>
      </p:grpSp>
      <p:grpSp>
        <p:nvGrpSpPr>
          <p:cNvPr id="4" name="Group 16"/>
          <p:cNvGrpSpPr>
            <a:grpSpLocks/>
          </p:cNvGrpSpPr>
          <p:nvPr/>
        </p:nvGrpSpPr>
        <p:grpSpPr bwMode="auto">
          <a:xfrm>
            <a:off x="5867400" y="4495800"/>
            <a:ext cx="3733800" cy="2667000"/>
            <a:chOff x="3696" y="2832"/>
            <a:chExt cx="2352" cy="1680"/>
          </a:xfrm>
        </p:grpSpPr>
        <p:sp>
          <p:nvSpPr>
            <p:cNvPr id="755729" name="AutoShape 17"/>
            <p:cNvSpPr>
              <a:spLocks noChangeArrowheads="1"/>
            </p:cNvSpPr>
            <p:nvPr/>
          </p:nvSpPr>
          <p:spPr bwMode="auto">
            <a:xfrm>
              <a:off x="3696" y="2832"/>
              <a:ext cx="2352" cy="1680"/>
            </a:xfrm>
            <a:prstGeom prst="irregularSeal1">
              <a:avLst/>
            </a:prstGeom>
            <a:solidFill>
              <a:srgbClr val="FF99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5730" name="Text Box 18"/>
            <p:cNvSpPr txBox="1">
              <a:spLocks noChangeArrowheads="1"/>
            </p:cNvSpPr>
            <p:nvPr/>
          </p:nvSpPr>
          <p:spPr bwMode="auto">
            <a:xfrm>
              <a:off x="4350" y="3432"/>
              <a:ext cx="97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1800">
                  <a:solidFill>
                    <a:srgbClr val="000000"/>
                  </a:solidFill>
                </a:rPr>
                <a:t>Lake of Fire </a:t>
              </a:r>
              <a:br>
                <a:rPr lang="en-US" sz="1800">
                  <a:solidFill>
                    <a:srgbClr val="000000"/>
                  </a:solidFill>
                </a:rPr>
              </a:br>
              <a:r>
                <a:rPr lang="en-US" sz="1800">
                  <a:solidFill>
                    <a:srgbClr val="000000"/>
                  </a:solidFill>
                </a:rPr>
                <a:t>(20:10)</a:t>
              </a:r>
            </a:p>
          </p:txBody>
        </p:sp>
      </p:grpSp>
      <p:grpSp>
        <p:nvGrpSpPr>
          <p:cNvPr id="5" name="Group 20"/>
          <p:cNvGrpSpPr>
            <a:grpSpLocks/>
          </p:cNvGrpSpPr>
          <p:nvPr/>
        </p:nvGrpSpPr>
        <p:grpSpPr bwMode="auto">
          <a:xfrm>
            <a:off x="3886200" y="4724400"/>
            <a:ext cx="2590800" cy="1905000"/>
            <a:chOff x="2592" y="3072"/>
            <a:chExt cx="1536" cy="1008"/>
          </a:xfrm>
        </p:grpSpPr>
        <p:sp>
          <p:nvSpPr>
            <p:cNvPr id="755727" name="AutoShape 21"/>
            <p:cNvSpPr>
              <a:spLocks noChangeArrowheads="1"/>
            </p:cNvSpPr>
            <p:nvPr/>
          </p:nvSpPr>
          <p:spPr bwMode="auto">
            <a:xfrm>
              <a:off x="2592" y="3072"/>
              <a:ext cx="1536" cy="1008"/>
            </a:xfrm>
            <a:prstGeom prst="irregularSeal1">
              <a:avLst/>
            </a:prstGeom>
            <a:solidFill>
              <a:srgbClr val="FF99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5728" name="Text Box 22"/>
            <p:cNvSpPr txBox="1">
              <a:spLocks noChangeArrowheads="1"/>
            </p:cNvSpPr>
            <p:nvPr/>
          </p:nvSpPr>
          <p:spPr bwMode="auto">
            <a:xfrm>
              <a:off x="2798" y="3432"/>
              <a:ext cx="11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1800">
                  <a:solidFill>
                    <a:srgbClr val="000000"/>
                  </a:solidFill>
                </a:rPr>
                <a:t>Locked in Abyss </a:t>
              </a:r>
              <a:br>
                <a:rPr lang="en-US" sz="1800">
                  <a:solidFill>
                    <a:srgbClr val="000000"/>
                  </a:solidFill>
                </a:rPr>
              </a:br>
              <a:r>
                <a:rPr lang="en-US" sz="1800">
                  <a:solidFill>
                    <a:srgbClr val="000000"/>
                  </a:solidFill>
                </a:rPr>
                <a:t>(20:1)</a:t>
              </a:r>
            </a:p>
          </p:txBody>
        </p:sp>
      </p:grpSp>
      <p:sp>
        <p:nvSpPr>
          <p:cNvPr id="22" name="TextBox 9"/>
          <p:cNvSpPr txBox="1">
            <a:spLocks noChangeArrowheads="1"/>
          </p:cNvSpPr>
          <p:nvPr/>
        </p:nvSpPr>
        <p:spPr bwMode="auto">
          <a:xfrm>
            <a:off x="8445500" y="-547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000000"/>
                </a:solidFill>
                <a:latin typeface="Arial" charset="0"/>
                <a:cs typeface="Arial" charset="0"/>
              </a:rPr>
              <a:t>338</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27053458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62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81" grpId="0"/>
    </p:bldLst>
  </p:timing>
</p:sld>
</file>

<file path=ppt/slides/slide137.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612775" y="2625725"/>
            <a:ext cx="7991475" cy="3787833"/>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vi-VN" dirty="0" smtClean="0">
                <a:solidFill>
                  <a:srgbClr val="FFFFFF"/>
                </a:solidFill>
              </a:rPr>
              <a:t> chơn như đồng sáng đã luyện trong lò lửa, và tiếng như tiếng nước lớn. Tay hữu người cầm bảy ngôi sao; miệng thò ra thanh gươm nhọn hai lưỡi và mặt như mặt trời khi soi sáng hết sức. Vừa thấy người, tôi ngã xuống chơn người như chết; nhưng người đặt tay hữu lên trên tôi, mà rằng: Đừng sợ chi, ta là Đấng trước hết và là Đấng sau cùng, là Đấng Sống, ta đã chết, kìa nay ta sống đời đời, cầm chìa khóa của sự chết và âm phủ. Vậy hãy chép lấy những sự ngươi đã thấy, những việc nay hiện có và những việc sau sẽ đến, </a:t>
            </a:r>
            <a:endParaRPr lang="en-US" dirty="0" smtClean="0">
              <a:solidFill>
                <a:srgbClr val="FFFFFF"/>
              </a:solidFill>
            </a:endParaRPr>
          </a:p>
        </p:txBody>
      </p:sp>
      <p:sp>
        <p:nvSpPr>
          <p:cNvPr id="764931" name="Text Box 2"/>
          <p:cNvSpPr txBox="1">
            <a:spLocks noChangeArrowheads="1"/>
          </p:cNvSpPr>
          <p:nvPr/>
        </p:nvSpPr>
        <p:spPr bwMode="auto">
          <a:xfrm>
            <a:off x="395288" y="152400"/>
            <a:ext cx="7475123" cy="830263"/>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4800" dirty="0" smtClean="0">
                <a:solidFill>
                  <a:srgbClr val="FFFFFF"/>
                </a:solidFill>
                <a:latin typeface="Arial" charset="0"/>
                <a:cs typeface="Arial" charset="0"/>
              </a:rPr>
              <a:t>4 Interpretative </a:t>
            </a:r>
            <a:r>
              <a:rPr lang="en-US" sz="4800" dirty="0">
                <a:solidFill>
                  <a:srgbClr val="FFFFFF"/>
                </a:solidFill>
                <a:latin typeface="Arial" charset="0"/>
                <a:cs typeface="Arial" charset="0"/>
              </a:rPr>
              <a:t>Principles</a:t>
            </a:r>
            <a:r>
              <a:rPr lang="en-US" sz="2000" dirty="0">
                <a:solidFill>
                  <a:srgbClr val="000000"/>
                </a:solidFill>
                <a:latin typeface="Arial" charset="0"/>
                <a:cs typeface="Arial" charset="0"/>
              </a:rPr>
              <a:t> </a:t>
            </a:r>
          </a:p>
        </p:txBody>
      </p:sp>
      <p:sp>
        <p:nvSpPr>
          <p:cNvPr id="553987" name="Text Box 3"/>
          <p:cNvSpPr txBox="1">
            <a:spLocks noChangeArrowheads="1"/>
          </p:cNvSpPr>
          <p:nvPr/>
        </p:nvSpPr>
        <p:spPr bwMode="auto">
          <a:xfrm>
            <a:off x="468313" y="1766888"/>
            <a:ext cx="6421437" cy="587375"/>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defTabSz="914400" eaLnBrk="0" fontAlgn="base" hangingPunct="0">
              <a:spcBef>
                <a:spcPct val="0"/>
              </a:spcBef>
              <a:spcAft>
                <a:spcPct val="0"/>
              </a:spcAft>
              <a:defRPr/>
            </a:pPr>
            <a:r>
              <a:rPr lang="en-US" sz="3200" dirty="0">
                <a:solidFill>
                  <a:srgbClr val="DAE9FC"/>
                </a:solidFill>
                <a:latin typeface="Comic Sans MS" charset="0"/>
                <a:ea typeface="ＭＳ Ｐゴシック" charset="-128"/>
                <a:cs typeface="ＭＳ Ｐゴシック" charset="-128"/>
              </a:rPr>
              <a:t>Use </a:t>
            </a:r>
            <a:r>
              <a:rPr lang="en-US" sz="3200" dirty="0" smtClean="0">
                <a:solidFill>
                  <a:srgbClr val="DAE9FC"/>
                </a:solidFill>
                <a:latin typeface="Comic Sans MS" charset="0"/>
                <a:ea typeface="ＭＳ Ｐゴシック" charset="-128"/>
                <a:cs typeface="ＭＳ Ｐゴシック" charset="-128"/>
              </a:rPr>
              <a:t>Revelation</a:t>
            </a:r>
            <a:r>
              <a:rPr lang="fr-FR" sz="3200" dirty="0" smtClean="0">
                <a:solidFill>
                  <a:srgbClr val="DAE9FC"/>
                </a:solidFill>
                <a:latin typeface="Comic Sans MS" charset="0"/>
                <a:ea typeface="ＭＳ Ｐゴシック" charset="-128"/>
                <a:cs typeface="ＭＳ Ｐゴシック" charset="-128"/>
              </a:rPr>
              <a:t>'</a:t>
            </a:r>
            <a:r>
              <a:rPr lang="en-US" sz="3200" dirty="0" smtClean="0">
                <a:solidFill>
                  <a:srgbClr val="DAE9FC"/>
                </a:solidFill>
                <a:latin typeface="Comic Sans MS" charset="0"/>
                <a:ea typeface="ＭＳ Ｐゴシック" charset="-128"/>
                <a:cs typeface="ＭＳ Ｐゴシック" charset="-128"/>
              </a:rPr>
              <a:t>s </a:t>
            </a:r>
            <a:r>
              <a:rPr lang="en-US" sz="3200" dirty="0">
                <a:solidFill>
                  <a:srgbClr val="DAE9FC"/>
                </a:solidFill>
                <a:latin typeface="Comic Sans MS" charset="0"/>
                <a:ea typeface="ＭＳ Ｐゴシック" charset="-128"/>
                <a:cs typeface="ＭＳ Ｐゴシック" charset="-128"/>
              </a:rPr>
              <a:t>inspired outline</a:t>
            </a:r>
          </a:p>
        </p:txBody>
      </p:sp>
      <p:sp>
        <p:nvSpPr>
          <p:cNvPr id="553993" name="Text Box 9"/>
          <p:cNvSpPr txBox="1">
            <a:spLocks noChangeArrowheads="1"/>
          </p:cNvSpPr>
          <p:nvPr/>
        </p:nvSpPr>
        <p:spPr bwMode="auto">
          <a:xfrm>
            <a:off x="901700" y="6338887"/>
            <a:ext cx="18716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dirty="0">
                <a:solidFill>
                  <a:srgbClr val="FFFF00"/>
                </a:solidFill>
              </a:rPr>
              <a:t>have seen</a:t>
            </a:r>
          </a:p>
        </p:txBody>
      </p:sp>
      <p:sp>
        <p:nvSpPr>
          <p:cNvPr id="553994" name="Text Box 10"/>
          <p:cNvSpPr txBox="1">
            <a:spLocks noChangeArrowheads="1"/>
          </p:cNvSpPr>
          <p:nvPr/>
        </p:nvSpPr>
        <p:spPr bwMode="auto">
          <a:xfrm>
            <a:off x="3794125" y="6338887"/>
            <a:ext cx="849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dirty="0">
                <a:solidFill>
                  <a:srgbClr val="FFFF00"/>
                </a:solidFill>
              </a:rPr>
              <a:t>are</a:t>
            </a:r>
          </a:p>
        </p:txBody>
      </p:sp>
      <p:sp>
        <p:nvSpPr>
          <p:cNvPr id="553995" name="Text Box 11"/>
          <p:cNvSpPr txBox="1">
            <a:spLocks noChangeArrowheads="1"/>
          </p:cNvSpPr>
          <p:nvPr/>
        </p:nvSpPr>
        <p:spPr bwMode="auto">
          <a:xfrm>
            <a:off x="5637213" y="6338887"/>
            <a:ext cx="28082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dirty="0">
                <a:solidFill>
                  <a:srgbClr val="FFFF00"/>
                </a:solidFill>
              </a:rPr>
              <a:t>will take place</a:t>
            </a:r>
          </a:p>
        </p:txBody>
      </p:sp>
      <p:sp>
        <p:nvSpPr>
          <p:cNvPr id="553996" name="AutoShape 12"/>
          <p:cNvSpPr>
            <a:spLocks noChangeArrowheads="1"/>
          </p:cNvSpPr>
          <p:nvPr/>
        </p:nvSpPr>
        <p:spPr bwMode="auto">
          <a:xfrm>
            <a:off x="2773363" y="6145213"/>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145213"/>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698178" cy="461665"/>
          </a:xfrm>
          <a:prstGeom prst="rect">
            <a:avLst/>
          </a:prstGeom>
          <a:solidFill>
            <a:schemeClr val="tx1"/>
          </a:solidFill>
          <a:ln>
            <a:noFill/>
          </a:ln>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338</a:t>
            </a:r>
            <a:endParaRPr lang="en-US" b="1" dirty="0">
              <a:solidFill>
                <a:srgbClr val="FFFFFF"/>
              </a:solidFill>
              <a:latin typeface="Arial" charset="0"/>
              <a:cs typeface="Arial" charset="0"/>
            </a:endParaRPr>
          </a:p>
        </p:txBody>
      </p:sp>
      <p:sp>
        <p:nvSpPr>
          <p:cNvPr id="2" name="Title 1"/>
          <p:cNvSpPr>
            <a:spLocks noGrp="1"/>
          </p:cNvSpPr>
          <p:nvPr>
            <p:ph type="title" idx="4294967295"/>
          </p:nvPr>
        </p:nvSpPr>
        <p:spPr>
          <a:xfrm>
            <a:off x="418728" y="1041400"/>
            <a:ext cx="5232772" cy="552624"/>
          </a:xfrm>
        </p:spPr>
        <p:txBody>
          <a:bodyPr/>
          <a:lstStyle/>
          <a:p>
            <a:pPr algn="l" rtl="0" eaLnBrk="0" fontAlgn="base" latinLnBrk="0" hangingPunct="0"/>
            <a:r>
              <a:rPr lang="en-US" sz="3200" b="1" i="1" kern="1200" dirty="0" smtClean="0">
                <a:solidFill>
                  <a:srgbClr val="FFFFFF"/>
                </a:solidFill>
                <a:effectLst>
                  <a:glow rad="292100">
                    <a:srgbClr val="000000">
                      <a:alpha val="75000"/>
                    </a:srgbClr>
                  </a:glow>
                </a:effectLst>
                <a:latin typeface="Arial"/>
                <a:ea typeface="+mn-ea"/>
                <a:cs typeface="Arial"/>
              </a:rPr>
              <a:t>Principle #4:</a:t>
            </a:r>
            <a:endParaRPr lang="en-US" dirty="0"/>
          </a:p>
        </p:txBody>
      </p:sp>
    </p:spTree>
    <p:extLst>
      <p:ext uri="{BB962C8B-B14F-4D97-AF65-F5344CB8AC3E}">
        <p14:creationId xmlns:p14="http://schemas.microsoft.com/office/powerpoint/2010/main" val="26986129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996"/>
                                        </p:tgtEl>
                                        <p:attrNameLst>
                                          <p:attrName>style.visibility</p:attrName>
                                        </p:attrNameLst>
                                      </p:cBhvr>
                                      <p:to>
                                        <p:strVal val="visible"/>
                                      </p:to>
                                    </p:set>
                                    <p:animEffect transition="in" filter="wipe(left)">
                                      <p:cBhvr>
                                        <p:cTn id="22" dur="500"/>
                                        <p:tgtEl>
                                          <p:spTgt spid="55399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Rapture</a:t>
            </a:r>
            <a:br>
              <a:rPr lang="en-US" sz="1400" b="1" dirty="0" smtClean="0">
                <a:solidFill>
                  <a:srgbClr val="000000"/>
                </a:solidFill>
                <a:latin typeface="Arial Narrow" charset="0"/>
                <a:cs typeface="Arial" charset="0"/>
              </a:rPr>
            </a:br>
            <a:r>
              <a:rPr lang="en-US" sz="1400" b="1" dirty="0" smtClean="0">
                <a:solidFill>
                  <a:srgbClr val="000000"/>
                </a:solidFill>
                <a:latin typeface="Arial Narrow"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Church </a:t>
            </a:r>
            <a:br>
              <a:rPr lang="en-US" sz="1400" b="1" dirty="0" smtClean="0">
                <a:solidFill>
                  <a:srgbClr val="000000"/>
                </a:solidFill>
                <a:latin typeface="Arial Narrow" charset="0"/>
                <a:cs typeface="Arial" charset="0"/>
              </a:rPr>
            </a:br>
            <a:r>
              <a:rPr lang="en-US" sz="1400" b="1" dirty="0" smtClean="0">
                <a:solidFill>
                  <a:srgbClr val="000000"/>
                </a:solidFill>
                <a:latin typeface="Arial Narrow" charset="0"/>
                <a:cs typeface="Arial" charset="0"/>
              </a:rPr>
              <a:t>Age</a:t>
            </a: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smtClean="0">
                <a:solidFill>
                  <a:schemeClr val="bg1"/>
                </a:solidFill>
                <a:latin typeface="Comic Sans MS" charset="0"/>
              </a:rPr>
              <a:t>Chronology of Revelation</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you have seen"</a:t>
            </a:r>
          </a:p>
          <a:p>
            <a:pPr algn="ctr" defTabSz="914400" fontAlgn="base">
              <a:spcBef>
                <a:spcPct val="0"/>
              </a:spcBef>
              <a:spcAft>
                <a:spcPct val="0"/>
              </a:spcAft>
            </a:pPr>
            <a:r>
              <a:rPr lang="en-US" sz="1600" dirty="0" smtClean="0">
                <a:solidFill>
                  <a:srgbClr val="000000"/>
                </a:solidFill>
                <a:latin typeface="Arial Narrow" charset="0"/>
                <a:cs typeface="Arial" charset="0"/>
              </a:rPr>
              <a:t>(1:19a)</a:t>
            </a:r>
          </a:p>
          <a:p>
            <a:pPr algn="ctr" defTabSz="914400" fontAlgn="base">
              <a:spcBef>
                <a:spcPct val="0"/>
              </a:spcBef>
              <a:spcAft>
                <a:spcPct val="0"/>
              </a:spcAft>
            </a:pPr>
            <a:r>
              <a:rPr lang="en-US" sz="1600" b="1" dirty="0" smtClean="0">
                <a:solidFill>
                  <a:srgbClr val="000000"/>
                </a:solidFill>
                <a:latin typeface="Arial Narrow" charset="0"/>
                <a:cs typeface="Arial" charset="0"/>
              </a:rPr>
              <a:t>Rev. 1</a:t>
            </a: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is </a:t>
            </a:r>
            <a:br>
              <a:rPr lang="en-US" sz="1600" dirty="0" smtClean="0">
                <a:solidFill>
                  <a:srgbClr val="000000"/>
                </a:solidFill>
                <a:latin typeface="Arial Narrow" charset="0"/>
                <a:cs typeface="Arial" charset="0"/>
              </a:rPr>
            </a:br>
            <a:r>
              <a:rPr lang="en-US" sz="1600" dirty="0" smtClean="0">
                <a:solidFill>
                  <a:srgbClr val="000000"/>
                </a:solidFill>
                <a:latin typeface="Arial Narrow" charset="0"/>
                <a:cs typeface="Arial" charset="0"/>
              </a:rPr>
              <a:t>now"</a:t>
            </a:r>
          </a:p>
          <a:p>
            <a:pPr algn="ctr" defTabSz="914400" fontAlgn="base">
              <a:spcBef>
                <a:spcPct val="0"/>
              </a:spcBef>
              <a:spcAft>
                <a:spcPct val="0"/>
              </a:spcAft>
            </a:pPr>
            <a:r>
              <a:rPr lang="en-US" sz="1600" dirty="0" smtClean="0">
                <a:solidFill>
                  <a:srgbClr val="000000"/>
                </a:solidFill>
                <a:latin typeface="Arial Narrow" charset="0"/>
                <a:cs typeface="Arial" charset="0"/>
              </a:rPr>
              <a:t>(1:19b)</a:t>
            </a:r>
          </a:p>
          <a:p>
            <a:pPr algn="ctr" defTabSz="914400" fontAlgn="base">
              <a:spcBef>
                <a:spcPct val="0"/>
              </a:spcBef>
              <a:spcAft>
                <a:spcPct val="0"/>
              </a:spcAft>
            </a:pPr>
            <a:r>
              <a:rPr lang="en-US" sz="1600" b="1" dirty="0" smtClean="0">
                <a:solidFill>
                  <a:srgbClr val="000000"/>
                </a:solidFill>
                <a:latin typeface="Arial Narrow" charset="0"/>
                <a:cs typeface="Arial" charset="0"/>
              </a:rPr>
              <a:t>Rev. 2</a:t>
            </a:r>
            <a:r>
              <a:rPr lang="en-US" sz="1600" b="1" dirty="0">
                <a:solidFill>
                  <a:srgbClr val="000000"/>
                </a:solidFill>
                <a:latin typeface="Arial Narrow" charset="0"/>
                <a:cs typeface="Arial" charset="0"/>
              </a:rPr>
              <a:t>–</a:t>
            </a:r>
            <a:r>
              <a:rPr lang="en-US" sz="1600" b="1" dirty="0" smtClean="0">
                <a:solidFill>
                  <a:srgbClr val="000000"/>
                </a:solidFill>
                <a:latin typeface="Arial Narrow" charset="0"/>
                <a:cs typeface="Arial" charset="0"/>
              </a:rPr>
              <a:t>3</a:t>
            </a: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will </a:t>
            </a:r>
            <a:br>
              <a:rPr lang="en-US" sz="1600" dirty="0" smtClean="0">
                <a:solidFill>
                  <a:srgbClr val="000000"/>
                </a:solidFill>
                <a:latin typeface="Arial Narrow" charset="0"/>
                <a:cs typeface="Arial" charset="0"/>
              </a:rPr>
            </a:br>
            <a:r>
              <a:rPr lang="en-US" sz="1600" dirty="0" smtClean="0">
                <a:solidFill>
                  <a:srgbClr val="000000"/>
                </a:solidFill>
                <a:latin typeface="Arial Narrow" charset="0"/>
                <a:cs typeface="Arial" charset="0"/>
              </a:rPr>
              <a:t>take place later"</a:t>
            </a:r>
          </a:p>
          <a:p>
            <a:pPr algn="ctr" defTabSz="914400" fontAlgn="base">
              <a:spcBef>
                <a:spcPct val="0"/>
              </a:spcBef>
              <a:spcAft>
                <a:spcPct val="0"/>
              </a:spcAft>
            </a:pPr>
            <a:r>
              <a:rPr lang="en-US" sz="1600" dirty="0" smtClean="0">
                <a:solidFill>
                  <a:srgbClr val="000000"/>
                </a:solidFill>
                <a:latin typeface="Arial Narrow" charset="0"/>
                <a:cs typeface="Arial" charset="0"/>
              </a:rPr>
              <a:t>(1:19c)</a:t>
            </a:r>
          </a:p>
          <a:p>
            <a:pPr algn="ctr" defTabSz="914400" fontAlgn="base">
              <a:spcBef>
                <a:spcPct val="0"/>
              </a:spcBef>
              <a:spcAft>
                <a:spcPct val="0"/>
              </a:spcAft>
            </a:pPr>
            <a:r>
              <a:rPr lang="en-US" sz="1600" b="1" dirty="0" smtClean="0">
                <a:solidFill>
                  <a:srgbClr val="000000"/>
                </a:solidFill>
                <a:latin typeface="Arial Narrow" charset="0"/>
                <a:cs typeface="Arial" charset="0"/>
              </a:rPr>
              <a:t>Rev. 4</a:t>
            </a:r>
            <a:r>
              <a:rPr lang="en-US" sz="1600" b="1" dirty="0">
                <a:solidFill>
                  <a:srgbClr val="000000"/>
                </a:solidFill>
                <a:latin typeface="Arial Narrow" charset="0"/>
                <a:cs typeface="Arial" charset="0"/>
              </a:rPr>
              <a:t>–</a:t>
            </a:r>
            <a:r>
              <a:rPr lang="en-US" sz="1600" b="1" dirty="0" smtClean="0">
                <a:solidFill>
                  <a:srgbClr val="000000"/>
                </a:solidFill>
                <a:latin typeface="Arial Narrow" charset="0"/>
                <a:cs typeface="Arial" charset="0"/>
              </a:rPr>
              <a:t>22</a:t>
            </a: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Vision of Christ</a:t>
            </a: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smtClean="0">
                <a:solidFill>
                  <a:srgbClr val="000000"/>
                </a:solidFill>
                <a:latin typeface="Arial Narrow" charset="0"/>
                <a:cs typeface="Arial" charset="0"/>
              </a:rPr>
              <a:t>Second Half</a:t>
            </a:r>
            <a:endParaRPr lang="en-US" sz="1400" b="1" dirty="0" smtClean="0">
              <a:solidFill>
                <a:srgbClr val="000000"/>
              </a:solidFill>
              <a:latin typeface="Arial Narrow"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Tribulation</a:t>
            </a:r>
          </a:p>
          <a:p>
            <a:pPr algn="ctr" defTabSz="914400" fontAlgn="base">
              <a:spcBef>
                <a:spcPct val="0"/>
              </a:spcBef>
              <a:spcAft>
                <a:spcPct val="0"/>
              </a:spcAft>
            </a:pPr>
            <a:r>
              <a:rPr lang="en-US" sz="1400" b="1" dirty="0" smtClean="0">
                <a:solidFill>
                  <a:srgbClr val="000000"/>
                </a:solidFill>
                <a:latin typeface="Arial Narrow" charset="0"/>
                <a:cs typeface="Arial" charset="0"/>
              </a:rPr>
              <a:t>4:1 – 19:10</a:t>
            </a: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Second Coming</a:t>
            </a: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Millennium</a:t>
            </a: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b="1" dirty="0" smtClean="0">
                <a:solidFill>
                  <a:srgbClr val="000000"/>
                </a:solidFill>
                <a:latin typeface="Arial Narrow" charset="0"/>
                <a:cs typeface="Arial" charset="0"/>
              </a:rPr>
              <a:t>Eternal State</a:t>
            </a: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90488" name="TextBox 30"/>
          <p:cNvSpPr txBox="1">
            <a:spLocks noChangeArrowheads="1"/>
          </p:cNvSpPr>
          <p:nvPr/>
        </p:nvSpPr>
        <p:spPr bwMode="auto">
          <a:xfrm>
            <a:off x="7902457" y="4269970"/>
            <a:ext cx="761432" cy="78581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200" b="1" dirty="0" smtClean="0">
                <a:solidFill>
                  <a:srgbClr val="000000"/>
                </a:solidFill>
                <a:latin typeface="Arial Narrow" charset="0"/>
                <a:cs typeface="Arial" charset="0"/>
              </a:rPr>
              <a:t>Great White Throne Judgment</a:t>
            </a: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400" dirty="0" smtClean="0">
                <a:solidFill>
                  <a:srgbClr val="000000"/>
                </a:solidFill>
                <a:latin typeface="Arial Narrow" charset="0"/>
                <a:cs typeface="Arial" charset="0"/>
              </a:rPr>
              <a:t>Copyright 1989 Rick Griffith</a:t>
            </a:r>
          </a:p>
          <a:p>
            <a:pPr defTabSz="914400" fontAlgn="base">
              <a:spcBef>
                <a:spcPct val="0"/>
              </a:spcBef>
              <a:spcAft>
                <a:spcPct val="0"/>
              </a:spcAft>
            </a:pPr>
            <a:r>
              <a:rPr lang="en-US" sz="1400" dirty="0" smtClean="0">
                <a:solidFill>
                  <a:srgbClr val="000000"/>
                </a:solidFill>
                <a:latin typeface="Arial Narrow"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smtClean="0">
                <a:solidFill>
                  <a:srgbClr val="000000"/>
                </a:solidFill>
                <a:latin typeface="Arial Narrow" charset="0"/>
                <a:cs typeface="Arial" charset="0"/>
              </a:rPr>
              <a:t>First Half</a:t>
            </a:r>
            <a:endParaRPr lang="en-US" sz="1400" b="1" dirty="0" smtClean="0">
              <a:solidFill>
                <a:srgbClr val="000000"/>
              </a:solidFill>
              <a:latin typeface="Arial Narrow"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5213055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9" name="Rectangle 13"/>
          <p:cNvSpPr>
            <a:spLocks noGrp="1" noChangeArrowheads="1"/>
          </p:cNvSpPr>
          <p:nvPr>
            <p:ph type="title" idx="4294967295"/>
          </p:nvPr>
        </p:nvSpPr>
        <p:spPr>
          <a:xfrm>
            <a:off x="5867400" y="4797425"/>
            <a:ext cx="3276600" cy="1874838"/>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en-US" sz="3900" b="1" dirty="0" smtClean="0">
                <a:solidFill>
                  <a:srgbClr val="FFEA18"/>
                </a:solidFill>
                <a:latin typeface="Comic Sans MS" charset="0"/>
                <a:ea typeface="ＭＳ Ｐゴシック" charset="0"/>
              </a:rPr>
              <a:t>The Twofold Context of the Book</a:t>
            </a:r>
            <a:endParaRPr lang="en-US" sz="3900" b="1" dirty="0">
              <a:solidFill>
                <a:srgbClr val="FFEA18"/>
              </a:solidFill>
              <a:latin typeface="Comic Sans MS" charset="0"/>
              <a:ea typeface="ＭＳ Ｐゴシック" charset="0"/>
            </a:endParaRP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30163" y="3644900"/>
            <a:ext cx="5410201" cy="3108543"/>
          </a:xfrm>
          <a:prstGeom prst="rect">
            <a:avLst/>
          </a:prstGeom>
          <a:solidFill>
            <a:srgbClr val="800000"/>
          </a:solid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r>
              <a:rPr lang="vi-VN" sz="2800" dirty="0" smtClean="0">
                <a:solidFill>
                  <a:schemeClr val="bg1"/>
                </a:solidFill>
              </a:rPr>
              <a:t>Tôi là Giăng, là anh em và bạn của các anh em về hoạn nạn, về nước, về sự nhịn nhục trong Đức Chúa Jêsus, tôi đã ở trong đảo gọi là Bát-mô, vì cớ lời Đức Chúa Trời và chứng của Đức Chúa Jêsus. </a:t>
            </a:r>
            <a:r>
              <a:rPr lang="en-US" sz="2800" dirty="0" smtClean="0">
                <a:solidFill>
                  <a:schemeClr val="bg1"/>
                </a:solidFill>
              </a:rPr>
              <a:t>    </a:t>
            </a:r>
            <a:r>
              <a:rPr lang="vi-VN" sz="2800" dirty="0" smtClean="0">
                <a:solidFill>
                  <a:schemeClr val="bg1"/>
                </a:solidFill>
              </a:rPr>
              <a:t>Rev 1:9 </a:t>
            </a:r>
            <a:r>
              <a:rPr lang="en-US" sz="2800" dirty="0" smtClean="0">
                <a:solidFill>
                  <a:schemeClr val="bg1"/>
                </a:solidFill>
              </a:rPr>
              <a:t>Viet</a:t>
            </a:r>
            <a:endParaRPr lang="vi-VN" sz="2800" dirty="0" smtClean="0">
              <a:solidFill>
                <a:schemeClr val="bg1"/>
              </a:solidFill>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ln w="57150" cmpd="sng">
                <a:solidFill>
                  <a:srgbClr val="FF0000"/>
                </a:solidFill>
              </a:ln>
              <a:solidFill>
                <a:srgbClr val="FFFFFF"/>
              </a:solidFill>
              <a:latin typeface="Arial"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6325"/>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smtClean="0">
                <a:solidFill>
                  <a:srgbClr val="FFFFFF"/>
                </a:solidFill>
                <a:effectLst>
                  <a:outerShdw blurRad="38100" dist="38100" dir="2700000" algn="tl">
                    <a:srgbClr val="000000"/>
                  </a:outerShdw>
                </a:effectLst>
                <a:latin typeface="26" charset="0"/>
              </a:rPr>
              <a:t>External Persecution</a:t>
            </a:r>
            <a:endParaRPr lang="en-US" sz="3200" dirty="0" smtClean="0">
              <a:solidFill>
                <a:srgbClr val="FFFFFF"/>
              </a:solidFill>
              <a:effectLst>
                <a:outerShdw blurRad="38100" dist="38100" dir="2700000" algn="tl">
                  <a:srgbClr val="000000"/>
                </a:outerShdw>
              </a:effectLst>
              <a:latin typeface="26"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913"/>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smtClean="0">
                <a:solidFill>
                  <a:srgbClr val="FFFFFF"/>
                </a:solidFill>
                <a:effectLst>
                  <a:outerShdw blurRad="38100" dist="38100" dir="2700000" algn="tl">
                    <a:srgbClr val="000000"/>
                  </a:outerShdw>
                </a:effectLst>
                <a:latin typeface="26" charset="0"/>
              </a:rPr>
              <a:t>Internal Compromise</a:t>
            </a:r>
            <a:endParaRPr lang="en-US" sz="3200" dirty="0" smtClean="0">
              <a:solidFill>
                <a:srgbClr val="FFFFFF"/>
              </a:solidFill>
              <a:effectLst>
                <a:outerShdw blurRad="38100" dist="38100" dir="2700000" algn="tl">
                  <a:srgbClr val="000000"/>
                </a:outerShdw>
              </a:effectLst>
              <a:latin typeface="26"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outerShdw>
                </a:effectLst>
                <a:latin typeface="26" charset="0"/>
              </a:rPr>
              <a:t>Patmos</a:t>
            </a:r>
            <a:endParaRPr lang="en-US" dirty="0" smtClean="0">
              <a:solidFill>
                <a:srgbClr val="FFFFFF"/>
              </a:solidFill>
              <a:effectLst>
                <a:outerShdw blurRad="38100" dist="38100" dir="2700000" algn="tl">
                  <a:srgbClr val="000000"/>
                </a:outerShdw>
              </a:effectLst>
              <a:latin typeface="26"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smtClean="0">
                <a:solidFill>
                  <a:srgbClr val="FFFFFF"/>
                </a:solidFill>
                <a:latin typeface="Arial" charset="0"/>
                <a:cs typeface="Arial" charset="0"/>
              </a:rPr>
              <a:t>321</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14066588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8737" name="Rectangle 2"/>
          <p:cNvSpPr>
            <a:spLocks noGrp="1" noChangeArrowheads="1"/>
          </p:cNvSpPr>
          <p:nvPr>
            <p:ph type="ctrTitle"/>
          </p:nvPr>
        </p:nvSpPr>
        <p:spPr>
          <a:xfrm>
            <a:off x="0" y="6019800"/>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WorldVenture Seminary Professors in Israel</a:t>
            </a:r>
            <a:endParaRPr lang="en-US" sz="4000" b="1">
              <a:latin typeface="Times New Roman" charset="0"/>
              <a:ea typeface="ＭＳ Ｐゴシック" charset="0"/>
              <a:cs typeface="ＭＳ Ｐゴシック" charset="0"/>
            </a:endParaRPr>
          </a:p>
        </p:txBody>
      </p:sp>
      <p:pic>
        <p:nvPicPr>
          <p:cNvPr id="628738" name="Picture 3" descr="GroupTaborApr07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75"/>
            <a:ext cx="91440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1593258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 name="Picture 5" descr="rev 4 ongchewpeng-devil-jesus.jpg"/>
          <p:cNvPicPr>
            <a:picLocks noChangeAspect="1"/>
          </p:cNvPicPr>
          <p:nvPr/>
        </p:nvPicPr>
        <p:blipFill rotWithShape="1">
          <a:blip r:embed="rId2">
            <a:extLst>
              <a:ext uri="{28A0092B-C50C-407E-A947-70E740481C1C}">
                <a14:useLocalDpi xmlns:a14="http://schemas.microsoft.com/office/drawing/2010/main" val="0"/>
              </a:ext>
            </a:extLst>
          </a:blip>
          <a:srcRect l="953"/>
          <a:stretch/>
        </p:blipFill>
        <p:spPr>
          <a:xfrm>
            <a:off x="62258" y="1387838"/>
            <a:ext cx="9056840" cy="5470162"/>
          </a:xfrm>
          <a:prstGeom prst="rect">
            <a:avLst/>
          </a:prstGeom>
        </p:spPr>
      </p:pic>
      <p:sp>
        <p:nvSpPr>
          <p:cNvPr id="2" name="Title 1"/>
          <p:cNvSpPr>
            <a:spLocks noGrp="1"/>
          </p:cNvSpPr>
          <p:nvPr>
            <p:ph type="title"/>
          </p:nvPr>
        </p:nvSpPr>
        <p:spPr>
          <a:xfrm>
            <a:off x="0" y="176006"/>
            <a:ext cx="9119098" cy="1143000"/>
          </a:xfrm>
          <a:noFill/>
        </p:spPr>
        <p:txBody>
          <a:bodyPr/>
          <a:lstStyle/>
          <a:p>
            <a:r>
              <a:rPr lang="en-US" sz="4800" b="1" dirty="0" smtClean="0">
                <a:solidFill>
                  <a:schemeClr val="bg1"/>
                </a:solidFill>
                <a:effectLst>
                  <a:outerShdw blurRad="38100" dist="38100" dir="2700000" algn="tl">
                    <a:srgbClr val="000000">
                      <a:alpha val="43137"/>
                    </a:srgbClr>
                  </a:outerShdw>
                </a:effectLst>
              </a:rPr>
              <a:t>Summing Up the Whole Book</a:t>
            </a:r>
            <a:endParaRPr lang="en-US" sz="48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58922" y="1861677"/>
            <a:ext cx="8692427" cy="4265830"/>
          </a:xfrm>
          <a:prstGeom prst="rect">
            <a:avLst/>
          </a:prstGeom>
          <a:noFill/>
          <a:ln w="28575" cmpd="sng">
            <a:solidFill>
              <a:srgbClr val="004400"/>
            </a:solidFill>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sz="4000" b="1" dirty="0">
                <a:solidFill>
                  <a:srgbClr val="FFFFFF"/>
                </a:solidFill>
                <a:effectLst>
                  <a:glow rad="292100">
                    <a:srgbClr val="000000"/>
                  </a:glow>
                </a:effectLst>
                <a:latin typeface="Arial"/>
                <a:ea typeface="ヒラギノ角ゴ Pro W3"/>
                <a:cs typeface="ヒラギノ角ゴ Pro W3"/>
              </a:rPr>
              <a:t>God discloses through John the </a:t>
            </a:r>
            <a:r>
              <a:rPr lang="en-US" sz="4000" b="1" dirty="0">
                <a:solidFill>
                  <a:srgbClr val="FFFF00"/>
                </a:solidFill>
                <a:effectLst>
                  <a:glow rad="292100">
                    <a:srgbClr val="000000"/>
                  </a:glow>
                </a:effectLst>
                <a:latin typeface="Arial"/>
                <a:ea typeface="ヒラギノ角ゴ Pro W3"/>
                <a:cs typeface="ヒラギノ角ゴ Pro W3"/>
              </a:rPr>
              <a:t>sovereignty of Jesus Christ </a:t>
            </a:r>
            <a:r>
              <a:rPr lang="en-US" sz="4000" b="1" dirty="0">
                <a:solidFill>
                  <a:srgbClr val="FFFFFF"/>
                </a:solidFill>
                <a:effectLst>
                  <a:glow rad="292100">
                    <a:srgbClr val="000000"/>
                  </a:glow>
                </a:effectLst>
                <a:latin typeface="Arial"/>
                <a:ea typeface="ヒラギノ角ゴ Pro W3"/>
                <a:cs typeface="ヒラギノ角ゴ Pro W3"/>
              </a:rPr>
              <a:t>in His ultimate future triumph to encourage believers to </a:t>
            </a:r>
            <a:r>
              <a:rPr lang="en-US" sz="4000" b="1" dirty="0">
                <a:solidFill>
                  <a:srgbClr val="FFFF00"/>
                </a:solidFill>
                <a:effectLst>
                  <a:glow rad="292100">
                    <a:srgbClr val="000000"/>
                  </a:glow>
                </a:effectLst>
                <a:latin typeface="Arial"/>
                <a:ea typeface="ヒラギノ角ゴ Pro W3"/>
                <a:cs typeface="ヒラギノ角ゴ Pro W3"/>
              </a:rPr>
              <a:t>persevere despite internal compromise and external opposition</a:t>
            </a:r>
            <a:r>
              <a:rPr lang="en-US" sz="4000" b="1" dirty="0">
                <a:solidFill>
                  <a:srgbClr val="FFFFFF"/>
                </a:solidFill>
                <a:effectLst>
                  <a:glow rad="292100">
                    <a:srgbClr val="000000"/>
                  </a:glow>
                </a:effectLst>
                <a:latin typeface="Arial"/>
                <a:ea typeface="ヒラギノ角ゴ Pro W3"/>
                <a:cs typeface="ヒラギノ角ゴ Pro W3"/>
              </a:rPr>
              <a:t> </a:t>
            </a:r>
          </a:p>
        </p:txBody>
      </p:sp>
      <p:sp>
        <p:nvSpPr>
          <p:cNvPr id="5" name="Text Box 7"/>
          <p:cNvSpPr txBox="1">
            <a:spLocks noChangeArrowheads="1"/>
          </p:cNvSpPr>
          <p:nvPr/>
        </p:nvSpPr>
        <p:spPr bwMode="auto">
          <a:xfrm>
            <a:off x="8426740"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66033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en-US" b="1" dirty="0">
                <a:solidFill>
                  <a:srgbClr val="FFFFFF"/>
                </a:solidFill>
                <a:latin typeface="Arial" charset="0"/>
                <a:ea typeface="ＭＳ Ｐゴシック" charset="0"/>
              </a:rPr>
              <a:t>John at Patmos (1</a:t>
            </a:r>
            <a:r>
              <a:rPr lang="en-US" b="1" dirty="0" smtClean="0">
                <a:solidFill>
                  <a:srgbClr val="FFFFFF"/>
                </a:solidFill>
                <a:latin typeface="Arial" charset="0"/>
                <a:ea typeface="ＭＳ Ｐゴシック" charset="0"/>
              </a:rPr>
              <a:t>:9-10</a:t>
            </a:r>
            <a:r>
              <a:rPr lang="en-US" b="1" dirty="0">
                <a:solidFill>
                  <a:srgbClr val="FFFFFF"/>
                </a:solidFill>
                <a:latin typeface="Arial" charset="0"/>
                <a:ea typeface="ＭＳ Ｐゴシック" charset="0"/>
              </a:rPr>
              <a:t>)</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533922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sz="5400" dirty="0" smtClean="0">
                <a:solidFill>
                  <a:srgbClr val="FFFFFF"/>
                </a:solidFill>
                <a:ea typeface="ＭＳ Ｐゴシック" charset="0"/>
              </a:rPr>
              <a:t>Why should we know that Jesus </a:t>
            </a:r>
            <a:r>
              <a:rPr lang="en-US" sz="5400" dirty="0" smtClean="0">
                <a:solidFill>
                  <a:srgbClr val="FFFF00"/>
                </a:solidFill>
                <a:ea typeface="ＭＳ Ｐゴシック" charset="0"/>
              </a:rPr>
              <a:t>rules</a:t>
            </a:r>
            <a:r>
              <a:rPr lang="en-US" sz="5400" dirty="0" smtClean="0">
                <a:solidFill>
                  <a:srgbClr val="FFFFFF"/>
                </a:solidFill>
                <a:ea typeface="ＭＳ Ｐゴシック" charset="0"/>
              </a:rPr>
              <a:t> the world?</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read Revelation?</a:t>
            </a:r>
          </a:p>
          <a:p>
            <a:pPr marL="914400" indent="-914400" algn="l">
              <a:buFont typeface="+mj-lt"/>
              <a:buAutoNum type="arabicPeriod"/>
              <a:defRPr/>
            </a:pPr>
            <a:r>
              <a:rPr lang="en-US" sz="4800" b="1" i="1" dirty="0" smtClean="0">
                <a:ln>
                  <a:solidFill>
                    <a:srgbClr val="000000"/>
                  </a:solidFill>
                </a:ln>
                <a:solidFill>
                  <a:srgbClr val="FFFFFF"/>
                </a:solidFill>
                <a:effectLst>
                  <a:glow rad="139700">
                    <a:schemeClr val="accent4">
                      <a:satMod val="175000"/>
                    </a:schemeClr>
                  </a:glow>
                </a:effectLst>
                <a:ea typeface="ＭＳ Ｐゴシック" charset="0"/>
              </a:rPr>
              <a:t>Why worship Jesus?</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l">
              <a:buFont typeface="+mj-lt"/>
              <a:buAutoNum type="arabicPeriod"/>
              <a:defRPr/>
            </a:pPr>
            <a:r>
              <a:rPr lang="en-US" sz="4800" b="1" i="1" dirty="0">
                <a:ln>
                  <a:solidFill>
                    <a:srgbClr val="000000"/>
                  </a:solidFill>
                </a:ln>
                <a:solidFill>
                  <a:srgbClr val="FFFFFF"/>
                </a:solidFill>
                <a:effectLst>
                  <a:glow rad="139700">
                    <a:schemeClr val="accent4">
                      <a:satMod val="175000"/>
                    </a:schemeClr>
                  </a:glow>
                </a:effectLst>
                <a:ea typeface="ＭＳ Ｐゴシック" charset="0"/>
              </a:rPr>
              <a:t>Why see Jesus clearly?</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32405195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4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80481"/>
            <a:ext cx="4592326" cy="6434671"/>
          </a:xfrm>
          <a:solidFill>
            <a:srgbClr val="800000"/>
          </a:solidFill>
        </p:spPr>
        <p:txBody>
          <a:bodyPr/>
          <a:lstStyle/>
          <a:p>
            <a:r>
              <a:rPr lang="en-US" b="1" dirty="0" smtClean="0">
                <a:solidFill>
                  <a:srgbClr val="FFFFFF"/>
                </a:solidFill>
                <a:effectLst>
                  <a:outerShdw blurRad="38100" dist="38100" dir="2700000" algn="tl">
                    <a:srgbClr val="000000">
                      <a:alpha val="43137"/>
                    </a:srgbClr>
                  </a:outerShdw>
                </a:effectLst>
                <a:latin typeface="Arial" charset="0"/>
                <a:ea typeface="ＭＳ Ｐゴシック" charset="0"/>
              </a:rPr>
              <a:t>I. Reading </a:t>
            </a:r>
            <a:r>
              <a:rPr lang="en-US" b="1" dirty="0">
                <a:solidFill>
                  <a:srgbClr val="FFFFFF"/>
                </a:solidFill>
                <a:effectLst>
                  <a:outerShdw blurRad="38100" dist="38100" dir="2700000" algn="tl">
                    <a:srgbClr val="000000">
                      <a:alpha val="43137"/>
                    </a:srgbClr>
                  </a:outerShdw>
                </a:effectLst>
                <a:latin typeface="Arial" charset="0"/>
                <a:ea typeface="ＭＳ Ｐゴシック" charset="0"/>
              </a:rPr>
              <a:t>and obeying this Revelation of </a:t>
            </a:r>
            <a:r>
              <a:rPr lang="en-US" b="1" dirty="0" smtClean="0">
                <a:solidFill>
                  <a:srgbClr val="FFFFFF"/>
                </a:solidFill>
                <a:effectLst>
                  <a:outerShdw blurRad="38100" dist="38100" dir="2700000" algn="tl">
                    <a:srgbClr val="000000">
                      <a:alpha val="43137"/>
                    </a:srgbClr>
                  </a:outerShdw>
                </a:effectLst>
                <a:latin typeface="Arial" charset="0"/>
                <a:ea typeface="ＭＳ Ｐゴシック" charset="0"/>
              </a:rPr>
              <a:t>Christ</a:t>
            </a:r>
            <a:r>
              <a:rPr lang="fr-FR" b="1" dirty="0" smtClean="0">
                <a:solidFill>
                  <a:srgbClr val="FFFFFF"/>
                </a:solidFill>
                <a:effectLst>
                  <a:outerShdw blurRad="38100" dist="38100" dir="2700000" algn="tl">
                    <a:srgbClr val="000000">
                      <a:alpha val="43137"/>
                    </a:srgbClr>
                  </a:outerShdw>
                </a:effectLst>
                <a:latin typeface="Arial" charset="0"/>
                <a:ea typeface="ＭＳ Ｐゴシック" charset="0"/>
              </a:rPr>
              <a:t>'</a:t>
            </a:r>
            <a:r>
              <a:rPr lang="en-US" b="1" dirty="0" smtClean="0">
                <a:solidFill>
                  <a:srgbClr val="FFFFFF"/>
                </a:solidFill>
                <a:effectLst>
                  <a:outerShdw blurRad="38100" dist="38100" dir="2700000" algn="tl">
                    <a:srgbClr val="000000">
                      <a:alpha val="43137"/>
                    </a:srgbClr>
                  </a:outerShdw>
                </a:effectLst>
                <a:latin typeface="Arial" charset="0"/>
                <a:ea typeface="ＭＳ Ｐゴシック" charset="0"/>
              </a:rPr>
              <a:t>s </a:t>
            </a:r>
            <a:r>
              <a:rPr lang="en-US" b="1" dirty="0">
                <a:solidFill>
                  <a:srgbClr val="FFFFFF"/>
                </a:solidFill>
                <a:effectLst>
                  <a:outerShdw blurRad="38100" dist="38100" dir="2700000" algn="tl">
                    <a:srgbClr val="000000">
                      <a:alpha val="43137"/>
                    </a:srgbClr>
                  </a:outerShdw>
                </a:effectLst>
                <a:latin typeface="Arial" charset="0"/>
                <a:ea typeface="ＭＳ Ｐゴシック" charset="0"/>
              </a:rPr>
              <a:t>sovereignty brings </a:t>
            </a:r>
            <a:r>
              <a:rPr lang="en-US" b="1" dirty="0">
                <a:solidFill>
                  <a:srgbClr val="FFFF00"/>
                </a:solidFill>
                <a:effectLst>
                  <a:outerShdw blurRad="38100" dist="38100" dir="2700000" algn="tl">
                    <a:srgbClr val="000000">
                      <a:alpha val="43137"/>
                    </a:srgbClr>
                  </a:outerShdw>
                </a:effectLst>
                <a:latin typeface="Arial" charset="0"/>
                <a:ea typeface="ＭＳ Ｐゴシック" charset="0"/>
              </a:rPr>
              <a:t>blessing</a:t>
            </a:r>
            <a:r>
              <a:rPr lang="en-US" b="1" dirty="0">
                <a:solidFill>
                  <a:srgbClr val="FFFFFF"/>
                </a:solidFill>
                <a:effectLst>
                  <a:outerShdw blurRad="38100" dist="38100" dir="2700000" algn="tl">
                    <a:srgbClr val="000000">
                      <a:alpha val="43137"/>
                    </a:srgbClr>
                  </a:outerShdw>
                </a:effectLst>
                <a:latin typeface="Arial" charset="0"/>
                <a:ea typeface="ＭＳ Ｐゴシック" charset="0"/>
              </a:rPr>
              <a:t> (1:1-</a:t>
            </a:r>
            <a:r>
              <a:rPr lang="en-US" b="1" dirty="0" smtClean="0">
                <a:solidFill>
                  <a:srgbClr val="FFFFFF"/>
                </a:solidFill>
                <a:effectLst>
                  <a:outerShdw blurRad="38100" dist="38100" dir="2700000" algn="tl">
                    <a:srgbClr val="000000">
                      <a:alpha val="43137"/>
                    </a:srgbClr>
                  </a:outerShdw>
                </a:effectLst>
                <a:latin typeface="Arial" charset="0"/>
                <a:ea typeface="ＭＳ Ｐゴシック" charset="0"/>
              </a:rPr>
              <a:t>3). </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Tree>
    <p:extLst>
      <p:ext uri="{BB962C8B-B14F-4D97-AF65-F5344CB8AC3E}">
        <p14:creationId xmlns:p14="http://schemas.microsoft.com/office/powerpoint/2010/main" val="832922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576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5"/>
          <p:cNvSpPr>
            <a:spLocks noChangeArrowheads="1"/>
          </p:cNvSpPr>
          <p:nvPr/>
        </p:nvSpPr>
        <p:spPr bwMode="auto">
          <a:xfrm>
            <a:off x="-3109" y="2029920"/>
            <a:ext cx="7261225" cy="4797425"/>
          </a:xfrm>
          <a:prstGeom prst="rect">
            <a:avLst/>
          </a:prstGeom>
          <a:gradFill rotWithShape="1">
            <a:gsLst>
              <a:gs pos="0">
                <a:srgbClr val="2F002F"/>
              </a:gs>
              <a:gs pos="50000">
                <a:srgbClr val="660066"/>
              </a:gs>
              <a:gs pos="100000">
                <a:srgbClr val="2F002F"/>
              </a:gs>
            </a:gsLst>
            <a:lin ang="5400000" scaled="1"/>
          </a:gradFill>
          <a:ln>
            <a:noFill/>
          </a:ln>
          <a:extLst/>
        </p:spPr>
        <p:txBody>
          <a:bodyPr/>
          <a:lstStyle/>
          <a:p>
            <a:r>
              <a:rPr lang="vi-VN" sz="3100" dirty="0" smtClean="0">
                <a:solidFill>
                  <a:schemeClr val="bg1"/>
                </a:solidFill>
              </a:rPr>
              <a:t>Sự mặc thị của Đức Chúa Jêsus Christ mà Đức Chúa Trời đã ban cho Ngài đặng đem tỏ ra cùng tôi tớ Ngài những điều kíp phải xảy đến, thì Ngài đã sai thiên sứ đến tỏ những điều đó cho Giăng, tôi tớ Ngài, </a:t>
            </a:r>
          </a:p>
          <a:p>
            <a:r>
              <a:rPr lang="vi-VN" sz="3100" dirty="0" smtClean="0">
                <a:solidFill>
                  <a:schemeClr val="bg1"/>
                </a:solidFill>
              </a:rPr>
              <a:t>là kẻ đã rao truyền lời Đức Chúa Trời và chứng cớ của Đức Chúa Jêsus Christ, về mọi điều mình đã thấy. Rev 1:1</a:t>
            </a:r>
            <a:r>
              <a:rPr lang="en-US" sz="3100" dirty="0" smtClean="0">
                <a:solidFill>
                  <a:schemeClr val="bg1"/>
                </a:solidFill>
              </a:rPr>
              <a:t>,2 Viet</a:t>
            </a:r>
            <a:endParaRPr lang="vi-VN" sz="3100" dirty="0" smtClean="0">
              <a:solidFill>
                <a:schemeClr val="bg1"/>
              </a:solidFill>
            </a:endParaRPr>
          </a:p>
        </p:txBody>
      </p:sp>
      <p:sp>
        <p:nvSpPr>
          <p:cNvPr id="7" name="Rectangle 2"/>
          <p:cNvSpPr txBox="1">
            <a:spLocks noChangeArrowheads="1"/>
          </p:cNvSpPr>
          <p:nvPr/>
        </p:nvSpPr>
        <p:spPr bwMode="auto">
          <a:xfrm>
            <a:off x="7485578" y="3517408"/>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charset="0"/>
                <a:cs typeface="Arial" charset="0"/>
              </a:rPr>
              <a:t>Angel</a:t>
            </a:r>
          </a:p>
        </p:txBody>
      </p:sp>
      <p:sp>
        <p:nvSpPr>
          <p:cNvPr id="8" name="Rectangle 2"/>
          <p:cNvSpPr txBox="1">
            <a:spLocks noChangeArrowheads="1"/>
          </p:cNvSpPr>
          <p:nvPr/>
        </p:nvSpPr>
        <p:spPr bwMode="auto">
          <a:xfrm>
            <a:off x="7485578" y="4428633"/>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John</a:t>
            </a:r>
          </a:p>
        </p:txBody>
      </p:sp>
      <p:sp>
        <p:nvSpPr>
          <p:cNvPr id="9" name="Rectangle 2"/>
          <p:cNvSpPr txBox="1">
            <a:spLocks noChangeArrowheads="1"/>
          </p:cNvSpPr>
          <p:nvPr/>
        </p:nvSpPr>
        <p:spPr bwMode="auto">
          <a:xfrm>
            <a:off x="7323653" y="5412883"/>
            <a:ext cx="18351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Readers </a:t>
            </a:r>
            <a:r>
              <a:rPr lang="en-US" b="1">
                <a:solidFill>
                  <a:srgbClr val="000000"/>
                </a:solidFill>
                <a:latin typeface="Arial" charset="0"/>
                <a:cs typeface="Arial" charset="0"/>
              </a:rPr>
              <a:t>(servants)</a:t>
            </a:r>
            <a:endParaRPr lang="en-US" sz="3200" b="1">
              <a:solidFill>
                <a:srgbClr val="000000"/>
              </a:solidFill>
              <a:latin typeface="Arial" charset="0"/>
              <a:cs typeface="Arial"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889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Text Box 1034"/>
          <p:cNvSpPr txBox="1">
            <a:spLocks noChangeArrowheads="1"/>
          </p:cNvSpPr>
          <p:nvPr/>
        </p:nvSpPr>
        <p:spPr bwMode="auto">
          <a:xfrm>
            <a:off x="7571020" y="0"/>
            <a:ext cx="1572980" cy="1202510"/>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000000"/>
                </a:solidFill>
                <a:effectLst>
                  <a:outerShdw blurRad="38100" dist="38100" dir="2700000" algn="tl">
                    <a:srgbClr val="DDDDDD"/>
                  </a:outerShdw>
                </a:effectLst>
                <a:latin typeface="Arial" charset="0"/>
                <a:cs typeface="Arial" charset="0"/>
              </a:rPr>
              <a:t>322</a:t>
            </a:r>
          </a:p>
          <a:p>
            <a:pPr algn="ctr" defTabSz="914400" eaLnBrk="0" fontAlgn="base" hangingPunct="0">
              <a:spcBef>
                <a:spcPct val="0"/>
              </a:spcBef>
              <a:spcAft>
                <a:spcPct val="0"/>
              </a:spcAft>
              <a:defRPr/>
            </a:pPr>
            <a:r>
              <a:rPr lang="en-US" b="1" dirty="0" smtClean="0">
                <a:solidFill>
                  <a:srgbClr val="000000"/>
                </a:solidFill>
                <a:effectLst>
                  <a:outerShdw blurRad="38100" dist="38100" dir="2700000" algn="tl">
                    <a:srgbClr val="DDDDDD"/>
                  </a:outerShdw>
                </a:effectLst>
                <a:latin typeface="Arial" charset="0"/>
                <a:cs typeface="Arial" charset="0"/>
              </a:rPr>
              <a:t>Points</a:t>
            </a:r>
            <a:br>
              <a:rPr lang="en-US" b="1" dirty="0" smtClean="0">
                <a:solidFill>
                  <a:srgbClr val="000000"/>
                </a:solidFill>
                <a:effectLst>
                  <a:outerShdw blurRad="38100" dist="38100" dir="2700000" algn="tl">
                    <a:srgbClr val="DDDDDD"/>
                  </a:outerShdw>
                </a:effectLst>
                <a:latin typeface="Arial" charset="0"/>
                <a:cs typeface="Arial" charset="0"/>
              </a:rPr>
            </a:br>
            <a:r>
              <a:rPr lang="en-US" b="1" dirty="0" smtClean="0">
                <a:solidFill>
                  <a:srgbClr val="000000"/>
                </a:solidFill>
                <a:effectLst>
                  <a:outerShdw blurRad="38100" dist="38100" dir="2700000" algn="tl">
                    <a:srgbClr val="DDDDDD"/>
                  </a:outerShdw>
                </a:effectLst>
                <a:latin typeface="Arial" charset="0"/>
                <a:cs typeface="Arial" charset="0"/>
              </a:rPr>
              <a:t>H &amp; I</a:t>
            </a:r>
          </a:p>
        </p:txBody>
      </p:sp>
      <p:sp>
        <p:nvSpPr>
          <p:cNvPr id="14" name="Rectangle 2"/>
          <p:cNvSpPr txBox="1">
            <a:spLocks noChangeArrowheads="1"/>
          </p:cNvSpPr>
          <p:nvPr/>
        </p:nvSpPr>
        <p:spPr bwMode="auto">
          <a:xfrm>
            <a:off x="7485578" y="2681530"/>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smtClean="0">
                <a:solidFill>
                  <a:srgbClr val="000000"/>
                </a:solidFill>
                <a:latin typeface="Arial" charset="0"/>
                <a:cs typeface="Arial" charset="0"/>
              </a:rPr>
              <a:t>Jesus</a:t>
            </a:r>
            <a:endParaRPr lang="en-US" sz="3200" b="1" dirty="0">
              <a:solidFill>
                <a:srgbClr val="000000"/>
              </a:solidFill>
              <a:latin typeface="Arial" charset="0"/>
              <a:cs typeface="Arial" charset="0"/>
            </a:endParaRPr>
          </a:p>
        </p:txBody>
      </p:sp>
      <p:sp>
        <p:nvSpPr>
          <p:cNvPr id="15" name="Down Arrow 14"/>
          <p:cNvSpPr>
            <a:spLocks noChangeArrowheads="1"/>
          </p:cNvSpPr>
          <p:nvPr/>
        </p:nvSpPr>
        <p:spPr bwMode="auto">
          <a:xfrm>
            <a:off x="7953097" y="3353042"/>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2358444" y="-2447"/>
            <a:ext cx="6779540" cy="2063021"/>
          </a:xfrm>
          <a:solidFill>
            <a:schemeClr val="bg1"/>
          </a:solidFill>
        </p:spPr>
        <p:txBody>
          <a:bodyPr/>
          <a:lstStyle/>
          <a:p>
            <a:r>
              <a:rPr lang="en-US" sz="3200" b="1" dirty="0" smtClean="0">
                <a:solidFill>
                  <a:schemeClr val="tx1"/>
                </a:solidFill>
                <a:latin typeface="Arial" charset="0"/>
                <a:ea typeface="ＭＳ Ｐゴシック" charset="0"/>
              </a:rPr>
              <a:t>Christ</a:t>
            </a:r>
            <a:r>
              <a:rPr lang="fr-FR" sz="3200" b="1" dirty="0" smtClean="0">
                <a:solidFill>
                  <a:schemeClr val="tx1"/>
                </a:solidFill>
                <a:latin typeface="Arial" charset="0"/>
                <a:ea typeface="ＭＳ Ｐゴシック" charset="0"/>
              </a:rPr>
              <a:t>'</a:t>
            </a:r>
            <a:r>
              <a:rPr lang="en-US" sz="3200" b="1" dirty="0" smtClean="0">
                <a:solidFill>
                  <a:schemeClr val="tx1"/>
                </a:solidFill>
                <a:latin typeface="Arial" charset="0"/>
                <a:ea typeface="ＭＳ Ｐゴシック" charset="0"/>
              </a:rPr>
              <a:t>s </a:t>
            </a:r>
            <a:r>
              <a:rPr lang="en-US" sz="3200" b="1" dirty="0">
                <a:solidFill>
                  <a:schemeClr val="tx1"/>
                </a:solidFill>
                <a:latin typeface="Arial" charset="0"/>
                <a:ea typeface="ＭＳ Ｐゴシック" charset="0"/>
              </a:rPr>
              <a:t>sovereignty over future events transmitted to John shows the prophecy as inspired (1:1-2) </a:t>
            </a: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charset="0"/>
                <a:cs typeface="Arial" charset="0"/>
              </a:rPr>
              <a:t>God</a:t>
            </a:r>
          </a:p>
        </p:txBody>
      </p:sp>
    </p:spTree>
    <p:extLst>
      <p:ext uri="{BB962C8B-B14F-4D97-AF65-F5344CB8AC3E}">
        <p14:creationId xmlns:p14="http://schemas.microsoft.com/office/powerpoint/2010/main" val="5789482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animBg="1"/>
      <p:bldP spid="11" grpId="0" animBg="1"/>
      <p:bldP spid="12" grpId="0" animBg="1"/>
      <p:bldP spid="14" grpId="0"/>
      <p:bldP spid="15" grpId="0" animBg="1"/>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r>
              <a:rPr lang="en-US" dirty="0">
                <a:effectLst>
                  <a:glow rad="241300">
                    <a:schemeClr val="tx1"/>
                  </a:glow>
                </a:effectLst>
              </a:rPr>
              <a:t>Characteristics</a:t>
            </a:r>
          </a:p>
        </p:txBody>
      </p:sp>
      <p:sp>
        <p:nvSpPr>
          <p:cNvPr id="5" name="Text Box 1034"/>
          <p:cNvSpPr txBox="1">
            <a:spLocks noChangeArrowheads="1"/>
          </p:cNvSpPr>
          <p:nvPr/>
        </p:nvSpPr>
        <p:spPr bwMode="auto">
          <a:xfrm>
            <a:off x="8105915" y="30024"/>
            <a:ext cx="982870" cy="463846"/>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4E5B6F"/>
                  </a:outerShdw>
                </a:effectLst>
                <a:latin typeface="Arial" charset="0"/>
                <a:cs typeface="Arial" charset="0"/>
              </a:rPr>
              <a:t>322</a:t>
            </a:r>
          </a:p>
        </p:txBody>
      </p:sp>
      <p:sp>
        <p:nvSpPr>
          <p:cNvPr id="3" name="TextBox 2"/>
          <p:cNvSpPr txBox="1"/>
          <p:nvPr/>
        </p:nvSpPr>
        <p:spPr>
          <a:xfrm>
            <a:off x="185860" y="1027556"/>
            <a:ext cx="8902925"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defTabSz="914400" eaLnBrk="0" fontAlgn="base" hangingPunct="0">
              <a:spcBef>
                <a:spcPct val="0"/>
              </a:spcBef>
              <a:spcAft>
                <a:spcPct val="0"/>
              </a:spcAft>
            </a:pPr>
            <a:r>
              <a:rPr lang="en-US" dirty="0" smtClean="0">
                <a:solidFill>
                  <a:srgbClr val="FFFFFF"/>
                </a:solidFill>
                <a:effectLst>
                  <a:glow rad="241300">
                    <a:srgbClr val="000000">
                      <a:alpha val="75000"/>
                    </a:srgbClr>
                  </a:glow>
                </a:effectLst>
                <a:ea typeface="ＭＳ Ｐゴシック" charset="0"/>
              </a:rPr>
              <a:t>This </a:t>
            </a:r>
            <a:r>
              <a:rPr lang="en-US" dirty="0">
                <a:solidFill>
                  <a:srgbClr val="FFFFFF"/>
                </a:solidFill>
                <a:effectLst>
                  <a:glow rad="241300">
                    <a:srgbClr val="000000">
                      <a:alpha val="75000"/>
                    </a:srgbClr>
                  </a:glow>
                </a:effectLst>
                <a:ea typeface="ＭＳ Ｐゴシック" charset="0"/>
              </a:rPr>
              <a:t>is the only book in the Bible that promises a special </a:t>
            </a:r>
            <a:r>
              <a:rPr lang="en-US" dirty="0">
                <a:solidFill>
                  <a:srgbClr val="FFFF00"/>
                </a:solidFill>
                <a:effectLst>
                  <a:glow rad="241300">
                    <a:srgbClr val="000000">
                      <a:alpha val="75000"/>
                    </a:srgbClr>
                  </a:glow>
                </a:effectLst>
                <a:ea typeface="ＭＳ Ｐゴシック" charset="0"/>
              </a:rPr>
              <a:t>blessing for reading</a:t>
            </a:r>
            <a:r>
              <a:rPr lang="en-US" dirty="0">
                <a:solidFill>
                  <a:srgbClr val="FFFFFF"/>
                </a:solidFill>
                <a:effectLst>
                  <a:glow rad="241300">
                    <a:srgbClr val="000000">
                      <a:alpha val="75000"/>
                    </a:srgbClr>
                  </a:glow>
                </a:effectLst>
                <a:ea typeface="ＭＳ Ｐゴシック" charset="0"/>
              </a:rPr>
              <a:t> it (1:3).</a:t>
            </a:r>
          </a:p>
        </p:txBody>
      </p:sp>
      <p:sp>
        <p:nvSpPr>
          <p:cNvPr id="6" name="TextBox 5"/>
          <p:cNvSpPr txBox="1"/>
          <p:nvPr/>
        </p:nvSpPr>
        <p:spPr>
          <a:xfrm>
            <a:off x="1070306" y="2601970"/>
            <a:ext cx="7947123" cy="2308324"/>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r>
              <a:rPr lang="vi-VN" sz="3600" dirty="0" smtClean="0"/>
              <a:t>Phước cho kẻ đọc cùng những kẻ nghe lời tiên tri nầy, và giữ theo điều đã viết ra đây. Vì thì giờ đã gần rồi. Rev 1:3 </a:t>
            </a:r>
            <a:r>
              <a:rPr lang="en-US" sz="3600" dirty="0" smtClean="0"/>
              <a:t>Viet</a:t>
            </a:r>
            <a:endParaRPr lang="vi-VN" sz="3600" dirty="0" smtClean="0"/>
          </a:p>
        </p:txBody>
      </p:sp>
    </p:spTree>
    <p:extLst>
      <p:ext uri="{BB962C8B-B14F-4D97-AF65-F5344CB8AC3E}">
        <p14:creationId xmlns:p14="http://schemas.microsoft.com/office/powerpoint/2010/main" val="297994328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a:extLst>
              <a:ext uri="{28A0092B-C50C-407E-A947-70E740481C1C}">
                <a14:useLocalDpi xmlns:a14="http://schemas.microsoft.com/office/drawing/2010/main" val="0"/>
              </a:ext>
            </a:extLst>
          </a:blip>
          <a:srcRect r="8968"/>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defRPr/>
            </a:pPr>
            <a:r>
              <a:rPr lang="en-US" dirty="0" smtClean="0"/>
              <a:t>We often look down…</a:t>
            </a:r>
            <a:endParaRPr lang="en-US" dirty="0"/>
          </a:p>
        </p:txBody>
      </p:sp>
    </p:spTree>
    <p:extLst>
      <p:ext uri="{BB962C8B-B14F-4D97-AF65-F5344CB8AC3E}">
        <p14:creationId xmlns:p14="http://schemas.microsoft.com/office/powerpoint/2010/main" val="6868568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49" name="Title 1"/>
          <p:cNvSpPr>
            <a:spLocks noGrp="1"/>
          </p:cNvSpPr>
          <p:nvPr>
            <p:ph type="title"/>
          </p:nvPr>
        </p:nvSpPr>
        <p:spPr>
          <a:xfrm>
            <a:off x="5008563" y="609600"/>
            <a:ext cx="3740150" cy="5094482"/>
          </a:xfrm>
        </p:spPr>
        <p:txBody>
          <a:bodyPr/>
          <a:lstStyle/>
          <a:p>
            <a:r>
              <a:rPr lang="en-US" sz="4800" dirty="0" smtClean="0">
                <a:solidFill>
                  <a:schemeClr val="bg1"/>
                </a:solidFill>
                <a:latin typeface="Arial" charset="0"/>
              </a:rPr>
              <a:t>…so why should </a:t>
            </a:r>
            <a:r>
              <a:rPr lang="en-US" sz="4800" dirty="0">
                <a:solidFill>
                  <a:schemeClr val="bg1"/>
                </a:solidFill>
                <a:latin typeface="Arial" charset="0"/>
              </a:rPr>
              <a:t>you look up </a:t>
            </a:r>
            <a:r>
              <a:rPr lang="en-US" sz="4800" dirty="0" smtClean="0">
                <a:solidFill>
                  <a:schemeClr val="bg1"/>
                </a:solidFill>
                <a:latin typeface="Arial" charset="0"/>
              </a:rPr>
              <a:t>and </a:t>
            </a:r>
            <a:r>
              <a:rPr lang="en-US" sz="4800" dirty="0" smtClean="0">
                <a:solidFill>
                  <a:srgbClr val="FFFF00"/>
                </a:solidFill>
                <a:latin typeface="Arial" charset="0"/>
              </a:rPr>
              <a:t>why worship Jesus</a:t>
            </a:r>
            <a:r>
              <a:rPr lang="en-US" sz="4800" dirty="0" smtClean="0">
                <a:solidFill>
                  <a:schemeClr val="bg1"/>
                </a:solidFill>
                <a:latin typeface="Arial" charset="0"/>
              </a:rPr>
              <a:t> during </a:t>
            </a:r>
            <a:r>
              <a:rPr lang="en-US" sz="4800" dirty="0">
                <a:solidFill>
                  <a:schemeClr val="bg1"/>
                </a:solidFill>
                <a:latin typeface="Arial" charset="0"/>
              </a:rPr>
              <a:t>your struggle?</a:t>
            </a:r>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6111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1399063" y="434679"/>
            <a:ext cx="7510603" cy="2749932"/>
          </a:xfrm>
        </p:spPr>
        <p:txBody>
          <a:bodyPr/>
          <a:lstStyle/>
          <a:p>
            <a:r>
              <a:rPr lang="en-US" sz="4800" b="1" dirty="0">
                <a:effectLst>
                  <a:glow rad="228600">
                    <a:schemeClr val="accent4">
                      <a:satMod val="175000"/>
                      <a:alpha val="40000"/>
                    </a:schemeClr>
                  </a:glow>
                </a:effectLst>
              </a:rPr>
              <a:t>II.  We should worship the triune God because Christ will soon </a:t>
            </a:r>
            <a:r>
              <a:rPr lang="en-US" sz="4800" b="1" dirty="0">
                <a:solidFill>
                  <a:srgbClr val="FFFF00"/>
                </a:solidFill>
                <a:effectLst>
                  <a:glow rad="228600">
                    <a:schemeClr val="accent4">
                      <a:satMod val="175000"/>
                      <a:alpha val="40000"/>
                    </a:schemeClr>
                  </a:glow>
                </a:effectLst>
              </a:rPr>
              <a:t>return</a:t>
            </a:r>
            <a:r>
              <a:rPr lang="en-US" sz="4800" b="1" dirty="0">
                <a:effectLst>
                  <a:glow rad="228600">
                    <a:schemeClr val="accent4">
                      <a:satMod val="175000"/>
                      <a:alpha val="40000"/>
                    </a:schemeClr>
                  </a:glow>
                </a:effectLst>
              </a:rPr>
              <a:t> (1:4-8). </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2922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nvGrpSpPr>
          <p:cNvPr id="23555"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grpSp>
      <p:grpSp>
        <p:nvGrpSpPr>
          <p:cNvPr id="23558"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a:solidFill>
                  <a:srgbClr val="FFFFFF"/>
                </a:solidFill>
                <a:latin typeface="Arial"/>
              </a:rPr>
              <a:t>is</a:t>
            </a: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pPr>
            <a:r>
              <a:rPr lang="en-US" sz="4000" b="1" i="1">
                <a:solidFill>
                  <a:srgbClr val="FFFFFF"/>
                </a:solidFill>
                <a:latin typeface="Arial"/>
              </a:rPr>
              <a:t>is</a:t>
            </a: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defTabSz="914400" fontAlgn="base">
              <a:spcBef>
                <a:spcPct val="0"/>
              </a:spcBef>
              <a:spcAft>
                <a:spcPct val="0"/>
              </a:spcAft>
            </a:pPr>
            <a:r>
              <a:rPr lang="en-US" sz="4000" b="1" i="1">
                <a:solidFill>
                  <a:srgbClr val="FFFFFF"/>
                </a:solidFill>
                <a:latin typeface="Arial"/>
              </a:rPr>
              <a:t>is</a:t>
            </a: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pPr>
            <a:r>
              <a:rPr lang="en-US" sz="4000" b="1" i="1">
                <a:solidFill>
                  <a:srgbClr val="FFFFFF"/>
                </a:solidFill>
                <a:latin typeface="Arial"/>
              </a:rPr>
              <a:t>Son</a:t>
            </a: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a:solidFill>
                    <a:srgbClr val="FFFFFF"/>
                  </a:solidFill>
                  <a:latin typeface="Arial"/>
                </a:rPr>
                <a:t>GOD</a:t>
              </a: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a:solidFill>
                  <a:srgbClr val="FFFFFF"/>
                </a:solidFill>
                <a:latin typeface="Arial"/>
              </a:rPr>
              <a:t>Father</a:t>
            </a: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defTabSz="914400" fontAlgn="base">
              <a:spcBef>
                <a:spcPct val="0"/>
              </a:spcBef>
              <a:spcAft>
                <a:spcPct val="0"/>
              </a:spcAft>
            </a:pPr>
            <a:r>
              <a:rPr lang="en-US" sz="4000" b="1" i="1">
                <a:solidFill>
                  <a:srgbClr val="FFFFFF"/>
                </a:solidFill>
                <a:latin typeface="Arial"/>
              </a:rPr>
              <a:t>Spirit</a:t>
            </a: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cs typeface="Times New Roman"/>
              </a:rPr>
              <a:t>is not</a:t>
            </a: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cs typeface="Times New Roman"/>
              </a:rPr>
              <a:t>is not</a:t>
            </a: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cs typeface="Times New Roman"/>
              </a:rPr>
              <a:t>is not</a:t>
            </a: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defTabSz="914400" fontAlgn="base">
              <a:spcBef>
                <a:spcPct val="50000"/>
              </a:spcBef>
              <a:spcAft>
                <a:spcPct val="0"/>
              </a:spcAft>
            </a:pPr>
            <a:r>
              <a:rPr lang="en-US" sz="1400" b="1">
                <a:solidFill>
                  <a:srgbClr val="FFFFFF"/>
                </a:solidFill>
                <a:latin typeface="Arial"/>
              </a:rPr>
              <a:t>H. Wayne House, </a:t>
            </a:r>
            <a:r>
              <a:rPr lang="en-US" sz="1400" b="1" i="1">
                <a:solidFill>
                  <a:srgbClr val="FFFFFF"/>
                </a:solidFill>
                <a:latin typeface="Arial"/>
              </a:rPr>
              <a:t>Charts of Christian Theology and Doctrine</a:t>
            </a:r>
            <a:r>
              <a:rPr lang="en-US" sz="1400" b="1">
                <a:solidFill>
                  <a:srgbClr val="FFFFFF"/>
                </a:solidFill>
                <a:latin typeface="Arial"/>
              </a:rPr>
              <a:t>, 45</a:t>
            </a:r>
          </a:p>
        </p:txBody>
      </p:sp>
      <p:sp>
        <p:nvSpPr>
          <p:cNvPr id="29" name="Title 1"/>
          <p:cNvSpPr txBox="1">
            <a:spLocks/>
          </p:cNvSpPr>
          <p:nvPr/>
        </p:nvSpPr>
        <p:spPr bwMode="auto">
          <a:xfrm>
            <a:off x="6450063" y="1818874"/>
            <a:ext cx="2846337" cy="59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smtClean="0">
                <a:effectLst>
                  <a:glow rad="165100">
                    <a:srgbClr val="000000"/>
                  </a:glow>
                </a:effectLst>
                <a:latin typeface="Arial" charset="0"/>
              </a:rPr>
              <a:t>Rev. 1:4-6</a:t>
            </a:r>
            <a:endParaRPr lang="en-US" sz="3200" b="1" dirty="0">
              <a:effectLst>
                <a:glow rad="165100">
                  <a:srgbClr val="000000"/>
                </a:glow>
              </a:effectLst>
              <a:latin typeface="Arial" charset="0"/>
            </a:endParaRPr>
          </a:p>
        </p:txBody>
      </p:sp>
      <p:sp>
        <p:nvSpPr>
          <p:cNvPr id="30" name="Title 1"/>
          <p:cNvSpPr txBox="1">
            <a:spLocks/>
          </p:cNvSpPr>
          <p:nvPr/>
        </p:nvSpPr>
        <p:spPr bwMode="auto">
          <a:xfrm>
            <a:off x="1056038" y="120954"/>
            <a:ext cx="7074356" cy="127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smtClean="0">
                <a:effectLst>
                  <a:glow rad="165100">
                    <a:srgbClr val="000000"/>
                  </a:glow>
                </a:effectLst>
                <a:latin typeface="Arial" charset="0"/>
              </a:rPr>
              <a:t>"Grace </a:t>
            </a:r>
            <a:r>
              <a:rPr lang="en-US" sz="3200" b="1" dirty="0">
                <a:effectLst>
                  <a:glow rad="165100">
                    <a:srgbClr val="000000"/>
                  </a:glow>
                </a:effectLst>
                <a:latin typeface="Arial" charset="0"/>
              </a:rPr>
              <a:t>and peace to you from the one who is, who always was, and who is still to </a:t>
            </a:r>
            <a:r>
              <a:rPr lang="en-US" sz="3200" b="1" dirty="0" smtClean="0">
                <a:effectLst>
                  <a:glow rad="165100">
                    <a:srgbClr val="000000"/>
                  </a:glow>
                </a:effectLst>
                <a:latin typeface="Arial" charset="0"/>
              </a:rPr>
              <a:t>come"</a:t>
            </a:r>
            <a:endParaRPr lang="en-US" sz="3200" b="1" dirty="0">
              <a:effectLst>
                <a:glow rad="165100">
                  <a:srgbClr val="000000"/>
                </a:glow>
              </a:effectLst>
              <a:latin typeface="Arial" charset="0"/>
            </a:endParaRPr>
          </a:p>
        </p:txBody>
      </p:sp>
      <p:sp>
        <p:nvSpPr>
          <p:cNvPr id="31" name="Title 1"/>
          <p:cNvSpPr txBox="1">
            <a:spLocks/>
          </p:cNvSpPr>
          <p:nvPr/>
        </p:nvSpPr>
        <p:spPr bwMode="auto">
          <a:xfrm>
            <a:off x="5486400" y="5125431"/>
            <a:ext cx="3773575" cy="171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smtClean="0">
                <a:effectLst>
                  <a:glow rad="165100">
                    <a:srgbClr val="000000"/>
                  </a:glow>
                </a:effectLst>
                <a:latin typeface="Arial" charset="0"/>
              </a:rPr>
              <a:t>"…from </a:t>
            </a:r>
            <a:r>
              <a:rPr lang="en-US" sz="3200" b="1" dirty="0">
                <a:effectLst>
                  <a:glow rad="165100">
                    <a:srgbClr val="000000"/>
                  </a:glow>
                </a:effectLst>
                <a:latin typeface="Arial" charset="0"/>
              </a:rPr>
              <a:t>the sevenfold Spirit before his </a:t>
            </a:r>
            <a:r>
              <a:rPr lang="en-US" sz="3200" b="1" dirty="0" smtClean="0">
                <a:effectLst>
                  <a:glow rad="165100">
                    <a:srgbClr val="000000"/>
                  </a:glow>
                </a:effectLst>
                <a:latin typeface="Arial" charset="0"/>
              </a:rPr>
              <a:t>throne"</a:t>
            </a:r>
            <a:endParaRPr lang="en-US" sz="3200" b="1" dirty="0">
              <a:effectLst>
                <a:glow rad="165100">
                  <a:srgbClr val="000000"/>
                </a:glow>
              </a:effectLst>
              <a:latin typeface="Arial" charset="0"/>
            </a:endParaRPr>
          </a:p>
        </p:txBody>
      </p:sp>
      <p:sp>
        <p:nvSpPr>
          <p:cNvPr id="32" name="Title 1"/>
          <p:cNvSpPr txBox="1">
            <a:spLocks/>
          </p:cNvSpPr>
          <p:nvPr/>
        </p:nvSpPr>
        <p:spPr bwMode="auto">
          <a:xfrm>
            <a:off x="326570" y="5125431"/>
            <a:ext cx="3559629" cy="171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smtClean="0">
                <a:effectLst>
                  <a:glow rad="165100">
                    <a:srgbClr val="000000"/>
                  </a:glow>
                </a:effectLst>
                <a:latin typeface="Arial" charset="0"/>
              </a:rPr>
              <a:t>"and </a:t>
            </a:r>
            <a:r>
              <a:rPr lang="en-US" sz="3200" b="1" dirty="0">
                <a:effectLst>
                  <a:glow rad="165100">
                    <a:srgbClr val="000000"/>
                  </a:glow>
                </a:effectLst>
                <a:latin typeface="Arial" charset="0"/>
              </a:rPr>
              <a:t>from </a:t>
            </a:r>
            <a:r>
              <a:rPr lang="en-US" sz="3200" b="1" dirty="0" smtClean="0">
                <a:effectLst>
                  <a:glow rad="165100">
                    <a:srgbClr val="000000"/>
                  </a:glow>
                </a:effectLst>
                <a:latin typeface="Arial" charset="0"/>
              </a:rPr>
              <a:t/>
            </a:r>
            <a:br>
              <a:rPr lang="en-US" sz="3200" b="1" dirty="0" smtClean="0">
                <a:effectLst>
                  <a:glow rad="165100">
                    <a:srgbClr val="000000"/>
                  </a:glow>
                </a:effectLst>
                <a:latin typeface="Arial" charset="0"/>
              </a:rPr>
            </a:br>
            <a:r>
              <a:rPr lang="en-US" sz="3200" b="1" dirty="0" smtClean="0">
                <a:effectLst>
                  <a:glow rad="165100">
                    <a:srgbClr val="000000"/>
                  </a:glow>
                </a:effectLst>
                <a:latin typeface="Arial" charset="0"/>
              </a:rPr>
              <a:t>Jesus Christ…"</a:t>
            </a:r>
            <a:endParaRPr lang="en-US" sz="3200" b="1" dirty="0">
              <a:effectLst>
                <a:glow rad="165100">
                  <a:srgbClr val="000000"/>
                </a:glow>
              </a:effectLst>
              <a:latin typeface="Arial" charset="0"/>
            </a:endParaRPr>
          </a:p>
        </p:txBody>
      </p:sp>
    </p:spTree>
    <p:extLst>
      <p:ext uri="{BB962C8B-B14F-4D97-AF65-F5344CB8AC3E}">
        <p14:creationId xmlns:p14="http://schemas.microsoft.com/office/powerpoint/2010/main" val="707475698"/>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p:tgtEl>
                                          <p:spTgt spid="30"/>
                                        </p:tgtEl>
                                        <p:attrNameLst>
                                          <p:attrName>ppt_y</p:attrName>
                                        </p:attrNameLst>
                                      </p:cBhvr>
                                      <p:tavLst>
                                        <p:tav tm="0">
                                          <p:val>
                                            <p:strVal val="#ppt_y+#ppt_h*1.125000"/>
                                          </p:val>
                                        </p:tav>
                                        <p:tav tm="100000">
                                          <p:val>
                                            <p:strVal val="#ppt_y"/>
                                          </p:val>
                                        </p:tav>
                                      </p:tavLst>
                                    </p:anim>
                                    <p:animEffect transition="in" filter="wipe(up)">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p:tgtEl>
                                          <p:spTgt spid="31"/>
                                        </p:tgtEl>
                                        <p:attrNameLst>
                                          <p:attrName>ppt_y</p:attrName>
                                        </p:attrNameLst>
                                      </p:cBhvr>
                                      <p:tavLst>
                                        <p:tav tm="0">
                                          <p:val>
                                            <p:strVal val="#ppt_y+#ppt_h*1.125000"/>
                                          </p:val>
                                        </p:tav>
                                        <p:tav tm="100000">
                                          <p:val>
                                            <p:strVal val="#ppt_y"/>
                                          </p:val>
                                        </p:tav>
                                      </p:tavLst>
                                    </p:anim>
                                    <p:animEffect transition="in" filter="wipe(up)">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p:tgtEl>
                                          <p:spTgt spid="32"/>
                                        </p:tgtEl>
                                        <p:attrNameLst>
                                          <p:attrName>ppt_y</p:attrName>
                                        </p:attrNameLst>
                                      </p:cBhvr>
                                      <p:tavLst>
                                        <p:tav tm="0">
                                          <p:val>
                                            <p:strVal val="#ppt_y+#ppt_h*1.125000"/>
                                          </p:val>
                                        </p:tav>
                                        <p:tav tm="100000">
                                          <p:val>
                                            <p:strVal val="#ppt_y"/>
                                          </p:val>
                                        </p:tav>
                                      </p:tavLst>
                                    </p:anim>
                                    <p:animEffect transition="in" filter="wipe(up)">
                                      <p:cBhvr>
                                        <p:cTn id="9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0785" name="Rectangle 2"/>
          <p:cNvSpPr>
            <a:spLocks noGrp="1" noChangeArrowheads="1"/>
          </p:cNvSpPr>
          <p:nvPr>
            <p:ph type="ctrTitle"/>
          </p:nvPr>
        </p:nvSpPr>
        <p:spPr>
          <a:xfrm>
            <a:off x="4356100" y="5764213"/>
            <a:ext cx="4787900" cy="1120775"/>
          </a:xfrm>
        </p:spPr>
        <p:txBody>
          <a:bodyPr/>
          <a:lstStyle/>
          <a:p>
            <a:pPr eaLnBrk="1" hangingPunct="1"/>
            <a:r>
              <a:rPr lang="en-US" sz="3200" b="1">
                <a:solidFill>
                  <a:schemeClr val="bg1"/>
                </a:solidFill>
                <a:latin typeface="Arial" charset="0"/>
                <a:ea typeface="ＭＳ Ｐゴシック" charset="0"/>
                <a:cs typeface="ＭＳ Ｐゴシック" charset="0"/>
              </a:rPr>
              <a:t>Susan &amp; Rick </a:t>
            </a:r>
            <a:br>
              <a:rPr lang="en-US" sz="3200" b="1">
                <a:solidFill>
                  <a:schemeClr val="bg1"/>
                </a:solidFill>
                <a:latin typeface="Arial" charset="0"/>
                <a:ea typeface="ＭＳ Ｐゴシック" charset="0"/>
                <a:cs typeface="ＭＳ Ｐゴシック" charset="0"/>
              </a:rPr>
            </a:br>
            <a:r>
              <a:rPr lang="en-US" sz="3200" b="1">
                <a:solidFill>
                  <a:schemeClr val="bg1"/>
                </a:solidFill>
                <a:latin typeface="Arial" charset="0"/>
                <a:ea typeface="ＭＳ Ｐゴシック" charset="0"/>
                <a:cs typeface="ＭＳ Ｐゴシック" charset="0"/>
              </a:rPr>
              <a:t>at Mount of Olives</a:t>
            </a:r>
            <a:endParaRPr lang="en-US" sz="4000" b="1">
              <a:latin typeface="Times New Roman" charset="0"/>
              <a:ea typeface="ＭＳ Ｐゴシック" charset="0"/>
              <a:cs typeface="ＭＳ Ｐゴシック" charset="0"/>
            </a:endParaRPr>
          </a:p>
        </p:txBody>
      </p:sp>
      <p:pic>
        <p:nvPicPr>
          <p:cNvPr id="630786" name="Picture 3" descr="JerusMtOlivesRicknSus"/>
          <p:cNvPicPr>
            <a:picLocks noChangeAspect="1" noChangeArrowheads="1"/>
          </p:cNvPicPr>
          <p:nvPr/>
        </p:nvPicPr>
        <p:blipFill>
          <a:blip r:embed="rId3">
            <a:extLst>
              <a:ext uri="{28A0092B-C50C-407E-A947-70E740481C1C}">
                <a14:useLocalDpi xmlns:a14="http://schemas.microsoft.com/office/drawing/2010/main" val="0"/>
              </a:ext>
            </a:extLst>
          </a:blip>
          <a:srcRect l="7216" r="25774"/>
          <a:stretch>
            <a:fillRect/>
          </a:stretch>
        </p:blipFill>
        <p:spPr bwMode="auto">
          <a:xfrm>
            <a:off x="3271838" y="-4485"/>
            <a:ext cx="587216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0787" name="Rectangle 4"/>
          <p:cNvSpPr>
            <a:spLocks noChangeArrowheads="1"/>
          </p:cNvSpPr>
          <p:nvPr/>
        </p:nvSpPr>
        <p:spPr bwMode="auto">
          <a:xfrm>
            <a:off x="0" y="5743575"/>
            <a:ext cx="44196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dirty="0">
                <a:solidFill>
                  <a:srgbClr val="FFFFFF"/>
                </a:solidFill>
                <a:latin typeface="Arial" charset="0"/>
                <a:ea typeface="ＭＳ Ｐゴシック" charset="0"/>
                <a:cs typeface="ＭＳ Ｐゴシック" charset="0"/>
              </a:rPr>
              <a:t>Kurt in </a:t>
            </a:r>
            <a:br>
              <a:rPr lang="en-US" sz="3200" b="1" dirty="0">
                <a:solidFill>
                  <a:srgbClr val="FFFFFF"/>
                </a:solidFill>
                <a:latin typeface="Arial" charset="0"/>
                <a:ea typeface="ＭＳ Ｐゴシック" charset="0"/>
                <a:cs typeface="ＭＳ Ｐゴシック" charset="0"/>
              </a:rPr>
            </a:br>
            <a:r>
              <a:rPr lang="en-US" sz="3200" b="1" dirty="0" smtClean="0">
                <a:solidFill>
                  <a:srgbClr val="FFFFFF"/>
                </a:solidFill>
                <a:latin typeface="Arial" charset="0"/>
                <a:ea typeface="ＭＳ Ｐゴシック" charset="0"/>
                <a:cs typeface="ＭＳ Ｐゴシック" charset="0"/>
              </a:rPr>
              <a:t>Hezekiah</a:t>
            </a:r>
            <a:r>
              <a:rPr lang="fr-FR" altLang="ja-JP" sz="3200" b="1" dirty="0" smtClean="0">
                <a:solidFill>
                  <a:srgbClr val="FFFFFF"/>
                </a:solidFill>
                <a:latin typeface="Arial" charset="0"/>
                <a:ea typeface="ＭＳ Ｐゴシック" charset="0"/>
                <a:cs typeface="ＭＳ Ｐゴシック" charset="0"/>
              </a:rPr>
              <a:t>'</a:t>
            </a:r>
            <a:r>
              <a:rPr lang="en-US" altLang="ja-JP" sz="3200" b="1" dirty="0" smtClean="0">
                <a:solidFill>
                  <a:srgbClr val="FFFFFF"/>
                </a:solidFill>
                <a:latin typeface="Arial" charset="0"/>
                <a:ea typeface="ＭＳ Ｐゴシック" charset="0"/>
                <a:cs typeface="ＭＳ Ｐゴシック" charset="0"/>
              </a:rPr>
              <a:t>s </a:t>
            </a:r>
            <a:r>
              <a:rPr lang="en-US" altLang="ja-JP" sz="3200" b="1" dirty="0">
                <a:solidFill>
                  <a:srgbClr val="FFFFFF"/>
                </a:solidFill>
                <a:latin typeface="Arial" charset="0"/>
                <a:ea typeface="ＭＳ Ｐゴシック" charset="0"/>
                <a:cs typeface="ＭＳ Ｐゴシック" charset="0"/>
              </a:rPr>
              <a:t>Tunnel</a:t>
            </a:r>
            <a:endParaRPr lang="en-US" sz="4000" b="1" dirty="0">
              <a:solidFill>
                <a:srgbClr val="000000"/>
              </a:solidFill>
              <a:latin typeface="Times New Roman" charset="0"/>
              <a:ea typeface="ＭＳ Ｐゴシック" charset="0"/>
              <a:cs typeface="ＭＳ Ｐゴシック" charset="0"/>
            </a:endParaRPr>
          </a:p>
        </p:txBody>
      </p:sp>
      <p:pic>
        <p:nvPicPr>
          <p:cNvPr id="630788" name="Picture 5" descr="KurtHezTunnel1"/>
          <p:cNvPicPr>
            <a:picLocks noChangeAspect="1" noChangeArrowheads="1"/>
          </p:cNvPicPr>
          <p:nvPr/>
        </p:nvPicPr>
        <p:blipFill>
          <a:blip r:embed="rId4">
            <a:extLst>
              <a:ext uri="{28A0092B-C50C-407E-A947-70E740481C1C}">
                <a14:useLocalDpi xmlns:a14="http://schemas.microsoft.com/office/drawing/2010/main" val="0"/>
              </a:ext>
            </a:extLst>
          </a:blip>
          <a:srcRect r="7129" b="11195"/>
          <a:stretch>
            <a:fillRect/>
          </a:stretch>
        </p:blipFill>
        <p:spPr bwMode="auto">
          <a:xfrm>
            <a:off x="0" y="-4485"/>
            <a:ext cx="4343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3916091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z="4000" b="1" dirty="0" smtClean="0">
                <a:solidFill>
                  <a:schemeClr val="bg1"/>
                </a:solidFill>
              </a:rPr>
              <a:t>Redemption in Christ (1:5b-6)</a:t>
            </a:r>
            <a:endParaRPr lang="en-US" sz="4000" b="1" dirty="0">
              <a:solidFill>
                <a:schemeClr val="bg1"/>
              </a:solidFill>
            </a:endParaRPr>
          </a:p>
        </p:txBody>
      </p:sp>
      <p:sp>
        <p:nvSpPr>
          <p:cNvPr id="4" name="Title 1"/>
          <p:cNvSpPr txBox="1">
            <a:spLocks/>
          </p:cNvSpPr>
          <p:nvPr/>
        </p:nvSpPr>
        <p:spPr bwMode="auto">
          <a:xfrm>
            <a:off x="0" y="1249658"/>
            <a:ext cx="6793118" cy="56083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dirty="0" smtClean="0">
                <a:solidFill>
                  <a:schemeClr val="bg1"/>
                </a:solidFill>
                <a:latin typeface="Arial"/>
              </a:rPr>
              <a:t>"</a:t>
            </a:r>
            <a:r>
              <a:rPr lang="vi-VN" sz="2800" dirty="0" smtClean="0">
                <a:solidFill>
                  <a:schemeClr val="bg1"/>
                </a:solidFill>
              </a:rPr>
              <a:t> Rev 1:5  lại từ nơi Đức Chúa Jêsus Christ là Đấng làm chứng thành tín, sanh đầu nhứt từ trong kẻ chết và làm Chúa của các vua trong thế gian! </a:t>
            </a:r>
          </a:p>
          <a:p>
            <a:r>
              <a:rPr lang="vi-VN" sz="2800" b="1" dirty="0" smtClean="0">
                <a:solidFill>
                  <a:schemeClr val="bg1"/>
                </a:solidFill>
              </a:rPr>
              <a:t>Rev 1:6  Đấng yêu thương chúng ta, đã lấy huyết mình rửa sạch tội lỗi chúng tôi, và làm cho chúng ta nên nước Ngài, nên thầy tế lễ của Đức Chúa Trời và Cha Ngài, đáng được sự vinh hiển và quyền năng đời đời vô cùng! A-men. </a:t>
            </a:r>
          </a:p>
          <a:p>
            <a:pPr defTabSz="914400"/>
            <a:endParaRPr lang="en-US" sz="2800" b="1" dirty="0">
              <a:solidFill>
                <a:schemeClr val="bg1"/>
              </a:solidFill>
              <a:latin typeface="Arial"/>
            </a:endParaRPr>
          </a:p>
        </p:txBody>
      </p:sp>
    </p:spTree>
    <p:extLst>
      <p:ext uri="{BB962C8B-B14F-4D97-AF65-F5344CB8AC3E}">
        <p14:creationId xmlns:p14="http://schemas.microsoft.com/office/powerpoint/2010/main" val="2062143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vi-VN" sz="3600" dirty="0" smtClean="0"/>
              <a:t>Kìa, Ngài đến giữa những đám mây, mọi mắt sẽ trong thấy, cả đến những kẻ đã đâm Ngài cùng trông thấy; hết thảy các chi họ trong thế gian sẽ than khóc vì cớ Ngài. Quả thật vậy. A-men!</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smtClean="0">
                <a:effectLst>
                  <a:glow rad="165100">
                    <a:srgbClr val="000000"/>
                  </a:glow>
                </a:effectLst>
                <a:latin typeface="Arial" charset="0"/>
                <a:cs typeface="Geneva"/>
              </a:rPr>
              <a:t>Rev. 1:7 </a:t>
            </a:r>
            <a:r>
              <a:rPr lang="en-US" sz="2800" b="1" dirty="0" smtClean="0">
                <a:effectLst>
                  <a:glow rad="165100">
                    <a:srgbClr val="000000"/>
                  </a:glow>
                </a:effectLst>
                <a:latin typeface="Arial" charset="0"/>
                <a:cs typeface="Geneva"/>
              </a:rPr>
              <a:t>VIET</a:t>
            </a:r>
          </a:p>
          <a:p>
            <a:r>
              <a:rPr lang="en-US" sz="2800" b="1" dirty="0">
                <a:effectLst>
                  <a:glow rad="165100">
                    <a:srgbClr val="000000"/>
                  </a:glow>
                </a:effectLst>
                <a:latin typeface="Arial" charset="0"/>
                <a:cs typeface="Geneva"/>
              </a:rPr>
              <a:t>c</a:t>
            </a:r>
            <a:r>
              <a:rPr lang="en-US" sz="2800" b="1" dirty="0" smtClean="0">
                <a:effectLst>
                  <a:glow rad="165100">
                    <a:srgbClr val="000000"/>
                  </a:glow>
                </a:effectLst>
                <a:latin typeface="Arial" charset="0"/>
                <a:cs typeface="Geneva"/>
              </a:rPr>
              <a:t>f. Zech. 12:10</a:t>
            </a:r>
            <a:endParaRPr lang="en-US" sz="3200" b="1" dirty="0">
              <a:effectLst>
                <a:glow rad="165100">
                  <a:srgbClr val="000000"/>
                </a:glow>
              </a:effectLst>
              <a:latin typeface="Arial" charset="0"/>
              <a:cs typeface="Geneva"/>
            </a:endParaRPr>
          </a:p>
        </p:txBody>
      </p:sp>
    </p:spTree>
    <p:extLst>
      <p:ext uri="{BB962C8B-B14F-4D97-AF65-F5344CB8AC3E}">
        <p14:creationId xmlns:p14="http://schemas.microsoft.com/office/powerpoint/2010/main" val="2179952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39944" cy="6093296"/>
          </a:xfrm>
          <a:prstGeom prst="rect">
            <a:avLst/>
          </a:prstGeom>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Repentance of Israel</a:t>
            </a:r>
            <a:endPar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44387" name="Title 2"/>
          <p:cNvSpPr txBox="1">
            <a:spLocks/>
          </p:cNvSpPr>
          <p:nvPr/>
        </p:nvSpPr>
        <p:spPr bwMode="auto">
          <a:xfrm>
            <a:off x="-4056"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altLang="ja-JP" sz="2800" b="1" dirty="0" smtClean="0">
                <a:solidFill>
                  <a:schemeClr val="bg1"/>
                </a:solidFill>
                <a:effectLst>
                  <a:glow rad="101600">
                    <a:srgbClr val="000000"/>
                  </a:glow>
                </a:effectLst>
                <a:latin typeface="Arial" pitchFamily="34" charset="0"/>
                <a:cs typeface="Arial" pitchFamily="34" charset="0"/>
              </a:rPr>
              <a:t>"</a:t>
            </a:r>
            <a:r>
              <a:rPr lang="vi-VN" sz="2800" dirty="0" smtClean="0">
                <a:solidFill>
                  <a:schemeClr val="bg1"/>
                </a:solidFill>
                <a:latin typeface="Arial" pitchFamily="34" charset="0"/>
                <a:cs typeface="Arial" pitchFamily="34" charset="0"/>
              </a:rPr>
              <a:t> Ta sẽ đổ thần của ơn phước và của sự nài xin ra trên nhà Đa-vít, và trên dân cư Giê-ru-sa-lem; chúng nó sẽ nhìn xem ta là Đấng chúng nó đã đâm; và chúng nó sẽ thương khóc, như là thương khóc con trai một, sẽ ở trong sự cay đắng vì cớ con đầu lòng. </a:t>
            </a:r>
            <a:r>
              <a:rPr lang="en-US" sz="2800" dirty="0" smtClean="0">
                <a:solidFill>
                  <a:schemeClr val="bg1"/>
                </a:solidFill>
                <a:latin typeface="Arial" pitchFamily="34" charset="0"/>
                <a:cs typeface="Arial" pitchFamily="34" charset="0"/>
              </a:rPr>
              <a:t>“</a:t>
            </a:r>
            <a:endParaRPr lang="vi-VN" sz="2800" dirty="0" smtClean="0">
              <a:solidFill>
                <a:schemeClr val="bg1"/>
              </a:solidFill>
              <a:latin typeface="Arial" pitchFamily="34" charset="0"/>
              <a:cs typeface="Arial" pitchFamily="34" charset="0"/>
            </a:endParaRPr>
          </a:p>
          <a:p>
            <a:pPr algn="ctr" defTabSz="914400" eaLnBrk="1" fontAlgn="base" hangingPunct="1">
              <a:spcBef>
                <a:spcPct val="0"/>
              </a:spcBef>
              <a:spcAft>
                <a:spcPct val="0"/>
              </a:spcAft>
            </a:pPr>
            <a:r>
              <a:rPr lang="en-US" altLang="ja-JP" sz="2800" b="1" dirty="0" smtClean="0">
                <a:solidFill>
                  <a:schemeClr val="bg1"/>
                </a:solidFill>
                <a:effectLst>
                  <a:glow rad="101600">
                    <a:srgbClr val="000000"/>
                  </a:glow>
                </a:effectLst>
                <a:latin typeface="Arial" pitchFamily="34" charset="0"/>
                <a:cs typeface="Arial" pitchFamily="34" charset="0"/>
              </a:rPr>
              <a:t/>
            </a:r>
            <a:br>
              <a:rPr lang="en-US" altLang="ja-JP" sz="2800" b="1" dirty="0" smtClean="0">
                <a:solidFill>
                  <a:schemeClr val="bg1"/>
                </a:solidFill>
                <a:effectLst>
                  <a:glow rad="101600">
                    <a:srgbClr val="000000"/>
                  </a:glow>
                </a:effectLst>
                <a:latin typeface="Arial" pitchFamily="34" charset="0"/>
                <a:cs typeface="Arial" pitchFamily="34" charset="0"/>
              </a:rPr>
            </a:br>
            <a:r>
              <a:rPr lang="en-US" altLang="ja-JP" sz="2800" b="1" dirty="0" smtClean="0">
                <a:solidFill>
                  <a:schemeClr val="bg1"/>
                </a:solidFill>
                <a:effectLst>
                  <a:glow rad="101600">
                    <a:srgbClr val="000000"/>
                  </a:glow>
                </a:effectLst>
                <a:latin typeface="Arial" pitchFamily="34" charset="0"/>
                <a:cs typeface="Arial" pitchFamily="34" charset="0"/>
              </a:rPr>
              <a:t>(Zech. 12:10 </a:t>
            </a:r>
            <a:r>
              <a:rPr lang="en-US" altLang="ja-JP" b="1" dirty="0" smtClean="0">
                <a:solidFill>
                  <a:schemeClr val="bg1"/>
                </a:solidFill>
                <a:effectLst>
                  <a:glow rad="101600">
                    <a:srgbClr val="000000"/>
                  </a:glow>
                </a:effectLst>
                <a:latin typeface="Arial" pitchFamily="34" charset="0"/>
                <a:cs typeface="Arial" pitchFamily="34" charset="0"/>
              </a:rPr>
              <a:t>Viet</a:t>
            </a:r>
            <a:r>
              <a:rPr lang="en-US" altLang="ja-JP" sz="2800" b="1" dirty="0" smtClean="0">
                <a:solidFill>
                  <a:schemeClr val="bg1"/>
                </a:solidFill>
                <a:effectLst>
                  <a:glow rad="101600">
                    <a:srgbClr val="000000"/>
                  </a:glow>
                </a:effectLst>
                <a:latin typeface="Arial" pitchFamily="34" charset="0"/>
                <a:cs typeface="Arial" pitchFamily="34" charset="0"/>
              </a:rPr>
              <a:t>).</a:t>
            </a:r>
            <a:endParaRPr lang="en-US" sz="2800" b="1" dirty="0" smtClean="0">
              <a:solidFill>
                <a:schemeClr val="bg1"/>
              </a:solidFill>
              <a:effectLst>
                <a:glow rad="101600">
                  <a:srgbClr val="000000"/>
                </a:glow>
              </a:effectLst>
              <a:latin typeface="Arial" pitchFamily="34" charset="0"/>
              <a:cs typeface="Arial" pitchFamily="34" charset="0"/>
            </a:endParaRPr>
          </a:p>
        </p:txBody>
      </p:sp>
    </p:spTree>
    <p:extLst>
      <p:ext uri="{BB962C8B-B14F-4D97-AF65-F5344CB8AC3E}">
        <p14:creationId xmlns:p14="http://schemas.microsoft.com/office/powerpoint/2010/main" val="16938322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smtClean="0">
                <a:effectLst>
                  <a:glow rad="165100">
                    <a:schemeClr val="tx1"/>
                  </a:glow>
                </a:effectLst>
                <a:latin typeface="Arial" charset="0"/>
                <a:cs typeface="+mj-cs"/>
              </a:rPr>
              <a:t>"Look</a:t>
            </a:r>
            <a:r>
              <a:rPr lang="en-US" sz="3600" b="1" dirty="0">
                <a:effectLst>
                  <a:glow rad="165100">
                    <a:schemeClr val="tx1"/>
                  </a:glow>
                </a:effectLst>
                <a:latin typeface="Arial" charset="0"/>
                <a:cs typeface="+mj-cs"/>
              </a:rPr>
              <a:t>! </a:t>
            </a:r>
            <a:r>
              <a:rPr lang="en-US" sz="3600" b="1" dirty="0" smtClean="0">
                <a:effectLst>
                  <a:glow rad="165100">
                    <a:schemeClr val="tx1"/>
                  </a:glow>
                </a:effectLst>
                <a:latin typeface="Arial" charset="0"/>
                <a:cs typeface="+mj-cs"/>
              </a:rPr>
              <a:t/>
            </a:r>
            <a:br>
              <a:rPr lang="en-US" sz="3600" b="1" dirty="0" smtClean="0">
                <a:effectLst>
                  <a:glow rad="165100">
                    <a:schemeClr val="tx1"/>
                  </a:glow>
                </a:effectLst>
                <a:latin typeface="Arial" charset="0"/>
                <a:cs typeface="+mj-cs"/>
              </a:rPr>
            </a:br>
            <a:r>
              <a:rPr lang="en-US" sz="3600" b="1" dirty="0" smtClean="0">
                <a:effectLst>
                  <a:glow rad="165100">
                    <a:schemeClr val="tx1"/>
                  </a:glow>
                </a:effectLst>
                <a:latin typeface="Arial" charset="0"/>
                <a:cs typeface="+mj-cs"/>
              </a:rPr>
              <a:t>He </a:t>
            </a:r>
            <a:r>
              <a:rPr lang="en-US" sz="3600" b="1" dirty="0">
                <a:effectLst>
                  <a:glow rad="165100">
                    <a:schemeClr val="tx1"/>
                  </a:glow>
                </a:effectLst>
                <a:latin typeface="Arial" charset="0"/>
                <a:cs typeface="+mj-cs"/>
              </a:rPr>
              <a:t>comes with the clouds of heaven. </a:t>
            </a:r>
            <a:br>
              <a:rPr lang="en-US" sz="3600" b="1" dirty="0">
                <a:effectLst>
                  <a:glow rad="165100">
                    <a:schemeClr val="tx1"/>
                  </a:glow>
                </a:effectLst>
                <a:latin typeface="Arial" charset="0"/>
                <a:cs typeface="+mj-cs"/>
              </a:rPr>
            </a:br>
            <a:r>
              <a:rPr lang="en-US" sz="3600" b="1" dirty="0" smtClean="0">
                <a:effectLst>
                  <a:glow rad="165100">
                    <a:schemeClr val="tx1"/>
                  </a:glow>
                </a:effectLst>
                <a:latin typeface="Arial" charset="0"/>
                <a:cs typeface="+mj-cs"/>
              </a:rPr>
              <a:t>And </a:t>
            </a:r>
            <a:r>
              <a:rPr lang="en-US" sz="3600" b="1" dirty="0">
                <a:effectLst>
                  <a:glow rad="165100">
                    <a:schemeClr val="tx1"/>
                  </a:glow>
                </a:effectLst>
                <a:latin typeface="Arial" charset="0"/>
                <a:cs typeface="+mj-cs"/>
              </a:rPr>
              <a:t>everyone will see him— </a:t>
            </a:r>
            <a:br>
              <a:rPr lang="en-US" sz="3600" b="1" dirty="0">
                <a:effectLst>
                  <a:glow rad="165100">
                    <a:schemeClr val="tx1"/>
                  </a:glow>
                </a:effectLst>
                <a:latin typeface="Arial" charset="0"/>
                <a:cs typeface="+mj-cs"/>
              </a:rPr>
            </a:br>
            <a:r>
              <a:rPr lang="en-US" sz="3600" b="1" dirty="0" smtClean="0">
                <a:effectLst>
                  <a:glow rad="165100">
                    <a:schemeClr val="tx1"/>
                  </a:glow>
                </a:effectLst>
                <a:latin typeface="Arial" charset="0"/>
                <a:cs typeface="+mj-cs"/>
              </a:rPr>
              <a:t>even </a:t>
            </a:r>
            <a:r>
              <a:rPr lang="en-US" sz="3600" b="1" dirty="0">
                <a:effectLst>
                  <a:glow rad="165100">
                    <a:schemeClr val="tx1"/>
                  </a:glow>
                </a:effectLst>
                <a:latin typeface="Arial" charset="0"/>
                <a:cs typeface="+mj-cs"/>
              </a:rPr>
              <a:t>those who pierced him. </a:t>
            </a:r>
            <a:br>
              <a:rPr lang="en-US" sz="3600" b="1" dirty="0">
                <a:effectLst>
                  <a:glow rad="165100">
                    <a:schemeClr val="tx1"/>
                  </a:glow>
                </a:effectLst>
                <a:latin typeface="Arial" charset="0"/>
                <a:cs typeface="+mj-cs"/>
              </a:rPr>
            </a:br>
            <a:r>
              <a:rPr lang="en-US" sz="3600" b="1" dirty="0">
                <a:effectLst>
                  <a:glow rad="165100">
                    <a:schemeClr val="tx1"/>
                  </a:glow>
                </a:effectLst>
                <a:latin typeface="Arial" charset="0"/>
                <a:cs typeface="+mj-cs"/>
              </a:rPr>
              <a:t>	 And all the nations of the world </a:t>
            </a:r>
            <a:r>
              <a:rPr lang="en-US" sz="3600" b="1" dirty="0" smtClean="0">
                <a:effectLst>
                  <a:glow rad="165100">
                    <a:schemeClr val="tx1"/>
                  </a:glow>
                </a:effectLst>
                <a:latin typeface="Arial" charset="0"/>
                <a:cs typeface="+mj-cs"/>
              </a:rPr>
              <a:t>will </a:t>
            </a:r>
            <a:r>
              <a:rPr lang="en-US" sz="3600" b="1" dirty="0">
                <a:effectLst>
                  <a:glow rad="165100">
                    <a:schemeClr val="tx1"/>
                  </a:glow>
                </a:effectLst>
                <a:latin typeface="Arial" charset="0"/>
                <a:cs typeface="+mj-cs"/>
              </a:rPr>
              <a:t>mourn for him. </a:t>
            </a:r>
            <a:br>
              <a:rPr lang="en-US" sz="3600" b="1" dirty="0">
                <a:effectLst>
                  <a:glow rad="165100">
                    <a:schemeClr val="tx1"/>
                  </a:glow>
                </a:effectLst>
                <a:latin typeface="Arial" charset="0"/>
                <a:cs typeface="+mj-cs"/>
              </a:rPr>
            </a:br>
            <a:r>
              <a:rPr lang="tr-TR" sz="3600" b="1" dirty="0">
                <a:effectLst>
                  <a:glow rad="165100">
                    <a:schemeClr val="tx1"/>
                  </a:glow>
                </a:effectLst>
                <a:latin typeface="Arial" charset="0"/>
                <a:cs typeface="+mj-cs"/>
              </a:rPr>
              <a:t>	 Yes! </a:t>
            </a:r>
            <a:r>
              <a:rPr lang="tr-TR" sz="3600" b="1" dirty="0" smtClean="0">
                <a:effectLst>
                  <a:glow rad="165100">
                    <a:schemeClr val="tx1"/>
                  </a:glow>
                </a:effectLst>
                <a:latin typeface="Arial" charset="0"/>
                <a:cs typeface="+mj-cs"/>
              </a:rPr>
              <a:t> </a:t>
            </a:r>
            <a:r>
              <a:rPr lang="tr-TR" sz="3600" b="1" dirty="0" err="1" smtClean="0">
                <a:effectLst>
                  <a:glow rad="165100">
                    <a:schemeClr val="tx1"/>
                  </a:glow>
                </a:effectLst>
                <a:latin typeface="Arial" charset="0"/>
                <a:cs typeface="+mj-cs"/>
              </a:rPr>
              <a:t>Amen</a:t>
            </a:r>
            <a:r>
              <a:rPr lang="tr-TR" sz="3600" b="1" dirty="0" smtClean="0">
                <a:effectLst>
                  <a:glow rad="165100">
                    <a:schemeClr val="tx1"/>
                  </a:glow>
                </a:effectLst>
                <a:latin typeface="Arial" charset="0"/>
                <a:cs typeface="+mj-cs"/>
              </a:rPr>
              <a:t>!"</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smtClean="0">
                <a:effectLst>
                  <a:glow rad="165100">
                    <a:srgbClr val="000000"/>
                  </a:glow>
                </a:effectLst>
                <a:latin typeface="Arial" charset="0"/>
                <a:cs typeface="Geneva"/>
              </a:rPr>
              <a:t>Rev. 1:7 </a:t>
            </a:r>
            <a:r>
              <a:rPr lang="en-US" sz="2800" b="1" dirty="0" smtClean="0">
                <a:effectLst>
                  <a:glow rad="165100">
                    <a:srgbClr val="000000"/>
                  </a:glow>
                </a:effectLst>
                <a:latin typeface="Arial" charset="0"/>
                <a:cs typeface="Geneva"/>
              </a:rPr>
              <a:t>NLT</a:t>
            </a:r>
          </a:p>
          <a:p>
            <a:r>
              <a:rPr lang="en-US" sz="2800" b="1" dirty="0">
                <a:effectLst>
                  <a:glow rad="165100">
                    <a:srgbClr val="000000"/>
                  </a:glow>
                </a:effectLst>
                <a:latin typeface="Arial" charset="0"/>
                <a:cs typeface="Geneva"/>
              </a:rPr>
              <a:t>c</a:t>
            </a:r>
            <a:r>
              <a:rPr lang="en-US" sz="2800" b="1" dirty="0" smtClean="0">
                <a:effectLst>
                  <a:glow rad="165100">
                    <a:srgbClr val="000000"/>
                  </a:glow>
                </a:effectLst>
                <a:latin typeface="Arial" charset="0"/>
                <a:cs typeface="Geneva"/>
              </a:rPr>
              <a:t>f. Zech. 12:10</a:t>
            </a:r>
            <a:endParaRPr lang="en-US" sz="3200" b="1" dirty="0">
              <a:effectLst>
                <a:glow rad="165100">
                  <a:srgbClr val="000000"/>
                </a:glow>
              </a:effectLst>
              <a:latin typeface="Arial" charset="0"/>
              <a:cs typeface="Geneva"/>
            </a:endParaRPr>
          </a:p>
        </p:txBody>
      </p:sp>
    </p:spTree>
    <p:extLst>
      <p:ext uri="{BB962C8B-B14F-4D97-AF65-F5344CB8AC3E}">
        <p14:creationId xmlns:p14="http://schemas.microsoft.com/office/powerpoint/2010/main" val="12623280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56015" y="475424"/>
            <a:ext cx="7371985" cy="3298296"/>
          </a:xfrm>
          <a:noFill/>
          <a:ln>
            <a:noFill/>
          </a:ln>
        </p:spPr>
        <p:txBody>
          <a:bodyPr vert="horz" wrap="square" lIns="91440" tIns="45720" rIns="91440" bIns="45720" numCol="1" anchor="ctr" anchorCtr="0" compatLnSpc="1">
            <a:prstTxWarp prst="textNoShape">
              <a:avLst/>
            </a:prstTxWarp>
          </a:bodyPr>
          <a:lstStyle/>
          <a:p>
            <a:pPr eaLnBrk="0" hangingPunct="0"/>
            <a:r>
              <a:rPr lang="vi-VN" sz="2800" b="1" dirty="0">
                <a:effectLst>
                  <a:glow rad="139700">
                    <a:schemeClr val="tx1"/>
                  </a:glow>
                </a:effectLst>
                <a:latin typeface="Arial" charset="0"/>
                <a:ea typeface="ＭＳ Ｐゴシック" charset="0"/>
                <a:cs typeface="Arial"/>
              </a:rPr>
              <a:t>Chúa là Đức Chúa Trời, Đấng Hiện Có, Đã Có, Và Còn Đến, là Đấng Toàn năng, phán rằng: Ta là An-pha và Ô-mê-ga. </a:t>
            </a:r>
            <a:br>
              <a:rPr lang="vi-VN" sz="2800" b="1" dirty="0">
                <a:effectLst>
                  <a:glow rad="139700">
                    <a:schemeClr val="tx1"/>
                  </a:glow>
                </a:effectLst>
                <a:latin typeface="Arial" charset="0"/>
                <a:ea typeface="ＭＳ Ｐゴシック" charset="0"/>
                <a:cs typeface="Arial"/>
              </a:rPr>
            </a:br>
            <a:r>
              <a:rPr lang="en-US" sz="2800" b="1" dirty="0">
                <a:effectLst>
                  <a:glow rad="139700">
                    <a:schemeClr val="tx1"/>
                  </a:glow>
                </a:effectLst>
                <a:latin typeface="Arial" charset="0"/>
                <a:ea typeface="ＭＳ Ｐゴシック" charset="0"/>
                <a:cs typeface="Arial"/>
              </a:rPr>
              <a:t/>
            </a:r>
            <a:br>
              <a:rPr lang="en-US" sz="2800" b="1" dirty="0">
                <a:effectLst>
                  <a:glow rad="139700">
                    <a:schemeClr val="tx1"/>
                  </a:glow>
                </a:effectLst>
                <a:latin typeface="Arial" charset="0"/>
                <a:ea typeface="ＭＳ Ｐゴシック" charset="0"/>
                <a:cs typeface="Arial"/>
              </a:rPr>
            </a:br>
            <a:r>
              <a:rPr lang="en-US" sz="3200" b="1" dirty="0" smtClean="0">
                <a:effectLst>
                  <a:glow rad="139700">
                    <a:schemeClr val="tx1"/>
                  </a:glow>
                </a:effectLst>
                <a:latin typeface="Arial" charset="0"/>
                <a:ea typeface="ＭＳ Ｐゴシック" charset="0"/>
                <a:cs typeface="Arial"/>
              </a:rPr>
              <a:t>(1:8 </a:t>
            </a:r>
            <a:r>
              <a:rPr lang="en-US" sz="2800" b="1" dirty="0" smtClean="0">
                <a:effectLst>
                  <a:glow rad="139700">
                    <a:schemeClr val="tx1"/>
                  </a:glow>
                </a:effectLst>
                <a:latin typeface="Arial" charset="0"/>
                <a:ea typeface="ＭＳ Ｐゴシック" charset="0"/>
                <a:cs typeface="Arial"/>
              </a:rPr>
              <a:t>Viet</a:t>
            </a:r>
            <a:r>
              <a:rPr lang="en-US" sz="3200" b="1" dirty="0" smtClean="0">
                <a:effectLst>
                  <a:glow rad="139700">
                    <a:schemeClr val="tx1"/>
                  </a:glow>
                </a:effectLst>
                <a:latin typeface="Arial" charset="0"/>
                <a:ea typeface="ＭＳ Ｐゴシック" charset="0"/>
                <a:cs typeface="Arial"/>
              </a:rPr>
              <a:t>).</a:t>
            </a:r>
            <a:endParaRPr lang="en-US" sz="3200" b="1" dirty="0">
              <a:effectLst>
                <a:glow rad="139700">
                  <a:schemeClr val="tx1"/>
                </a:glow>
              </a:effectLst>
              <a:latin typeface="Arial" charset="0"/>
              <a:ea typeface="ＭＳ Ｐゴシック" charset="0"/>
              <a:cs typeface="Arial"/>
            </a:endParaRPr>
          </a:p>
        </p:txBody>
      </p:sp>
      <p:sp>
        <p:nvSpPr>
          <p:cNvPr id="4" name="TextBox 3"/>
          <p:cNvSpPr txBox="1"/>
          <p:nvPr/>
        </p:nvSpPr>
        <p:spPr>
          <a:xfrm>
            <a:off x="8702803" y="0"/>
            <a:ext cx="441197" cy="461665"/>
          </a:xfrm>
          <a:prstGeom prst="rect">
            <a:avLst/>
          </a:prstGeom>
          <a:noFill/>
        </p:spPr>
        <p:txBody>
          <a:bodyPr wrap="none" rtlCol="0">
            <a:spAutoFit/>
          </a:bodyPr>
          <a:lstStyle/>
          <a:p>
            <a:pPr defTabSz="914400" fontAlgn="base">
              <a:spcBef>
                <a:spcPct val="0"/>
              </a:spcBef>
              <a:spcAft>
                <a:spcPct val="0"/>
              </a:spcAft>
            </a:pPr>
            <a:r>
              <a:rPr lang="en-US" sz="2400" b="1" dirty="0" smtClean="0">
                <a:solidFill>
                  <a:srgbClr val="FFFFFF"/>
                </a:solidFill>
                <a:effectLst>
                  <a:outerShdw blurRad="38100" dist="38100" dir="2700000" algn="tl">
                    <a:srgbClr val="000000">
                      <a:alpha val="43137"/>
                    </a:srgbClr>
                  </a:outerShdw>
                </a:effectLst>
                <a:latin typeface="Arial" charset="0"/>
              </a:rPr>
              <a:t>iii</a:t>
            </a:r>
            <a:endParaRPr lang="en-US" sz="2400" b="1" dirty="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484023658"/>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en-US" sz="4800" b="1" dirty="0" smtClean="0">
                <a:solidFill>
                  <a:srgbClr val="FFFF00"/>
                </a:solidFill>
                <a:effectLst>
                  <a:glow rad="165100">
                    <a:schemeClr val="tx1"/>
                  </a:glow>
                </a:effectLst>
                <a:latin typeface="Arial" charset="0"/>
                <a:ea typeface="ＭＳ Ｐゴシック" charset="0"/>
              </a:rPr>
              <a:t>Why see Jesus clearly?</a:t>
            </a:r>
            <a:endParaRPr lang="en-US" sz="4800" b="1" dirty="0">
              <a:solidFill>
                <a:srgbClr val="FFFF00"/>
              </a:solidFill>
              <a:effectLst>
                <a:glow rad="165100">
                  <a:schemeClr val="tx1"/>
                </a:glow>
              </a:effectLst>
              <a:latin typeface="Arial" charset="0"/>
              <a:ea typeface="ＭＳ Ｐゴシック"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180092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0" y="0"/>
            <a:ext cx="8135628" cy="1773238"/>
          </a:xfrm>
        </p:spPr>
        <p:txBody>
          <a:bodyPr/>
          <a:lstStyle/>
          <a:p>
            <a:r>
              <a:rPr lang="en-US" sz="4000" b="1" dirty="0">
                <a:effectLst>
                  <a:glow rad="101600">
                    <a:schemeClr val="tx1">
                      <a:alpha val="75000"/>
                    </a:schemeClr>
                  </a:glow>
                </a:effectLst>
                <a:latin typeface="Arial" charset="0"/>
                <a:ea typeface="ＭＳ Ｐゴシック" charset="0"/>
              </a:rPr>
              <a:t>III.  Seeing Christ </a:t>
            </a:r>
            <a:r>
              <a:rPr lang="en-US" sz="4000" b="1" dirty="0">
                <a:solidFill>
                  <a:srgbClr val="FFFF00"/>
                </a:solidFill>
                <a:effectLst>
                  <a:glow rad="101600">
                    <a:schemeClr val="tx1">
                      <a:alpha val="75000"/>
                    </a:schemeClr>
                  </a:glow>
                </a:effectLst>
                <a:latin typeface="Arial" charset="0"/>
                <a:ea typeface="ＭＳ Ｐゴシック" charset="0"/>
              </a:rPr>
              <a:t>glorified</a:t>
            </a:r>
            <a:r>
              <a:rPr lang="en-US" sz="4000" b="1" dirty="0">
                <a:effectLst>
                  <a:glow rad="101600">
                    <a:schemeClr val="tx1">
                      <a:alpha val="75000"/>
                    </a:schemeClr>
                  </a:glow>
                </a:effectLst>
                <a:latin typeface="Arial" charset="0"/>
                <a:ea typeface="ＭＳ Ｐゴシック" charset="0"/>
              </a:rPr>
              <a:t> shows He can solve your problems (1:9-20). </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74560669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9" name="Rectangle 13"/>
          <p:cNvSpPr>
            <a:spLocks noGrp="1" noChangeArrowheads="1"/>
          </p:cNvSpPr>
          <p:nvPr>
            <p:ph type="title" idx="4294967295"/>
          </p:nvPr>
        </p:nvSpPr>
        <p:spPr>
          <a:xfrm>
            <a:off x="5867400" y="4797425"/>
            <a:ext cx="3276600" cy="1874838"/>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en-US" sz="3900" b="1" dirty="0" smtClean="0">
                <a:solidFill>
                  <a:srgbClr val="FFEA18"/>
                </a:solidFill>
                <a:latin typeface="Comic Sans MS" charset="0"/>
                <a:ea typeface="ＭＳ Ｐゴシック" charset="0"/>
              </a:rPr>
              <a:t>The Twofold Context of the Book</a:t>
            </a:r>
            <a:endParaRPr lang="en-US" sz="3900" b="1" dirty="0">
              <a:solidFill>
                <a:srgbClr val="FFEA18"/>
              </a:solidFill>
              <a:latin typeface="Comic Sans MS" charset="0"/>
              <a:ea typeface="ＭＳ Ｐゴシック" charset="0"/>
            </a:endParaRP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30163" y="3644900"/>
            <a:ext cx="5410201" cy="3046413"/>
          </a:xfrm>
          <a:prstGeom prst="rect">
            <a:avLst/>
          </a:prstGeom>
          <a:solidFill>
            <a:srgbClr val="800000"/>
          </a:solid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altLang="ja-JP" b="1" dirty="0" smtClean="0">
                <a:solidFill>
                  <a:srgbClr val="FFFFFF"/>
                </a:solidFill>
                <a:effectLst>
                  <a:outerShdw blurRad="38100" dist="38100" dir="2700000" algn="tl">
                    <a:srgbClr val="000000"/>
                  </a:outerShdw>
                </a:effectLst>
                <a:latin typeface="Arial" charset="0"/>
              </a:rPr>
              <a:t>"I</a:t>
            </a:r>
            <a:r>
              <a:rPr lang="en-US" altLang="ja-JP" b="1" dirty="0">
                <a:solidFill>
                  <a:srgbClr val="FFFFFF"/>
                </a:solidFill>
                <a:effectLst>
                  <a:outerShdw blurRad="38100" dist="38100" dir="2700000" algn="tl">
                    <a:srgbClr val="000000"/>
                  </a:outerShdw>
                </a:effectLst>
                <a:latin typeface="Arial" charset="0"/>
              </a:rPr>
              <a:t>, John, am your brother and your partner in suffering and in </a:t>
            </a:r>
            <a:r>
              <a:rPr lang="en-US" altLang="ja-JP" b="1" dirty="0" smtClean="0">
                <a:solidFill>
                  <a:srgbClr val="FFFFFF"/>
                </a:solidFill>
                <a:effectLst>
                  <a:outerShdw blurRad="38100" dist="38100" dir="2700000" algn="tl">
                    <a:srgbClr val="000000"/>
                  </a:outerShdw>
                </a:effectLst>
                <a:latin typeface="Arial" charset="0"/>
              </a:rPr>
              <a:t>God</a:t>
            </a:r>
            <a:r>
              <a:rPr lang="fr-FR" altLang="ja-JP" b="1" dirty="0" smtClean="0">
                <a:solidFill>
                  <a:srgbClr val="FFFFFF"/>
                </a:solidFill>
                <a:effectLst>
                  <a:outerShdw blurRad="38100" dist="38100" dir="2700000" algn="tl">
                    <a:srgbClr val="000000"/>
                  </a:outerShdw>
                </a:effectLst>
                <a:latin typeface="Arial" charset="0"/>
              </a:rPr>
              <a:t>'</a:t>
            </a:r>
            <a:r>
              <a:rPr lang="en-US" altLang="ja-JP" b="1" dirty="0" smtClean="0">
                <a:solidFill>
                  <a:srgbClr val="FFFFFF"/>
                </a:solidFill>
                <a:effectLst>
                  <a:outerShdw blurRad="38100" dist="38100" dir="2700000" algn="tl">
                    <a:srgbClr val="000000"/>
                  </a:outerShdw>
                </a:effectLst>
                <a:latin typeface="Arial" charset="0"/>
              </a:rPr>
              <a:t>s </a:t>
            </a:r>
            <a:r>
              <a:rPr lang="en-US" altLang="ja-JP" b="1" dirty="0">
                <a:solidFill>
                  <a:srgbClr val="FFFFFF"/>
                </a:solidFill>
                <a:effectLst>
                  <a:outerShdw blurRad="38100" dist="38100" dir="2700000" algn="tl">
                    <a:srgbClr val="000000"/>
                  </a:outerShdw>
                </a:effectLst>
                <a:latin typeface="Arial" charset="0"/>
              </a:rPr>
              <a:t>Kingdom and in the patient endurance to which Jesus calls us. I was exiled to the island of Patmos for preaching the word of God and for my testimony about </a:t>
            </a:r>
            <a:r>
              <a:rPr lang="en-US" altLang="ja-JP" b="1" dirty="0" smtClean="0">
                <a:solidFill>
                  <a:srgbClr val="FFFFFF"/>
                </a:solidFill>
                <a:effectLst>
                  <a:outerShdw blurRad="38100" dist="38100" dir="2700000" algn="tl">
                    <a:srgbClr val="000000"/>
                  </a:outerShdw>
                </a:effectLst>
                <a:latin typeface="Arial" charset="0"/>
              </a:rPr>
              <a:t>Jesus"</a:t>
            </a:r>
            <a:br>
              <a:rPr lang="en-US" altLang="ja-JP" b="1" dirty="0" smtClean="0">
                <a:solidFill>
                  <a:srgbClr val="FFFFFF"/>
                </a:solidFill>
                <a:effectLst>
                  <a:outerShdw blurRad="38100" dist="38100" dir="2700000" algn="tl">
                    <a:srgbClr val="000000"/>
                  </a:outerShdw>
                </a:effectLst>
                <a:latin typeface="Arial" charset="0"/>
              </a:rPr>
            </a:br>
            <a:r>
              <a:rPr lang="en-US" altLang="ja-JP" b="1" dirty="0" smtClean="0">
                <a:solidFill>
                  <a:srgbClr val="FFFFFF"/>
                </a:solidFill>
                <a:effectLst>
                  <a:outerShdw blurRad="38100" dist="38100" dir="2700000" algn="tl">
                    <a:srgbClr val="000000"/>
                  </a:outerShdw>
                </a:effectLst>
                <a:latin typeface="Arial" charset="0"/>
              </a:rPr>
              <a:t>(Rev. 1:9 </a:t>
            </a:r>
            <a:r>
              <a:rPr lang="en-US" altLang="ja-JP" sz="1800" b="1" dirty="0" smtClean="0">
                <a:solidFill>
                  <a:srgbClr val="FFFFFF"/>
                </a:solidFill>
                <a:effectLst>
                  <a:outerShdw blurRad="38100" dist="38100" dir="2700000" algn="tl">
                    <a:srgbClr val="000000"/>
                  </a:outerShdw>
                </a:effectLst>
                <a:latin typeface="Arial" charset="0"/>
              </a:rPr>
              <a:t>NLT</a:t>
            </a:r>
            <a:r>
              <a:rPr lang="en-US" altLang="ja-JP" b="1" dirty="0" smtClean="0">
                <a:solidFill>
                  <a:srgbClr val="FFFFFF"/>
                </a:solidFill>
                <a:effectLst>
                  <a:outerShdw blurRad="38100" dist="38100" dir="2700000" algn="tl">
                    <a:srgbClr val="000000"/>
                  </a:outerShdw>
                </a:effectLst>
                <a:latin typeface="Arial" charset="0"/>
              </a:rPr>
              <a:t>)</a:t>
            </a:r>
            <a:endParaRPr lang="en-US" b="1" dirty="0" smtClean="0">
              <a:solidFill>
                <a:srgbClr val="FFFFFF"/>
              </a:solidFill>
              <a:effectLst>
                <a:outerShdw blurRad="38100" dist="38100" dir="2700000" algn="tl">
                  <a:srgbClr val="000000"/>
                </a:outerShdw>
              </a:effectLst>
              <a:latin typeface="26"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dirty="0">
              <a:solidFill>
                <a:srgbClr val="FFFFFF"/>
              </a:solidFill>
              <a:latin typeface="Arial"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ln w="57150" cmpd="sng">
                <a:solidFill>
                  <a:srgbClr val="FF0000"/>
                </a:solidFill>
              </a:ln>
              <a:solidFill>
                <a:srgbClr val="FFFFFF"/>
              </a:solidFill>
              <a:latin typeface="Arial"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6325"/>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smtClean="0">
                <a:solidFill>
                  <a:srgbClr val="FFFFFF"/>
                </a:solidFill>
                <a:effectLst>
                  <a:outerShdw blurRad="38100" dist="38100" dir="2700000" algn="tl">
                    <a:srgbClr val="000000"/>
                  </a:outerShdw>
                </a:effectLst>
                <a:latin typeface="26" charset="0"/>
              </a:rPr>
              <a:t>External Persecution</a:t>
            </a:r>
            <a:endParaRPr lang="en-US" sz="3200" dirty="0" smtClean="0">
              <a:solidFill>
                <a:srgbClr val="FFFFFF"/>
              </a:solidFill>
              <a:effectLst>
                <a:outerShdw blurRad="38100" dist="38100" dir="2700000" algn="tl">
                  <a:srgbClr val="000000"/>
                </a:outerShdw>
              </a:effectLst>
              <a:latin typeface="26"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913"/>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3200" b="1" dirty="0" smtClean="0">
                <a:solidFill>
                  <a:srgbClr val="FFFFFF"/>
                </a:solidFill>
                <a:effectLst>
                  <a:outerShdw blurRad="38100" dist="38100" dir="2700000" algn="tl">
                    <a:srgbClr val="000000"/>
                  </a:outerShdw>
                </a:effectLst>
                <a:latin typeface="26" charset="0"/>
              </a:rPr>
              <a:t>Internal Compromise</a:t>
            </a:r>
            <a:endParaRPr lang="en-US" sz="3200" dirty="0" smtClean="0">
              <a:solidFill>
                <a:srgbClr val="FFFFFF"/>
              </a:solidFill>
              <a:effectLst>
                <a:outerShdw blurRad="38100" dist="38100" dir="2700000" algn="tl">
                  <a:srgbClr val="000000"/>
                </a:outerShdw>
              </a:effectLst>
              <a:latin typeface="26"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outerShdw>
                </a:effectLst>
                <a:latin typeface="26" charset="0"/>
              </a:rPr>
              <a:t>Patmos</a:t>
            </a:r>
            <a:endParaRPr lang="en-US" dirty="0" smtClean="0">
              <a:solidFill>
                <a:srgbClr val="FFFFFF"/>
              </a:solidFill>
              <a:effectLst>
                <a:outerShdw blurRad="38100" dist="38100" dir="2700000" algn="tl">
                  <a:srgbClr val="000000"/>
                </a:outerShdw>
              </a:effectLst>
              <a:latin typeface="26"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smtClean="0">
                <a:solidFill>
                  <a:srgbClr val="FFFFFF"/>
                </a:solidFill>
                <a:latin typeface="Arial" charset="0"/>
                <a:cs typeface="Arial" charset="0"/>
              </a:rPr>
              <a:t>321</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33152920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158.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758786" name="Rectangle 3"/>
          <p:cNvSpPr>
            <a:spLocks noGrp="1" noChangeArrowheads="1"/>
          </p:cNvSpPr>
          <p:nvPr>
            <p:ph type="title"/>
          </p:nvPr>
        </p:nvSpPr>
        <p:spPr>
          <a:xfrm>
            <a:off x="0" y="65853"/>
            <a:ext cx="9144000" cy="1017481"/>
          </a:xfrm>
          <a:noFill/>
          <a:ln>
            <a:noFill/>
          </a:ln>
        </p:spPr>
        <p:txBody>
          <a:bodyPr vert="horz" wrap="square" lIns="91440" tIns="45720" rIns="91440" bIns="45720" numCol="1" anchor="ctr" anchorCtr="0" compatLnSpc="1">
            <a:prstTxWarp prst="textNoShape">
              <a:avLst/>
            </a:prstTxWarp>
          </a:bodyPr>
          <a:lstStyle/>
          <a:p>
            <a:r>
              <a:rPr lang="en-US" b="1" dirty="0" smtClean="0">
                <a:effectLst>
                  <a:glow rad="165100">
                    <a:schemeClr val="tx1"/>
                  </a:glow>
                </a:effectLst>
                <a:latin typeface="Arial" charset="0"/>
                <a:cs typeface="+mj-cs"/>
              </a:rPr>
              <a:t>The Island of </a:t>
            </a:r>
            <a:r>
              <a:rPr lang="en-US" b="1" dirty="0">
                <a:effectLst>
                  <a:glow rad="165100">
                    <a:schemeClr val="tx1"/>
                  </a:glow>
                </a:effectLst>
                <a:latin typeface="Arial" charset="0"/>
                <a:cs typeface="+mj-cs"/>
              </a:rPr>
              <a:t>Patmos</a:t>
            </a:r>
          </a:p>
        </p:txBody>
      </p:sp>
    </p:spTree>
    <p:extLst>
      <p:ext uri="{BB962C8B-B14F-4D97-AF65-F5344CB8AC3E}">
        <p14:creationId xmlns:p14="http://schemas.microsoft.com/office/powerpoint/2010/main" val="1837213467"/>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254000"/>
            <a:ext cx="9144000" cy="6349008"/>
          </a:xfrm>
          <a:prstGeom prst="rect">
            <a:avLst/>
          </a:prstGeom>
        </p:spPr>
      </p:pic>
      <p:sp>
        <p:nvSpPr>
          <p:cNvPr id="758786" name="Rectangle 3"/>
          <p:cNvSpPr>
            <a:spLocks noGrp="1" noChangeArrowheads="1"/>
          </p:cNvSpPr>
          <p:nvPr>
            <p:ph type="title"/>
          </p:nvPr>
        </p:nvSpPr>
        <p:spPr>
          <a:xfrm>
            <a:off x="-1" y="278905"/>
            <a:ext cx="9144001" cy="1108238"/>
          </a:xfrm>
          <a:noFill/>
          <a:ln>
            <a:noFill/>
          </a:ln>
        </p:spPr>
        <p:txBody>
          <a:bodyPr vert="horz" wrap="square" lIns="91440" tIns="45720" rIns="91440" bIns="45720" numCol="1" anchor="ctr" anchorCtr="0" compatLnSpc="1">
            <a:prstTxWarp prst="textNoShape">
              <a:avLst/>
            </a:prstTxWarp>
          </a:bodyPr>
          <a:lstStyle/>
          <a:p>
            <a:r>
              <a:rPr lang="en-US" b="1" dirty="0" smtClean="0">
                <a:effectLst>
                  <a:glow rad="165100">
                    <a:schemeClr val="tx1"/>
                  </a:glow>
                </a:effectLst>
                <a:latin typeface="Arial" charset="0"/>
                <a:cs typeface="+mj-cs"/>
              </a:rPr>
              <a:t>Satellite Comparison of Singapore with </a:t>
            </a:r>
            <a:r>
              <a:rPr lang="en-US" b="1" dirty="0">
                <a:effectLst>
                  <a:glow rad="165100">
                    <a:schemeClr val="tx1"/>
                  </a:glow>
                </a:effectLst>
                <a:latin typeface="Arial" charset="0"/>
                <a:cs typeface="+mj-cs"/>
              </a:rPr>
              <a:t>Patmos</a:t>
            </a:r>
          </a:p>
        </p:txBody>
      </p:sp>
      <p:grpSp>
        <p:nvGrpSpPr>
          <p:cNvPr id="5" name="Group 4"/>
          <p:cNvGrpSpPr/>
          <p:nvPr/>
        </p:nvGrpSpPr>
        <p:grpSpPr>
          <a:xfrm>
            <a:off x="4016618" y="3386974"/>
            <a:ext cx="4681566" cy="2168428"/>
            <a:chOff x="4016618" y="3386974"/>
            <a:chExt cx="4681566" cy="2168428"/>
          </a:xfrm>
        </p:grpSpPr>
        <p:pic>
          <p:nvPicPr>
            <p:cNvPr id="3" name="Picture 2"/>
            <p:cNvPicPr>
              <a:picLocks noChangeAspect="1"/>
            </p:cNvPicPr>
            <p:nvPr/>
          </p:nvPicPr>
          <p:blipFill rotWithShape="1">
            <a:blip r:embed="rId5"/>
            <a:srcRect l="22795" r="12119"/>
            <a:stretch/>
          </p:blipFill>
          <p:spPr>
            <a:xfrm>
              <a:off x="4016618" y="3386974"/>
              <a:ext cx="1636319" cy="2168428"/>
            </a:xfrm>
            <a:prstGeom prst="rect">
              <a:avLst/>
            </a:prstGeom>
          </p:spPr>
        </p:pic>
        <p:sp>
          <p:nvSpPr>
            <p:cNvPr id="6" name="Rectangle 3"/>
            <p:cNvSpPr txBox="1">
              <a:spLocks noChangeArrowheads="1"/>
            </p:cNvSpPr>
            <p:nvPr/>
          </p:nvSpPr>
          <p:spPr bwMode="auto">
            <a:xfrm>
              <a:off x="4810942" y="4361410"/>
              <a:ext cx="3887242" cy="91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r>
                <a:rPr lang="en-US" b="1" dirty="0" smtClean="0">
                  <a:effectLst>
                    <a:glow rad="165100">
                      <a:srgbClr val="000000"/>
                    </a:glow>
                  </a:effectLst>
                  <a:latin typeface="Arial" charset="0"/>
                  <a:cs typeface="Geneva"/>
                </a:rPr>
                <a:t>Patmos</a:t>
              </a:r>
              <a:endParaRPr lang="en-US" b="1" dirty="0">
                <a:effectLst>
                  <a:glow rad="165100">
                    <a:srgbClr val="000000"/>
                  </a:glow>
                </a:effectLst>
                <a:latin typeface="Arial" charset="0"/>
                <a:cs typeface="Geneva"/>
              </a:endParaRPr>
            </a:p>
          </p:txBody>
        </p:sp>
      </p:grpSp>
    </p:spTree>
    <p:extLst>
      <p:ext uri="{BB962C8B-B14F-4D97-AF65-F5344CB8AC3E}">
        <p14:creationId xmlns:p14="http://schemas.microsoft.com/office/powerpoint/2010/main" val="367087535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2833" name="Rectangle 2"/>
          <p:cNvSpPr>
            <a:spLocks noGrp="1" noChangeArrowheads="1"/>
          </p:cNvSpPr>
          <p:nvPr>
            <p:ph type="ctrTitle"/>
          </p:nvPr>
        </p:nvSpPr>
        <p:spPr>
          <a:xfrm>
            <a:off x="0" y="6019800"/>
            <a:ext cx="9144000" cy="685800"/>
          </a:xfrm>
        </p:spPr>
        <p:txBody>
          <a:bodyPr/>
          <a:lstStyle/>
          <a:p>
            <a:pPr eaLnBrk="1" hangingPunct="1"/>
            <a:r>
              <a:rPr lang="en-US" sz="3600" b="1">
                <a:solidFill>
                  <a:schemeClr val="bg1"/>
                </a:solidFill>
                <a:latin typeface="Arial" charset="0"/>
                <a:ea typeface="ＭＳ Ｐゴシック" charset="0"/>
                <a:cs typeface="ＭＳ Ｐゴシック" charset="0"/>
              </a:rPr>
              <a:t>Dead Sea Mud</a:t>
            </a:r>
            <a:endParaRPr lang="en-US" b="1">
              <a:latin typeface="Times New Roman" charset="0"/>
              <a:ea typeface="ＭＳ Ｐゴシック" charset="0"/>
              <a:cs typeface="ＭＳ Ｐゴシック" charset="0"/>
            </a:endParaRPr>
          </a:p>
        </p:txBody>
      </p:sp>
      <p:pic>
        <p:nvPicPr>
          <p:cNvPr id="632834" name="Picture 3" descr="RicknWinklerMu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2357324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6101534"/>
            <a:ext cx="9144001" cy="719110"/>
          </a:xfrm>
          <a:noFill/>
          <a:ln>
            <a:noFill/>
          </a:ln>
        </p:spPr>
        <p:txBody>
          <a:bodyPr vert="horz" wrap="square" lIns="91440" tIns="45720" rIns="91440" bIns="45720" numCol="1" anchor="ctr" anchorCtr="0" compatLnSpc="1">
            <a:prstTxWarp prst="textNoShape">
              <a:avLst/>
            </a:prstTxWarp>
          </a:bodyPr>
          <a:lstStyle/>
          <a:p>
            <a:r>
              <a:rPr lang="en-US" b="1" dirty="0" smtClean="0">
                <a:effectLst>
                  <a:glow rad="165100">
                    <a:schemeClr val="tx1"/>
                  </a:glow>
                </a:effectLst>
                <a:latin typeface="Arial" charset="0"/>
                <a:cs typeface="+mj-cs"/>
              </a:rPr>
              <a:t>The Tourist Island of Patmos</a:t>
            </a:r>
            <a:endParaRPr lang="en-US" b="1" dirty="0">
              <a:effectLst>
                <a:glow rad="165100">
                  <a:schemeClr val="tx1"/>
                </a:glow>
              </a:effectLst>
              <a:latin typeface="Arial" charset="0"/>
              <a:cs typeface="+mj-cs"/>
            </a:endParaRPr>
          </a:p>
        </p:txBody>
      </p:sp>
      <p:pic>
        <p:nvPicPr>
          <p:cNvPr id="4" name="Picture 3"/>
          <p:cNvPicPr>
            <a:picLocks noChangeAspect="1"/>
          </p:cNvPicPr>
          <p:nvPr/>
        </p:nvPicPr>
        <p:blipFill>
          <a:blip r:embed="rId3"/>
          <a:stretch>
            <a:fillRect/>
          </a:stretch>
        </p:blipFill>
        <p:spPr>
          <a:xfrm>
            <a:off x="0" y="-1"/>
            <a:ext cx="9144000" cy="6038491"/>
          </a:xfrm>
          <a:prstGeom prst="rect">
            <a:avLst/>
          </a:prstGeom>
        </p:spPr>
      </p:pic>
      <p:sp>
        <p:nvSpPr>
          <p:cNvPr id="5" name="Rectangle 3"/>
          <p:cNvSpPr txBox="1">
            <a:spLocks noChangeArrowheads="1"/>
          </p:cNvSpPr>
          <p:nvPr/>
        </p:nvSpPr>
        <p:spPr bwMode="auto">
          <a:xfrm>
            <a:off x="-16932" y="-1879"/>
            <a:ext cx="2878666" cy="1644414"/>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5400" b="1" dirty="0" smtClean="0">
                <a:effectLst>
                  <a:glow rad="165100">
                    <a:schemeClr val="tx1"/>
                  </a:glow>
                </a:effectLst>
                <a:latin typeface="Arial" charset="0"/>
                <a:cs typeface="+mj-cs"/>
              </a:rPr>
              <a:t>Patmos </a:t>
            </a:r>
            <a:r>
              <a:rPr lang="en-US" sz="5400" b="1" dirty="0">
                <a:effectLst>
                  <a:glow rad="165100">
                    <a:schemeClr val="tx1"/>
                  </a:glow>
                </a:effectLst>
                <a:latin typeface="Arial" charset="0"/>
              </a:rPr>
              <a:t>Island </a:t>
            </a:r>
            <a:endParaRPr lang="en-US" sz="5400" b="1" dirty="0">
              <a:effectLst>
                <a:glow rad="165100">
                  <a:schemeClr val="tx1"/>
                </a:glow>
              </a:effectLst>
              <a:latin typeface="Arial" charset="0"/>
              <a:cs typeface="+mj-cs"/>
            </a:endParaRPr>
          </a:p>
        </p:txBody>
      </p:sp>
    </p:spTree>
    <p:extLst>
      <p:ext uri="{BB962C8B-B14F-4D97-AF65-F5344CB8AC3E}">
        <p14:creationId xmlns:p14="http://schemas.microsoft.com/office/powerpoint/2010/main" val="2834921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221510" cy="6138891"/>
          </a:xfrm>
          <a:prstGeom prst="rect">
            <a:avLst/>
          </a:prstGeom>
        </p:spPr>
      </p:pic>
      <p:sp>
        <p:nvSpPr>
          <p:cNvPr id="758786" name="Rectangle 3"/>
          <p:cNvSpPr>
            <a:spLocks noGrp="1" noChangeArrowheads="1"/>
          </p:cNvSpPr>
          <p:nvPr>
            <p:ph type="title"/>
          </p:nvPr>
        </p:nvSpPr>
        <p:spPr>
          <a:xfrm>
            <a:off x="0" y="6138890"/>
            <a:ext cx="9144001" cy="719110"/>
          </a:xfrm>
          <a:noFill/>
          <a:ln>
            <a:noFill/>
          </a:ln>
        </p:spPr>
        <p:txBody>
          <a:bodyPr vert="horz" wrap="square" lIns="91440" tIns="45720" rIns="91440" bIns="45720" numCol="1" anchor="ctr" anchorCtr="0" compatLnSpc="1">
            <a:prstTxWarp prst="textNoShape">
              <a:avLst/>
            </a:prstTxWarp>
          </a:bodyPr>
          <a:lstStyle/>
          <a:p>
            <a:r>
              <a:rPr lang="en-US" b="1" dirty="0" smtClean="0">
                <a:effectLst>
                  <a:glow rad="165100">
                    <a:schemeClr val="tx1"/>
                  </a:glow>
                </a:effectLst>
                <a:latin typeface="Arial" charset="0"/>
                <a:cs typeface="+mj-cs"/>
              </a:rPr>
              <a:t>Luxury Hotels on </a:t>
            </a:r>
            <a:r>
              <a:rPr lang="en-US" b="1" dirty="0">
                <a:effectLst>
                  <a:glow rad="165100">
                    <a:schemeClr val="tx1"/>
                  </a:glow>
                </a:effectLst>
                <a:latin typeface="Arial" charset="0"/>
                <a:cs typeface="+mj-cs"/>
              </a:rPr>
              <a:t>Patmos</a:t>
            </a:r>
          </a:p>
        </p:txBody>
      </p:sp>
    </p:spTree>
    <p:extLst>
      <p:ext uri="{BB962C8B-B14F-4D97-AF65-F5344CB8AC3E}">
        <p14:creationId xmlns:p14="http://schemas.microsoft.com/office/powerpoint/2010/main" val="2445670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0"/>
            <a:ext cx="9144000" cy="1017481"/>
          </a:xfrm>
        </p:spPr>
        <p:txBody>
          <a:bodyPr/>
          <a:lstStyle/>
          <a:p>
            <a:r>
              <a:rPr lang="en-US" b="1" dirty="0" smtClean="0">
                <a:solidFill>
                  <a:srgbClr val="FFFFFF"/>
                </a:solidFill>
                <a:effectLst>
                  <a:glow rad="165100">
                    <a:schemeClr val="tx1"/>
                  </a:glow>
                </a:effectLst>
                <a:latin typeface="Arial" charset="0"/>
                <a:ea typeface="ＭＳ Ｐゴシック" charset="0"/>
              </a:rPr>
              <a:t>Monastery of St. John at Patmos</a:t>
            </a:r>
            <a:endParaRPr lang="en-US" b="1" dirty="0">
              <a:solidFill>
                <a:srgbClr val="FFFFFF"/>
              </a:solidFill>
              <a:effectLst>
                <a:glow rad="165100">
                  <a:schemeClr val="tx1"/>
                </a:glow>
              </a:effectLst>
              <a:latin typeface="Arial" charset="0"/>
              <a:ea typeface="ＭＳ Ｐゴシック" charset="0"/>
            </a:endParaRPr>
          </a:p>
        </p:txBody>
      </p:sp>
      <p:pic>
        <p:nvPicPr>
          <p:cNvPr id="4" name="Picture 3"/>
          <p:cNvPicPr>
            <a:picLocks noChangeAspect="1"/>
          </p:cNvPicPr>
          <p:nvPr/>
        </p:nvPicPr>
        <p:blipFill>
          <a:blip r:embed="rId4"/>
          <a:stretch>
            <a:fillRect/>
          </a:stretch>
        </p:blipFill>
        <p:spPr>
          <a:xfrm>
            <a:off x="-12829" y="1141664"/>
            <a:ext cx="9187268" cy="5267367"/>
          </a:xfrm>
          <a:prstGeom prst="rect">
            <a:avLst/>
          </a:prstGeom>
        </p:spPr>
      </p:pic>
    </p:spTree>
    <p:extLst>
      <p:ext uri="{BB962C8B-B14F-4D97-AF65-F5344CB8AC3E}">
        <p14:creationId xmlns:p14="http://schemas.microsoft.com/office/powerpoint/2010/main" val="3227894723"/>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atmos view of harbor from Monastery of St John, wk0304012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 y="-89793"/>
            <a:ext cx="9274034" cy="6960621"/>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smtClean="0">
                <a:solidFill>
                  <a:srgbClr val="FFFFFF"/>
                </a:solidFill>
                <a:effectLst>
                  <a:glow rad="165100">
                    <a:schemeClr val="tx1"/>
                  </a:glow>
                </a:effectLst>
                <a:latin typeface="Arial" charset="0"/>
                <a:ea typeface="ＭＳ Ｐゴシック" charset="0"/>
              </a:rPr>
              <a:t>John</a:t>
            </a:r>
            <a:r>
              <a:rPr lang="fr-FR" b="1" dirty="0" smtClean="0">
                <a:solidFill>
                  <a:srgbClr val="FFFFFF"/>
                </a:solidFill>
                <a:effectLst>
                  <a:glow rad="165100">
                    <a:schemeClr val="tx1"/>
                  </a:glow>
                </a:effectLst>
                <a:latin typeface="Arial" charset="0"/>
                <a:ea typeface="ＭＳ Ｐゴシック" charset="0"/>
              </a:rPr>
              <a:t>'</a:t>
            </a:r>
            <a:r>
              <a:rPr lang="en-US" b="1" dirty="0" smtClean="0">
                <a:solidFill>
                  <a:srgbClr val="FFFFFF"/>
                </a:solidFill>
                <a:effectLst>
                  <a:glow rad="165100">
                    <a:schemeClr val="tx1"/>
                  </a:glow>
                </a:effectLst>
                <a:latin typeface="Arial" charset="0"/>
                <a:ea typeface="ＭＳ Ｐゴシック" charset="0"/>
              </a:rPr>
              <a:t>s </a:t>
            </a:r>
            <a:r>
              <a:rPr lang="en-US" b="1" dirty="0">
                <a:solidFill>
                  <a:srgbClr val="FFFFFF"/>
                </a:solidFill>
                <a:effectLst>
                  <a:glow rad="165100">
                    <a:schemeClr val="tx1"/>
                  </a:glow>
                </a:effectLst>
                <a:latin typeface="Arial" charset="0"/>
                <a:ea typeface="ＭＳ Ｐゴシック" charset="0"/>
              </a:rPr>
              <a:t>View from the Top</a:t>
            </a:r>
          </a:p>
        </p:txBody>
      </p:sp>
    </p:spTree>
    <p:extLst>
      <p:ext uri="{BB962C8B-B14F-4D97-AF65-F5344CB8AC3E}">
        <p14:creationId xmlns:p14="http://schemas.microsoft.com/office/powerpoint/2010/main" val="1134336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atmos view of harbor fr Monastery of St John, wk0304012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0" y="-12828"/>
            <a:ext cx="9314179" cy="6985634"/>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smtClean="0">
                <a:solidFill>
                  <a:srgbClr val="FFFFFF"/>
                </a:solidFill>
                <a:effectLst>
                  <a:glow rad="165100">
                    <a:schemeClr val="tx1"/>
                  </a:glow>
                </a:effectLst>
                <a:latin typeface="Arial" charset="0"/>
                <a:ea typeface="ＭＳ Ｐゴシック" charset="0"/>
              </a:rPr>
              <a:t>John</a:t>
            </a:r>
            <a:r>
              <a:rPr lang="fr-FR" b="1" dirty="0" smtClean="0">
                <a:solidFill>
                  <a:srgbClr val="FFFFFF"/>
                </a:solidFill>
                <a:effectLst>
                  <a:glow rad="165100">
                    <a:schemeClr val="tx1"/>
                  </a:glow>
                </a:effectLst>
                <a:latin typeface="Arial" charset="0"/>
                <a:ea typeface="ＭＳ Ｐゴシック" charset="0"/>
              </a:rPr>
              <a:t>'</a:t>
            </a:r>
            <a:r>
              <a:rPr lang="en-US" b="1" dirty="0" smtClean="0">
                <a:solidFill>
                  <a:srgbClr val="FFFFFF"/>
                </a:solidFill>
                <a:effectLst>
                  <a:glow rad="165100">
                    <a:schemeClr val="tx1"/>
                  </a:glow>
                </a:effectLst>
                <a:latin typeface="Arial" charset="0"/>
                <a:ea typeface="ＭＳ Ｐゴシック" charset="0"/>
              </a:rPr>
              <a:t>s View from the Top</a:t>
            </a:r>
            <a:endParaRPr lang="en-US"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1654970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a:xfrm>
            <a:off x="39076" y="107577"/>
            <a:ext cx="8372806" cy="1533654"/>
          </a:xfrm>
          <a:effectLst/>
        </p:spPr>
        <p:txBody>
          <a:bodyPr lIns="91440" tIns="45720" rIns="91440" bIns="45720"/>
          <a:lstStyle/>
          <a:p>
            <a:pPr algn="ctr" eaLnBrk="1" hangingPunct="1">
              <a:defRPr/>
            </a:pPr>
            <a:r>
              <a:rPr lang="en-US" b="1" dirty="0" smtClean="0">
                <a:solidFill>
                  <a:srgbClr val="FFFFFF"/>
                </a:solidFill>
                <a:effectLst>
                  <a:glow rad="266700">
                    <a:srgbClr val="000000"/>
                  </a:glow>
                </a:effectLst>
                <a:latin typeface="Arial" charset="0"/>
                <a:cs typeface="ＭＳ Ｐゴシック" charset="0"/>
              </a:rPr>
              <a:t>"… </a:t>
            </a:r>
            <a:r>
              <a:rPr lang="en-US" b="1" dirty="0" err="1" smtClean="0">
                <a:solidFill>
                  <a:srgbClr val="FFFFFF"/>
                </a:solidFill>
                <a:effectLst>
                  <a:glow rad="266700">
                    <a:srgbClr val="000000"/>
                  </a:glow>
                </a:effectLst>
                <a:latin typeface="Arial" charset="0"/>
                <a:cs typeface="ＭＳ Ｐゴシック" charset="0"/>
              </a:rPr>
              <a:t>Nhằm</a:t>
            </a:r>
            <a:r>
              <a:rPr lang="en-US" b="1" dirty="0" smtClean="0">
                <a:solidFill>
                  <a:srgbClr val="FFFFFF"/>
                </a:solidFill>
                <a:effectLst>
                  <a:glow rad="266700">
                    <a:srgbClr val="000000"/>
                  </a:glow>
                </a:effectLst>
                <a:latin typeface="Arial" charset="0"/>
                <a:cs typeface="ＭＳ Ｐゴシック" charset="0"/>
              </a:rPr>
              <a:t> </a:t>
            </a:r>
            <a:r>
              <a:rPr lang="en-US" b="1" dirty="0" err="1" smtClean="0">
                <a:solidFill>
                  <a:srgbClr val="FFFFFF"/>
                </a:solidFill>
                <a:effectLst>
                  <a:glow rad="266700">
                    <a:srgbClr val="000000"/>
                  </a:glow>
                </a:effectLst>
                <a:latin typeface="Arial" charset="0"/>
                <a:cs typeface="ＭＳ Ｐゴシック" charset="0"/>
              </a:rPr>
              <a:t>ngày</a:t>
            </a:r>
            <a:r>
              <a:rPr lang="en-US" b="1" dirty="0" smtClean="0">
                <a:solidFill>
                  <a:srgbClr val="FFFFFF"/>
                </a:solidFill>
                <a:effectLst>
                  <a:glow rad="266700">
                    <a:srgbClr val="000000"/>
                  </a:glow>
                </a:effectLst>
                <a:latin typeface="Arial" charset="0"/>
                <a:cs typeface="ＭＳ Ｐゴシック" charset="0"/>
              </a:rPr>
              <a:t> </a:t>
            </a:r>
            <a:r>
              <a:rPr lang="en-US" b="1" dirty="0" err="1" smtClean="0">
                <a:solidFill>
                  <a:srgbClr val="FFFFFF"/>
                </a:solidFill>
                <a:effectLst>
                  <a:glow rad="266700">
                    <a:srgbClr val="000000"/>
                  </a:glow>
                </a:effectLst>
                <a:latin typeface="Arial" charset="0"/>
                <a:cs typeface="ＭＳ Ｐゴシック" charset="0"/>
              </a:rPr>
              <a:t>của</a:t>
            </a:r>
            <a:r>
              <a:rPr lang="en-US" b="1" dirty="0" smtClean="0">
                <a:solidFill>
                  <a:srgbClr val="FFFFFF"/>
                </a:solidFill>
                <a:effectLst>
                  <a:glow rad="266700">
                    <a:srgbClr val="000000"/>
                  </a:glow>
                </a:effectLst>
                <a:latin typeface="Arial" charset="0"/>
                <a:cs typeface="ＭＳ Ｐゴシック" charset="0"/>
              </a:rPr>
              <a:t> </a:t>
            </a:r>
            <a:r>
              <a:rPr lang="en-US" b="1" dirty="0" err="1" smtClean="0">
                <a:solidFill>
                  <a:srgbClr val="FFFFFF"/>
                </a:solidFill>
                <a:effectLst>
                  <a:glow rad="266700">
                    <a:srgbClr val="000000"/>
                  </a:glow>
                </a:effectLst>
                <a:latin typeface="Arial" charset="0"/>
                <a:cs typeface="ＭＳ Ｐゴシック" charset="0"/>
              </a:rPr>
              <a:t>Chúa</a:t>
            </a:r>
            <a:r>
              <a:rPr lang="en-US" b="1" dirty="0" smtClean="0">
                <a:solidFill>
                  <a:srgbClr val="FFFFFF"/>
                </a:solidFill>
                <a:effectLst>
                  <a:glow rad="266700">
                    <a:srgbClr val="000000"/>
                  </a:glow>
                </a:effectLst>
                <a:latin typeface="Arial" charset="0"/>
                <a:cs typeface="ＭＳ Ｐゴシック" charset="0"/>
              </a:rPr>
              <a:t>, …" </a:t>
            </a:r>
            <a:r>
              <a:rPr lang="en-US" b="1" dirty="0" smtClean="0">
                <a:solidFill>
                  <a:srgbClr val="FFFFFF"/>
                </a:solidFill>
                <a:effectLst>
                  <a:glow rad="266700">
                    <a:srgbClr val="000000"/>
                  </a:glow>
                </a:effectLst>
                <a:latin typeface="Arial" charset="0"/>
                <a:ea typeface="ＭＳ Ｐゴシック"/>
                <a:cs typeface="ＭＳ Ｐゴシック" charset="0"/>
              </a:rPr>
              <a:t/>
            </a:r>
            <a:br>
              <a:rPr lang="en-US" b="1" dirty="0" smtClean="0">
                <a:solidFill>
                  <a:srgbClr val="FFFFFF"/>
                </a:solidFill>
                <a:effectLst>
                  <a:glow rad="266700">
                    <a:srgbClr val="000000"/>
                  </a:glow>
                </a:effectLst>
                <a:latin typeface="Arial" charset="0"/>
                <a:ea typeface="ＭＳ Ｐゴシック"/>
                <a:cs typeface="ＭＳ Ｐゴシック" charset="0"/>
              </a:rPr>
            </a:br>
            <a:r>
              <a:rPr lang="en-US" b="1" dirty="0" smtClean="0">
                <a:solidFill>
                  <a:srgbClr val="FFFFFF"/>
                </a:solidFill>
                <a:effectLst>
                  <a:glow rad="266700">
                    <a:srgbClr val="000000"/>
                  </a:glow>
                </a:effectLst>
                <a:latin typeface="Arial" charset="0"/>
                <a:ea typeface="ＭＳ Ｐゴシック"/>
                <a:cs typeface="ＭＳ Ｐゴシック" charset="0"/>
              </a:rPr>
              <a:t>(</a:t>
            </a:r>
            <a:r>
              <a:rPr lang="en-US" b="1" dirty="0">
                <a:solidFill>
                  <a:srgbClr val="FFFFFF"/>
                </a:solidFill>
                <a:effectLst>
                  <a:glow rad="266700">
                    <a:srgbClr val="000000"/>
                  </a:glow>
                </a:effectLst>
                <a:latin typeface="Arial" charset="0"/>
                <a:ea typeface="ＭＳ Ｐゴシック"/>
                <a:cs typeface="ＭＳ Ｐゴシック" charset="0"/>
              </a:rPr>
              <a:t>1</a:t>
            </a:r>
            <a:r>
              <a:rPr lang="en-US" b="1" dirty="0" smtClean="0">
                <a:solidFill>
                  <a:srgbClr val="FFFFFF"/>
                </a:solidFill>
                <a:effectLst>
                  <a:glow rad="266700">
                    <a:srgbClr val="000000"/>
                  </a:glow>
                </a:effectLst>
                <a:latin typeface="Arial" charset="0"/>
                <a:ea typeface="ＭＳ Ｐゴシック"/>
                <a:cs typeface="ＭＳ Ｐゴシック" charset="0"/>
              </a:rPr>
              <a:t>:10)</a:t>
            </a:r>
            <a:endParaRPr lang="en-US" b="1" dirty="0">
              <a:solidFill>
                <a:srgbClr val="FFFFFF"/>
              </a:solidFill>
              <a:effectLst>
                <a:glow rad="266700">
                  <a:srgbClr val="000000"/>
                </a:glow>
              </a:effectLst>
              <a:latin typeface="Arial" charset="0"/>
              <a:ea typeface="ＭＳ Ｐゴシック"/>
              <a:cs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319</a:t>
            </a:r>
          </a:p>
        </p:txBody>
      </p:sp>
      <p:sp>
        <p:nvSpPr>
          <p:cNvPr id="6" name="Rectangle 3"/>
          <p:cNvSpPr txBox="1">
            <a:spLocks noChangeArrowheads="1"/>
          </p:cNvSpPr>
          <p:nvPr/>
        </p:nvSpPr>
        <p:spPr bwMode="auto">
          <a:xfrm>
            <a:off x="756351" y="2149231"/>
            <a:ext cx="8387649" cy="1484923"/>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357188" indent="-357188" eaLnBrk="1" hangingPunct="1">
              <a:buFont typeface="Arial"/>
              <a:buChar char="•"/>
              <a:defRPr/>
            </a:pPr>
            <a:r>
              <a:rPr lang="en-US" sz="4800" b="1" dirty="0" smtClean="0">
                <a:solidFill>
                  <a:srgbClr val="FFFFFF"/>
                </a:solidFill>
                <a:effectLst>
                  <a:glow rad="266700">
                    <a:srgbClr val="000000"/>
                  </a:glow>
                </a:effectLst>
                <a:latin typeface="Arial" charset="0"/>
                <a:ea typeface="ＭＳ Ｐゴシック"/>
                <a:cs typeface="ＭＳ Ｐゴシック" charset="0"/>
              </a:rPr>
              <a:t>Sunday?</a:t>
            </a:r>
          </a:p>
          <a:p>
            <a:pPr marL="357188" indent="-357188" eaLnBrk="1" hangingPunct="1">
              <a:buFont typeface="Arial"/>
              <a:buChar char="•"/>
              <a:defRPr/>
            </a:pPr>
            <a:r>
              <a:rPr lang="en-US" sz="4800" b="1" dirty="0" smtClean="0">
                <a:solidFill>
                  <a:srgbClr val="FFFFFF"/>
                </a:solidFill>
                <a:effectLst>
                  <a:glow rad="266700">
                    <a:srgbClr val="000000"/>
                  </a:glow>
                </a:effectLst>
                <a:latin typeface="Arial" charset="0"/>
                <a:ea typeface="ＭＳ Ｐゴシック"/>
                <a:cs typeface="ＭＳ Ｐゴシック" charset="0"/>
              </a:rPr>
              <a:t>The "Day of the L</a:t>
            </a:r>
            <a:r>
              <a:rPr lang="en-US" b="1" dirty="0" smtClean="0">
                <a:solidFill>
                  <a:srgbClr val="FFFFFF"/>
                </a:solidFill>
                <a:effectLst>
                  <a:glow rad="266700">
                    <a:srgbClr val="000000"/>
                  </a:glow>
                </a:effectLst>
                <a:latin typeface="Arial" charset="0"/>
                <a:ea typeface="ＭＳ Ｐゴシック"/>
                <a:cs typeface="ＭＳ Ｐゴシック" charset="0"/>
              </a:rPr>
              <a:t>ORD</a:t>
            </a:r>
            <a:r>
              <a:rPr lang="en-US" sz="4800" b="1" dirty="0" smtClean="0">
                <a:solidFill>
                  <a:srgbClr val="FFFFFF"/>
                </a:solidFill>
                <a:effectLst>
                  <a:glow rad="266700">
                    <a:srgbClr val="000000"/>
                  </a:glow>
                </a:effectLst>
                <a:latin typeface="Arial" charset="0"/>
                <a:ea typeface="ＭＳ Ｐゴシック"/>
                <a:cs typeface="ＭＳ Ｐゴシック" charset="0"/>
              </a:rPr>
              <a:t>"?</a:t>
            </a:r>
            <a:endParaRPr lang="en-US" sz="4800" b="1" dirty="0">
              <a:solidFill>
                <a:srgbClr val="FFFFFF"/>
              </a:solidFill>
              <a:effectLst>
                <a:glow rad="266700">
                  <a:srgbClr val="000000"/>
                </a:glow>
              </a:effectLst>
              <a:latin typeface="Arial" charset="0"/>
              <a:ea typeface="ＭＳ Ｐゴシック"/>
              <a:cs typeface="ＭＳ Ｐゴシック" charset="0"/>
            </a:endParaRPr>
          </a:p>
        </p:txBody>
      </p:sp>
    </p:spTree>
    <p:extLst>
      <p:ext uri="{BB962C8B-B14F-4D97-AF65-F5344CB8AC3E}">
        <p14:creationId xmlns:p14="http://schemas.microsoft.com/office/powerpoint/2010/main" val="3999421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a:lum bright="-24000"/>
            <a:extLst>
              <a:ext uri="{28A0092B-C50C-407E-A947-70E740481C1C}">
                <a14:useLocalDpi xmlns:a14="http://schemas.microsoft.com/office/drawing/2010/main" val="0"/>
              </a:ext>
            </a:extLst>
          </a:blip>
          <a:srcRect l="8553" r="12500" b="1118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a:lum bright="-12000"/>
            <a:extLst>
              <a:ext uri="{28A0092B-C50C-407E-A947-70E740481C1C}">
                <a14:useLocalDpi xmlns:a14="http://schemas.microsoft.com/office/drawing/2010/main" val="0"/>
              </a:ext>
            </a:extLst>
          </a:blip>
          <a:srcRect r="59334" b="10001"/>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4800">
                <a:effectLst>
                  <a:glow rad="165100">
                    <a:schemeClr val="bg2"/>
                  </a:glow>
                </a:effectLst>
                <a:latin typeface="Arial" charset="0"/>
                <a:ea typeface="ＭＳ Ｐゴシック" charset="0"/>
              </a:rPr>
              <a:t>The Day of the L</a:t>
            </a:r>
            <a:r>
              <a:rPr lang="en-US" sz="4400">
                <a:effectLst>
                  <a:glow rad="165100">
                    <a:schemeClr val="bg2"/>
                  </a:glow>
                </a:effectLst>
                <a:latin typeface="Arial" charset="0"/>
                <a:ea typeface="ＭＳ Ｐゴシック" charset="0"/>
              </a:rPr>
              <a:t>ORD</a:t>
            </a:r>
            <a:endParaRPr lang="en-US" sz="4800">
              <a:effectLst>
                <a:glow rad="165100">
                  <a:schemeClr val="bg2"/>
                </a:glo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smtClean="0">
                <a:solidFill>
                  <a:srgbClr val="EAEAEA"/>
                </a:solidFill>
                <a:effectLst>
                  <a:glow rad="165100">
                    <a:srgbClr val="000000"/>
                  </a:glow>
                </a:effectLst>
                <a:latin typeface="Arial"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smtClean="0">
                <a:solidFill>
                  <a:srgbClr val="EAEAEA"/>
                </a:solidFill>
                <a:effectLst>
                  <a:glow rad="165100">
                    <a:srgbClr val="000000"/>
                  </a:glow>
                </a:effectLst>
                <a:latin typeface="Arial"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smtClean="0">
                <a:solidFill>
                  <a:srgbClr val="EAEAEA"/>
                </a:solidFill>
                <a:effectLst>
                  <a:glow rad="165100">
                    <a:srgbClr val="000000"/>
                  </a:glow>
                </a:effectLst>
                <a:latin typeface="Arial" charset="0"/>
                <a:cs typeface="Arial" charset="0"/>
              </a:rPr>
              <a:t>+</a:t>
            </a:r>
          </a:p>
        </p:txBody>
      </p:sp>
      <p:sp>
        <p:nvSpPr>
          <p:cNvPr id="64520" name="Text Box 8"/>
          <p:cNvSpPr txBox="1">
            <a:spLocks noChangeArrowheads="1"/>
          </p:cNvSpPr>
          <p:nvPr/>
        </p:nvSpPr>
        <p:spPr bwMode="auto">
          <a:xfrm>
            <a:off x="854075" y="2813767"/>
            <a:ext cx="3330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smtClean="0">
                <a:solidFill>
                  <a:srgbClr val="EAEAEA"/>
                </a:solidFill>
                <a:effectLst>
                  <a:glow rad="165100">
                    <a:srgbClr val="000000"/>
                  </a:glow>
                </a:effectLst>
                <a:latin typeface="Arial" charset="0"/>
                <a:cs typeface="Arial" charset="0"/>
              </a:rPr>
              <a:t>Tribulation</a:t>
            </a:r>
          </a:p>
        </p:txBody>
      </p:sp>
      <p:sp>
        <p:nvSpPr>
          <p:cNvPr id="64521" name="Text Box 9"/>
          <p:cNvSpPr txBox="1">
            <a:spLocks noChangeArrowheads="1"/>
          </p:cNvSpPr>
          <p:nvPr/>
        </p:nvSpPr>
        <p:spPr bwMode="auto">
          <a:xfrm>
            <a:off x="5410200" y="2813767"/>
            <a:ext cx="33988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smtClean="0">
                <a:solidFill>
                  <a:srgbClr val="EAEAEA"/>
                </a:solidFill>
                <a:effectLst>
                  <a:glow rad="165100">
                    <a:srgbClr val="000000"/>
                  </a:glow>
                </a:effectLst>
                <a:latin typeface="Arial" charset="0"/>
                <a:cs typeface="Arial" charset="0"/>
              </a:rPr>
              <a:t>Millennium</a:t>
            </a:r>
          </a:p>
        </p:txBody>
      </p:sp>
      <p:sp>
        <p:nvSpPr>
          <p:cNvPr id="64522" name="Text Box 10"/>
          <p:cNvSpPr txBox="1">
            <a:spLocks noChangeArrowheads="1"/>
          </p:cNvSpPr>
          <p:nvPr/>
        </p:nvSpPr>
        <p:spPr bwMode="auto">
          <a:xfrm>
            <a:off x="1141413" y="4332134"/>
            <a:ext cx="29797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smtClean="0">
                <a:solidFill>
                  <a:srgbClr val="EAEAEA"/>
                </a:solidFill>
                <a:effectLst>
                  <a:glow rad="165100">
                    <a:srgbClr val="000000"/>
                  </a:glow>
                </a:effectLst>
                <a:latin typeface="Arial" charset="0"/>
                <a:cs typeface="Arial" charset="0"/>
              </a:rPr>
              <a:t>Rev. 6–19</a:t>
            </a:r>
          </a:p>
        </p:txBody>
      </p:sp>
      <p:sp>
        <p:nvSpPr>
          <p:cNvPr id="64523" name="Text Box 11"/>
          <p:cNvSpPr txBox="1">
            <a:spLocks noChangeArrowheads="1"/>
          </p:cNvSpPr>
          <p:nvPr/>
        </p:nvSpPr>
        <p:spPr bwMode="auto">
          <a:xfrm>
            <a:off x="5969000" y="4332134"/>
            <a:ext cx="2295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smtClean="0">
                <a:solidFill>
                  <a:srgbClr val="EAEAEA"/>
                </a:solidFill>
                <a:effectLst>
                  <a:glow rad="165100">
                    <a:srgbClr val="000000"/>
                  </a:glow>
                </a:effectLst>
                <a:latin typeface="Arial" charset="0"/>
                <a:cs typeface="Arial" charset="0"/>
              </a:rPr>
              <a:t>Rev. 20</a:t>
            </a:r>
          </a:p>
        </p:txBody>
      </p:sp>
      <p:sp>
        <p:nvSpPr>
          <p:cNvPr id="36875" name="Text Box 12"/>
          <p:cNvSpPr txBox="1">
            <a:spLocks noChangeArrowheads="1"/>
          </p:cNvSpPr>
          <p:nvPr/>
        </p:nvSpPr>
        <p:spPr bwMode="auto">
          <a:xfrm>
            <a:off x="5969000" y="-782125"/>
            <a:ext cx="3062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en-US" b="1" dirty="0" smtClean="0">
                <a:solidFill>
                  <a:srgbClr val="EAEAEA"/>
                </a:solidFill>
                <a:effectLst>
                  <a:glow rad="165100">
                    <a:srgbClr val="000000"/>
                  </a:glow>
                </a:effectLst>
                <a:latin typeface="Arial" charset="0"/>
                <a:cs typeface="Arial" charset="0"/>
              </a:rPr>
              <a:t>OT Survey 638-639</a:t>
            </a:r>
          </a:p>
        </p:txBody>
      </p:sp>
      <p:sp>
        <p:nvSpPr>
          <p:cNvPr id="13" name="Text Box 10"/>
          <p:cNvSpPr txBox="1">
            <a:spLocks noChangeArrowheads="1"/>
          </p:cNvSpPr>
          <p:nvPr/>
        </p:nvSpPr>
        <p:spPr bwMode="auto">
          <a:xfrm>
            <a:off x="1430338" y="5850500"/>
            <a:ext cx="2306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smtClean="0">
                <a:solidFill>
                  <a:srgbClr val="EAEAEA"/>
                </a:solidFill>
                <a:effectLst>
                  <a:glow rad="165100">
                    <a:srgbClr val="000000"/>
                  </a:glow>
                </a:effectLst>
                <a:latin typeface="Arial" charset="0"/>
                <a:cs typeface="Arial" charset="0"/>
              </a:rPr>
              <a:t>7 years</a:t>
            </a:r>
          </a:p>
        </p:txBody>
      </p:sp>
      <p:sp>
        <p:nvSpPr>
          <p:cNvPr id="14" name="Text Box 11"/>
          <p:cNvSpPr txBox="1">
            <a:spLocks noChangeArrowheads="1"/>
          </p:cNvSpPr>
          <p:nvPr/>
        </p:nvSpPr>
        <p:spPr bwMode="auto">
          <a:xfrm>
            <a:off x="5540375" y="5850500"/>
            <a:ext cx="3333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dirty="0" smtClean="0">
                <a:solidFill>
                  <a:srgbClr val="EAEAEA"/>
                </a:solidFill>
                <a:effectLst>
                  <a:glow rad="165100">
                    <a:srgbClr val="000000"/>
                  </a:glow>
                </a:effectLst>
                <a:latin typeface="Arial" charset="0"/>
                <a:cs typeface="Arial" charset="0"/>
              </a:rPr>
              <a:t>1000 years</a:t>
            </a:r>
          </a:p>
        </p:txBody>
      </p:sp>
    </p:spTree>
    <p:extLst>
      <p:ext uri="{BB962C8B-B14F-4D97-AF65-F5344CB8AC3E}">
        <p14:creationId xmlns:p14="http://schemas.microsoft.com/office/powerpoint/2010/main" val="11683817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6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en-US" sz="3600" b="1" dirty="0" smtClean="0">
                <a:effectLst>
                  <a:glow rad="152400">
                    <a:schemeClr val="tx1"/>
                  </a:glow>
                </a:effectLst>
                <a:latin typeface="Arial" charset="0"/>
                <a:ea typeface="ＭＳ Ｐゴシック" charset="0"/>
              </a:rPr>
              <a:t>John</a:t>
            </a:r>
            <a:r>
              <a:rPr lang="fr-FR" sz="3600" b="1" dirty="0" smtClean="0">
                <a:effectLst>
                  <a:glow rad="152400">
                    <a:schemeClr val="tx1"/>
                  </a:glow>
                </a:effectLst>
                <a:latin typeface="Arial" charset="0"/>
                <a:ea typeface="ＭＳ Ｐゴシック" charset="0"/>
              </a:rPr>
              <a:t>'</a:t>
            </a:r>
            <a:r>
              <a:rPr lang="en-US" sz="3600" b="1" dirty="0" smtClean="0">
                <a:effectLst>
                  <a:glow rad="152400">
                    <a:schemeClr val="tx1"/>
                  </a:glow>
                </a:effectLst>
                <a:latin typeface="Arial" charset="0"/>
                <a:ea typeface="ＭＳ Ｐゴシック" charset="0"/>
              </a:rPr>
              <a:t>s </a:t>
            </a:r>
            <a:r>
              <a:rPr lang="en-US" sz="3600" b="1" dirty="0">
                <a:effectLst>
                  <a:glow rad="152400">
                    <a:schemeClr val="tx1"/>
                  </a:glow>
                </a:effectLst>
                <a:latin typeface="Arial" charset="0"/>
                <a:ea typeface="ＭＳ Ｐゴシック" charset="0"/>
              </a:rPr>
              <a:t>vision of the glorified Christ proves He can handle the </a:t>
            </a:r>
            <a:r>
              <a:rPr lang="en-US" sz="3600" b="1" dirty="0" smtClean="0">
                <a:effectLst>
                  <a:glow rad="152400">
                    <a:schemeClr val="tx1"/>
                  </a:glow>
                </a:effectLst>
                <a:latin typeface="Arial" charset="0"/>
                <a:ea typeface="ＭＳ Ｐゴシック" charset="0"/>
              </a:rPr>
              <a:t>Church</a:t>
            </a:r>
            <a:r>
              <a:rPr lang="fr-FR" sz="3600" b="1" dirty="0" smtClean="0">
                <a:effectLst>
                  <a:glow rad="152400">
                    <a:schemeClr val="tx1"/>
                  </a:glow>
                </a:effectLst>
                <a:latin typeface="Arial" charset="0"/>
                <a:ea typeface="ＭＳ Ｐゴシック" charset="0"/>
              </a:rPr>
              <a:t>'</a:t>
            </a:r>
            <a:r>
              <a:rPr lang="en-US" sz="3600" b="1" dirty="0" smtClean="0">
                <a:effectLst>
                  <a:glow rad="152400">
                    <a:schemeClr val="tx1"/>
                  </a:glow>
                </a:effectLst>
                <a:latin typeface="Arial" charset="0"/>
                <a:ea typeface="ＭＳ Ｐゴシック" charset="0"/>
              </a:rPr>
              <a:t>s </a:t>
            </a:r>
            <a:r>
              <a:rPr lang="en-US" sz="3600" b="1" dirty="0">
                <a:effectLst>
                  <a:glow rad="152400">
                    <a:schemeClr val="tx1"/>
                  </a:glow>
                </a:effectLst>
                <a:latin typeface="Arial" charset="0"/>
                <a:ea typeface="ＭＳ Ｐゴシック" charset="0"/>
              </a:rPr>
              <a:t>internal and external problems </a:t>
            </a:r>
            <a:br>
              <a:rPr lang="en-US" sz="3600" b="1" dirty="0">
                <a:effectLst>
                  <a:glow rad="152400">
                    <a:schemeClr val="tx1"/>
                  </a:glow>
                </a:effectLst>
                <a:latin typeface="Arial" charset="0"/>
                <a:ea typeface="ＭＳ Ｐゴシック" charset="0"/>
              </a:rPr>
            </a:br>
            <a:r>
              <a:rPr lang="en-US" sz="3600" b="1" dirty="0" smtClean="0">
                <a:effectLst>
                  <a:glow rad="152400">
                    <a:schemeClr val="tx1"/>
                  </a:glow>
                </a:effectLst>
                <a:latin typeface="Arial" charset="0"/>
                <a:ea typeface="ＭＳ Ｐゴシック" charset="0"/>
              </a:rPr>
              <a:t>(1:12-16)</a:t>
            </a:r>
            <a:endParaRPr lang="en-US" sz="3600" b="1" dirty="0">
              <a:effectLst>
                <a:glow rad="152400">
                  <a:schemeClr val="tx1"/>
                </a:glow>
              </a:effectLst>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709785854"/>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3793" name="Picture 3" descr="Rev 1 John Writes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3794" name="TextBox 4"/>
          <p:cNvSpPr txBox="1">
            <a:spLocks noChangeArrowheads="1"/>
          </p:cNvSpPr>
          <p:nvPr/>
        </p:nvSpPr>
        <p:spPr bwMode="auto">
          <a:xfrm>
            <a:off x="1692275" y="5589588"/>
            <a:ext cx="19383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5400" b="1">
                <a:solidFill>
                  <a:srgbClr val="000000"/>
                </a:solidFill>
                <a:latin typeface="Bwgrki" charset="0"/>
                <a:cs typeface="Bwgrki" charset="0"/>
              </a:rPr>
              <a:t>ei=don</a:t>
            </a:r>
            <a:endParaRPr lang="en-US" sz="3600" b="1">
              <a:solidFill>
                <a:srgbClr val="000000"/>
              </a:solidFill>
            </a:endParaRPr>
          </a:p>
        </p:txBody>
      </p:sp>
      <p:pic>
        <p:nvPicPr>
          <p:cNvPr id="673795" name="Picture 5" descr="REv 1v12 And I sa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98414" y="556501"/>
            <a:ext cx="4572000" cy="1490663"/>
          </a:xfrm>
        </p:spPr>
        <p:txBody>
          <a:bodyPr/>
          <a:lstStyle/>
          <a:p>
            <a:r>
              <a:rPr lang="en-US" sz="3600" b="1" dirty="0" smtClean="0">
                <a:latin typeface="Arial" charset="0"/>
                <a:ea typeface="ＭＳ Ｐゴシック" charset="0"/>
              </a:rPr>
              <a:t>"</a:t>
            </a:r>
            <a:r>
              <a:rPr lang="vi-VN" sz="3600" b="1" dirty="0" smtClean="0">
                <a:latin typeface="Arial" charset="0"/>
                <a:ea typeface="ＭＳ Ｐゴシック" charset="0"/>
              </a:rPr>
              <a:t> , Bấy giờ tôi xây lại đặng xem tiếng</a:t>
            </a:r>
            <a:r>
              <a:rPr lang="en-US" sz="3600" b="1" dirty="0" smtClean="0">
                <a:latin typeface="Arial" charset="0"/>
                <a:ea typeface="ＭＳ Ｐゴシック" charset="0"/>
              </a:rPr>
              <a:t>…“ (</a:t>
            </a:r>
            <a:r>
              <a:rPr lang="en-US" sz="3600" b="1" dirty="0">
                <a:latin typeface="Arial" charset="0"/>
                <a:ea typeface="ＭＳ Ｐゴシック" charset="0"/>
              </a:rPr>
              <a:t>1:12)</a:t>
            </a:r>
          </a:p>
        </p:txBody>
      </p:sp>
      <p:sp>
        <p:nvSpPr>
          <p:cNvPr id="3" name="Title 1"/>
          <p:cNvSpPr txBox="1">
            <a:spLocks/>
          </p:cNvSpPr>
          <p:nvPr/>
        </p:nvSpPr>
        <p:spPr bwMode="auto">
          <a:xfrm>
            <a:off x="5292725" y="1773238"/>
            <a:ext cx="37798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4000" b="1" dirty="0">
                <a:solidFill>
                  <a:srgbClr val="FFFFFF"/>
                </a:solidFill>
                <a:latin typeface="Arial" charset="0"/>
                <a:cs typeface="Arial" charset="0"/>
              </a:rPr>
              <a:t>This exact verb </a:t>
            </a:r>
            <a:r>
              <a:rPr lang="en-US" sz="4000" b="1" dirty="0" smtClean="0">
                <a:solidFill>
                  <a:srgbClr val="FFFFFF"/>
                </a:solidFill>
                <a:latin typeface="Arial" charset="0"/>
                <a:cs typeface="Arial" charset="0"/>
              </a:rPr>
              <a:t>form </a:t>
            </a:r>
            <a:r>
              <a:rPr lang="en-US" sz="4000" b="1" dirty="0">
                <a:solidFill>
                  <a:srgbClr val="FFFFFF"/>
                </a:solidFill>
                <a:latin typeface="Arial" charset="0"/>
                <a:cs typeface="Arial" charset="0"/>
              </a:rPr>
              <a:t>is used 45 times in Revelation!</a:t>
            </a:r>
          </a:p>
        </p:txBody>
      </p:sp>
      <p:sp>
        <p:nvSpPr>
          <p:cNvPr id="7" name="TextBox 6"/>
          <p:cNvSpPr txBox="1">
            <a:spLocks noChangeArrowheads="1"/>
          </p:cNvSpPr>
          <p:nvPr/>
        </p:nvSpPr>
        <p:spPr bwMode="auto">
          <a:xfrm>
            <a:off x="33338" y="0"/>
            <a:ext cx="766762"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1:12 </a:t>
            </a:r>
          </a:p>
          <a:p>
            <a:pPr defTabSz="914400" eaLnBrk="0" fontAlgn="base" hangingPunct="0">
              <a:spcBef>
                <a:spcPct val="0"/>
              </a:spcBef>
              <a:spcAft>
                <a:spcPct val="0"/>
              </a:spcAft>
            </a:pPr>
            <a:r>
              <a:rPr lang="en-US" sz="2000" b="1">
                <a:solidFill>
                  <a:srgbClr val="FFFFFF"/>
                </a:solidFill>
              </a:rPr>
              <a:t>1:17 </a:t>
            </a:r>
          </a:p>
          <a:p>
            <a:pPr defTabSz="914400" eaLnBrk="0" fontAlgn="base" hangingPunct="0">
              <a:spcBef>
                <a:spcPct val="0"/>
              </a:spcBef>
              <a:spcAft>
                <a:spcPct val="0"/>
              </a:spcAft>
            </a:pPr>
            <a:r>
              <a:rPr lang="en-US" sz="2000" b="1">
                <a:solidFill>
                  <a:srgbClr val="FFFFFF"/>
                </a:solidFill>
              </a:rPr>
              <a:t>4:1 </a:t>
            </a:r>
          </a:p>
          <a:p>
            <a:pPr defTabSz="914400" eaLnBrk="0" fontAlgn="base" hangingPunct="0">
              <a:spcBef>
                <a:spcPct val="0"/>
              </a:spcBef>
              <a:spcAft>
                <a:spcPct val="0"/>
              </a:spcAft>
            </a:pPr>
            <a:r>
              <a:rPr lang="en-US" sz="2000" b="1">
                <a:solidFill>
                  <a:srgbClr val="FFFFFF"/>
                </a:solidFill>
              </a:rPr>
              <a:t>5:1 </a:t>
            </a:r>
          </a:p>
          <a:p>
            <a:pPr defTabSz="914400" eaLnBrk="0" fontAlgn="base" hangingPunct="0">
              <a:spcBef>
                <a:spcPct val="0"/>
              </a:spcBef>
              <a:spcAft>
                <a:spcPct val="0"/>
              </a:spcAft>
            </a:pPr>
            <a:r>
              <a:rPr lang="en-US" sz="2000" b="1">
                <a:solidFill>
                  <a:srgbClr val="FFFFFF"/>
                </a:solidFill>
              </a:rPr>
              <a:t>5:2 </a:t>
            </a:r>
          </a:p>
          <a:p>
            <a:pPr defTabSz="914400" eaLnBrk="0" fontAlgn="base" hangingPunct="0">
              <a:spcBef>
                <a:spcPct val="0"/>
              </a:spcBef>
              <a:spcAft>
                <a:spcPct val="0"/>
              </a:spcAft>
            </a:pPr>
            <a:r>
              <a:rPr lang="en-US" sz="2000" b="1">
                <a:solidFill>
                  <a:srgbClr val="FFFFFF"/>
                </a:solidFill>
              </a:rPr>
              <a:t>5:6 </a:t>
            </a:r>
          </a:p>
          <a:p>
            <a:pPr defTabSz="914400" eaLnBrk="0" fontAlgn="base" hangingPunct="0">
              <a:spcBef>
                <a:spcPct val="0"/>
              </a:spcBef>
              <a:spcAft>
                <a:spcPct val="0"/>
              </a:spcAft>
            </a:pPr>
            <a:r>
              <a:rPr lang="en-US" sz="2000" b="1">
                <a:solidFill>
                  <a:srgbClr val="FFFFFF"/>
                </a:solidFill>
              </a:rPr>
              <a:t>5:11 </a:t>
            </a:r>
          </a:p>
          <a:p>
            <a:pPr defTabSz="914400" eaLnBrk="0" fontAlgn="base" hangingPunct="0">
              <a:spcBef>
                <a:spcPct val="0"/>
              </a:spcBef>
              <a:spcAft>
                <a:spcPct val="0"/>
              </a:spcAft>
            </a:pPr>
            <a:r>
              <a:rPr lang="en-US" sz="2000" b="1">
                <a:solidFill>
                  <a:srgbClr val="FFFFFF"/>
                </a:solidFill>
              </a:rPr>
              <a:t>6:1 </a:t>
            </a:r>
          </a:p>
          <a:p>
            <a:pPr defTabSz="914400" eaLnBrk="0" fontAlgn="base" hangingPunct="0">
              <a:spcBef>
                <a:spcPct val="0"/>
              </a:spcBef>
              <a:spcAft>
                <a:spcPct val="0"/>
              </a:spcAft>
            </a:pPr>
            <a:r>
              <a:rPr lang="en-US" sz="2000" b="1">
                <a:solidFill>
                  <a:srgbClr val="FFFFFF"/>
                </a:solidFill>
              </a:rPr>
              <a:t>6:2 </a:t>
            </a:r>
          </a:p>
          <a:p>
            <a:pPr defTabSz="914400" eaLnBrk="0" fontAlgn="base" hangingPunct="0">
              <a:spcBef>
                <a:spcPct val="0"/>
              </a:spcBef>
              <a:spcAft>
                <a:spcPct val="0"/>
              </a:spcAft>
            </a:pPr>
            <a:r>
              <a:rPr lang="en-US" sz="2000" b="1">
                <a:solidFill>
                  <a:srgbClr val="FFFFFF"/>
                </a:solidFill>
              </a:rPr>
              <a:t>6:5 </a:t>
            </a:r>
          </a:p>
          <a:p>
            <a:pPr defTabSz="914400" eaLnBrk="0" fontAlgn="base" hangingPunct="0">
              <a:spcBef>
                <a:spcPct val="0"/>
              </a:spcBef>
              <a:spcAft>
                <a:spcPct val="0"/>
              </a:spcAft>
            </a:pPr>
            <a:r>
              <a:rPr lang="en-US" sz="2000" b="1">
                <a:solidFill>
                  <a:srgbClr val="FFFFFF"/>
                </a:solidFill>
              </a:rPr>
              <a:t>6:8 </a:t>
            </a:r>
          </a:p>
          <a:p>
            <a:pPr defTabSz="914400" eaLnBrk="0" fontAlgn="base" hangingPunct="0">
              <a:spcBef>
                <a:spcPct val="0"/>
              </a:spcBef>
              <a:spcAft>
                <a:spcPct val="0"/>
              </a:spcAft>
            </a:pPr>
            <a:r>
              <a:rPr lang="en-US" sz="2000" b="1">
                <a:solidFill>
                  <a:srgbClr val="FFFFFF"/>
                </a:solidFill>
              </a:rPr>
              <a:t>6:9 </a:t>
            </a:r>
          </a:p>
          <a:p>
            <a:pPr defTabSz="914400" eaLnBrk="0" fontAlgn="base" hangingPunct="0">
              <a:spcBef>
                <a:spcPct val="0"/>
              </a:spcBef>
              <a:spcAft>
                <a:spcPct val="0"/>
              </a:spcAft>
            </a:pPr>
            <a:r>
              <a:rPr lang="en-US" sz="2000" b="1">
                <a:solidFill>
                  <a:srgbClr val="FFFFFF"/>
                </a:solidFill>
              </a:rPr>
              <a:t>6:12 </a:t>
            </a:r>
          </a:p>
          <a:p>
            <a:pPr defTabSz="914400" eaLnBrk="0" fontAlgn="base" hangingPunct="0">
              <a:spcBef>
                <a:spcPct val="0"/>
              </a:spcBef>
              <a:spcAft>
                <a:spcPct val="0"/>
              </a:spcAft>
            </a:pPr>
            <a:r>
              <a:rPr lang="en-US" sz="2000" b="1">
                <a:solidFill>
                  <a:srgbClr val="FFFFFF"/>
                </a:solidFill>
              </a:rPr>
              <a:t>7:1 </a:t>
            </a:r>
          </a:p>
          <a:p>
            <a:pPr defTabSz="914400" eaLnBrk="0" fontAlgn="base" hangingPunct="0">
              <a:spcBef>
                <a:spcPct val="0"/>
              </a:spcBef>
              <a:spcAft>
                <a:spcPct val="0"/>
              </a:spcAft>
            </a:pPr>
            <a:r>
              <a:rPr lang="en-US" sz="2000" b="1">
                <a:solidFill>
                  <a:srgbClr val="FFFFFF"/>
                </a:solidFill>
              </a:rPr>
              <a:t>7:2 </a:t>
            </a:r>
          </a:p>
          <a:p>
            <a:pPr defTabSz="914400" eaLnBrk="0" fontAlgn="base" hangingPunct="0">
              <a:spcBef>
                <a:spcPct val="0"/>
              </a:spcBef>
              <a:spcAft>
                <a:spcPct val="0"/>
              </a:spcAft>
            </a:pPr>
            <a:r>
              <a:rPr lang="en-US" sz="2000" b="1">
                <a:solidFill>
                  <a:srgbClr val="FFFFFF"/>
                </a:solidFill>
              </a:rPr>
              <a:t>7:9 </a:t>
            </a:r>
          </a:p>
          <a:p>
            <a:pPr defTabSz="914400" eaLnBrk="0" fontAlgn="base" hangingPunct="0">
              <a:spcBef>
                <a:spcPct val="0"/>
              </a:spcBef>
              <a:spcAft>
                <a:spcPct val="0"/>
              </a:spcAft>
            </a:pPr>
            <a:r>
              <a:rPr lang="en-US" sz="2000" b="1">
                <a:solidFill>
                  <a:srgbClr val="FFFFFF"/>
                </a:solidFill>
              </a:rPr>
              <a:t>8:2 </a:t>
            </a:r>
          </a:p>
          <a:p>
            <a:pPr defTabSz="914400" eaLnBrk="0" fontAlgn="base" hangingPunct="0">
              <a:spcBef>
                <a:spcPct val="0"/>
              </a:spcBef>
              <a:spcAft>
                <a:spcPct val="0"/>
              </a:spcAft>
            </a:pPr>
            <a:r>
              <a:rPr lang="en-US" sz="2000" b="1">
                <a:solidFill>
                  <a:srgbClr val="FFFFFF"/>
                </a:solidFill>
              </a:rPr>
              <a:t>8:13 </a:t>
            </a:r>
          </a:p>
          <a:p>
            <a:pPr defTabSz="914400" eaLnBrk="0" fontAlgn="base" hangingPunct="0">
              <a:spcBef>
                <a:spcPct val="0"/>
              </a:spcBef>
              <a:spcAft>
                <a:spcPct val="0"/>
              </a:spcAft>
            </a:pPr>
            <a:r>
              <a:rPr lang="en-US" sz="2000" b="1">
                <a:solidFill>
                  <a:srgbClr val="FFFFFF"/>
                </a:solidFill>
              </a:rPr>
              <a:t>9:1 </a:t>
            </a:r>
          </a:p>
          <a:p>
            <a:pPr defTabSz="914400" eaLnBrk="0" fontAlgn="base" hangingPunct="0">
              <a:spcBef>
                <a:spcPct val="0"/>
              </a:spcBef>
              <a:spcAft>
                <a:spcPct val="0"/>
              </a:spcAft>
            </a:pPr>
            <a:r>
              <a:rPr lang="en-US" sz="2000" b="1">
                <a:solidFill>
                  <a:srgbClr val="FFFFFF"/>
                </a:solidFill>
              </a:rPr>
              <a:t>9:17 </a:t>
            </a:r>
          </a:p>
          <a:p>
            <a:pPr defTabSz="914400" eaLnBrk="0" fontAlgn="base" hangingPunct="0">
              <a:spcBef>
                <a:spcPct val="0"/>
              </a:spcBef>
              <a:spcAft>
                <a:spcPct val="0"/>
              </a:spcAft>
            </a:pPr>
            <a:r>
              <a:rPr lang="en-US" sz="2000" b="1">
                <a:solidFill>
                  <a:srgbClr val="FFFFFF"/>
                </a:solidFill>
              </a:rPr>
              <a:t>10:1 </a:t>
            </a:r>
          </a:p>
          <a:p>
            <a:pPr defTabSz="914400" eaLnBrk="0" fontAlgn="base" hangingPunct="0">
              <a:spcBef>
                <a:spcPct val="0"/>
              </a:spcBef>
              <a:spcAft>
                <a:spcPct val="0"/>
              </a:spcAft>
            </a:pPr>
            <a:r>
              <a:rPr lang="en-US" sz="2000" b="1">
                <a:solidFill>
                  <a:srgbClr val="FFFFFF"/>
                </a:solidFill>
              </a:rPr>
              <a:t>10:5 </a:t>
            </a:r>
          </a:p>
        </p:txBody>
      </p:sp>
      <p:sp>
        <p:nvSpPr>
          <p:cNvPr id="8" name="TextBox 7"/>
          <p:cNvSpPr txBox="1">
            <a:spLocks noChangeArrowheads="1"/>
          </p:cNvSpPr>
          <p:nvPr/>
        </p:nvSpPr>
        <p:spPr bwMode="auto">
          <a:xfrm>
            <a:off x="792163" y="0"/>
            <a:ext cx="922337"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13:1 </a:t>
            </a:r>
          </a:p>
          <a:p>
            <a:pPr defTabSz="914400" eaLnBrk="0" fontAlgn="base" hangingPunct="0">
              <a:spcBef>
                <a:spcPct val="0"/>
              </a:spcBef>
              <a:spcAft>
                <a:spcPct val="0"/>
              </a:spcAft>
            </a:pPr>
            <a:r>
              <a:rPr lang="en-US" sz="2000" b="1">
                <a:solidFill>
                  <a:srgbClr val="FFFFFF"/>
                </a:solidFill>
              </a:rPr>
              <a:t>13:2 </a:t>
            </a:r>
          </a:p>
          <a:p>
            <a:pPr defTabSz="914400" eaLnBrk="0" fontAlgn="base" hangingPunct="0">
              <a:spcBef>
                <a:spcPct val="0"/>
              </a:spcBef>
              <a:spcAft>
                <a:spcPct val="0"/>
              </a:spcAft>
            </a:pPr>
            <a:r>
              <a:rPr lang="en-US" sz="2000" b="1">
                <a:solidFill>
                  <a:srgbClr val="FFFFFF"/>
                </a:solidFill>
              </a:rPr>
              <a:t>13:11 </a:t>
            </a:r>
          </a:p>
          <a:p>
            <a:pPr defTabSz="914400" eaLnBrk="0" fontAlgn="base" hangingPunct="0">
              <a:spcBef>
                <a:spcPct val="0"/>
              </a:spcBef>
              <a:spcAft>
                <a:spcPct val="0"/>
              </a:spcAft>
            </a:pPr>
            <a:r>
              <a:rPr lang="en-US" sz="2000" b="1">
                <a:solidFill>
                  <a:srgbClr val="FFFFFF"/>
                </a:solidFill>
              </a:rPr>
              <a:t>14:1 </a:t>
            </a:r>
          </a:p>
          <a:p>
            <a:pPr defTabSz="914400" eaLnBrk="0" fontAlgn="base" hangingPunct="0">
              <a:spcBef>
                <a:spcPct val="0"/>
              </a:spcBef>
              <a:spcAft>
                <a:spcPct val="0"/>
              </a:spcAft>
            </a:pPr>
            <a:r>
              <a:rPr lang="en-US" sz="2000" b="1">
                <a:solidFill>
                  <a:srgbClr val="FFFFFF"/>
                </a:solidFill>
              </a:rPr>
              <a:t>14:6 </a:t>
            </a:r>
          </a:p>
          <a:p>
            <a:pPr defTabSz="914400" eaLnBrk="0" fontAlgn="base" hangingPunct="0">
              <a:spcBef>
                <a:spcPct val="0"/>
              </a:spcBef>
              <a:spcAft>
                <a:spcPct val="0"/>
              </a:spcAft>
            </a:pPr>
            <a:r>
              <a:rPr lang="en-US" sz="2000" b="1">
                <a:solidFill>
                  <a:srgbClr val="FFFFFF"/>
                </a:solidFill>
              </a:rPr>
              <a:t>14:14 </a:t>
            </a:r>
          </a:p>
          <a:p>
            <a:pPr defTabSz="914400" eaLnBrk="0" fontAlgn="base" hangingPunct="0">
              <a:spcBef>
                <a:spcPct val="0"/>
              </a:spcBef>
              <a:spcAft>
                <a:spcPct val="0"/>
              </a:spcAft>
            </a:pPr>
            <a:r>
              <a:rPr lang="en-US" sz="2000" b="1">
                <a:solidFill>
                  <a:srgbClr val="FFFFFF"/>
                </a:solidFill>
              </a:rPr>
              <a:t>15:1 </a:t>
            </a:r>
          </a:p>
          <a:p>
            <a:pPr defTabSz="914400" eaLnBrk="0" fontAlgn="base" hangingPunct="0">
              <a:spcBef>
                <a:spcPct val="0"/>
              </a:spcBef>
              <a:spcAft>
                <a:spcPct val="0"/>
              </a:spcAft>
            </a:pPr>
            <a:r>
              <a:rPr lang="en-US" sz="2000" b="1">
                <a:solidFill>
                  <a:srgbClr val="FFFFFF"/>
                </a:solidFill>
              </a:rPr>
              <a:t>15:2 </a:t>
            </a:r>
          </a:p>
          <a:p>
            <a:pPr defTabSz="914400" eaLnBrk="0" fontAlgn="base" hangingPunct="0">
              <a:spcBef>
                <a:spcPct val="0"/>
              </a:spcBef>
              <a:spcAft>
                <a:spcPct val="0"/>
              </a:spcAft>
            </a:pPr>
            <a:r>
              <a:rPr lang="en-US" sz="2000" b="1">
                <a:solidFill>
                  <a:srgbClr val="FFFFFF"/>
                </a:solidFill>
              </a:rPr>
              <a:t>15:5 </a:t>
            </a:r>
          </a:p>
          <a:p>
            <a:pPr defTabSz="914400" eaLnBrk="0" fontAlgn="base" hangingPunct="0">
              <a:spcBef>
                <a:spcPct val="0"/>
              </a:spcBef>
              <a:spcAft>
                <a:spcPct val="0"/>
              </a:spcAft>
            </a:pPr>
            <a:r>
              <a:rPr lang="en-US" sz="2000" b="1">
                <a:solidFill>
                  <a:srgbClr val="FFFFFF"/>
                </a:solidFill>
              </a:rPr>
              <a:t>16:13 </a:t>
            </a:r>
          </a:p>
          <a:p>
            <a:pPr defTabSz="914400" eaLnBrk="0" fontAlgn="base" hangingPunct="0">
              <a:spcBef>
                <a:spcPct val="0"/>
              </a:spcBef>
              <a:spcAft>
                <a:spcPct val="0"/>
              </a:spcAft>
            </a:pPr>
            <a:r>
              <a:rPr lang="en-US" sz="2000" b="1">
                <a:solidFill>
                  <a:srgbClr val="FFFFFF"/>
                </a:solidFill>
              </a:rPr>
              <a:t>17:3 </a:t>
            </a:r>
          </a:p>
          <a:p>
            <a:pPr defTabSz="914400" eaLnBrk="0" fontAlgn="base" hangingPunct="0">
              <a:spcBef>
                <a:spcPct val="0"/>
              </a:spcBef>
              <a:spcAft>
                <a:spcPct val="0"/>
              </a:spcAft>
            </a:pPr>
            <a:r>
              <a:rPr lang="en-US" sz="2000" b="1">
                <a:solidFill>
                  <a:srgbClr val="FFFFFF"/>
                </a:solidFill>
              </a:rPr>
              <a:t>17:6 </a:t>
            </a:r>
          </a:p>
          <a:p>
            <a:pPr defTabSz="914400" eaLnBrk="0" fontAlgn="base" hangingPunct="0">
              <a:spcBef>
                <a:spcPct val="0"/>
              </a:spcBef>
              <a:spcAft>
                <a:spcPct val="0"/>
              </a:spcAft>
            </a:pPr>
            <a:r>
              <a:rPr lang="en-US" sz="2000" b="1">
                <a:solidFill>
                  <a:srgbClr val="FFFFFF"/>
                </a:solidFill>
              </a:rPr>
              <a:t>18:1 </a:t>
            </a:r>
          </a:p>
        </p:txBody>
      </p:sp>
      <p:sp>
        <p:nvSpPr>
          <p:cNvPr id="9" name="TextBox 8"/>
          <p:cNvSpPr txBox="1">
            <a:spLocks noChangeArrowheads="1"/>
          </p:cNvSpPr>
          <p:nvPr/>
        </p:nvSpPr>
        <p:spPr bwMode="auto">
          <a:xfrm>
            <a:off x="1704975" y="0"/>
            <a:ext cx="922338"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19:11 </a:t>
            </a:r>
          </a:p>
          <a:p>
            <a:pPr defTabSz="914400" eaLnBrk="0" fontAlgn="base" hangingPunct="0">
              <a:spcBef>
                <a:spcPct val="0"/>
              </a:spcBef>
              <a:spcAft>
                <a:spcPct val="0"/>
              </a:spcAft>
            </a:pPr>
            <a:r>
              <a:rPr lang="en-US" sz="2000" b="1">
                <a:solidFill>
                  <a:srgbClr val="FFFFFF"/>
                </a:solidFill>
              </a:rPr>
              <a:t>19:17 </a:t>
            </a:r>
          </a:p>
          <a:p>
            <a:pPr defTabSz="914400" eaLnBrk="0" fontAlgn="base" hangingPunct="0">
              <a:spcBef>
                <a:spcPct val="0"/>
              </a:spcBef>
              <a:spcAft>
                <a:spcPct val="0"/>
              </a:spcAft>
            </a:pPr>
            <a:r>
              <a:rPr lang="en-US" sz="2000" b="1">
                <a:solidFill>
                  <a:srgbClr val="FFFFFF"/>
                </a:solidFill>
              </a:rPr>
              <a:t>19:19 </a:t>
            </a:r>
          </a:p>
          <a:p>
            <a:pPr defTabSz="914400" eaLnBrk="0" fontAlgn="base" hangingPunct="0">
              <a:spcBef>
                <a:spcPct val="0"/>
              </a:spcBef>
              <a:spcAft>
                <a:spcPct val="0"/>
              </a:spcAft>
            </a:pPr>
            <a:r>
              <a:rPr lang="en-US" sz="2000" b="1">
                <a:solidFill>
                  <a:srgbClr val="FFFFFF"/>
                </a:solidFill>
              </a:rPr>
              <a:t>20:1 </a:t>
            </a:r>
          </a:p>
          <a:p>
            <a:pPr defTabSz="914400" eaLnBrk="0" fontAlgn="base" hangingPunct="0">
              <a:spcBef>
                <a:spcPct val="0"/>
              </a:spcBef>
              <a:spcAft>
                <a:spcPct val="0"/>
              </a:spcAft>
            </a:pPr>
            <a:r>
              <a:rPr lang="en-US" sz="2000" b="1">
                <a:solidFill>
                  <a:srgbClr val="FFFFFF"/>
                </a:solidFill>
              </a:rPr>
              <a:t>20:4 </a:t>
            </a:r>
          </a:p>
          <a:p>
            <a:pPr defTabSz="914400" eaLnBrk="0" fontAlgn="base" hangingPunct="0">
              <a:spcBef>
                <a:spcPct val="0"/>
              </a:spcBef>
              <a:spcAft>
                <a:spcPct val="0"/>
              </a:spcAft>
            </a:pPr>
            <a:r>
              <a:rPr lang="en-US" sz="2000" b="1">
                <a:solidFill>
                  <a:srgbClr val="FFFFFF"/>
                </a:solidFill>
              </a:rPr>
              <a:t>20:11 </a:t>
            </a:r>
          </a:p>
          <a:p>
            <a:pPr defTabSz="914400" eaLnBrk="0" fontAlgn="base" hangingPunct="0">
              <a:spcBef>
                <a:spcPct val="0"/>
              </a:spcBef>
              <a:spcAft>
                <a:spcPct val="0"/>
              </a:spcAft>
            </a:pPr>
            <a:r>
              <a:rPr lang="en-US" sz="2000" b="1">
                <a:solidFill>
                  <a:srgbClr val="FFFFFF"/>
                </a:solidFill>
              </a:rPr>
              <a:t>20:12 </a:t>
            </a:r>
          </a:p>
          <a:p>
            <a:pPr defTabSz="914400" eaLnBrk="0" fontAlgn="base" hangingPunct="0">
              <a:spcBef>
                <a:spcPct val="0"/>
              </a:spcBef>
              <a:spcAft>
                <a:spcPct val="0"/>
              </a:spcAft>
            </a:pPr>
            <a:r>
              <a:rPr lang="en-US" sz="2000" b="1">
                <a:solidFill>
                  <a:srgbClr val="FFFFFF"/>
                </a:solidFill>
              </a:rPr>
              <a:t>21:1 </a:t>
            </a:r>
          </a:p>
          <a:p>
            <a:pPr defTabSz="914400" eaLnBrk="0" fontAlgn="base" hangingPunct="0">
              <a:spcBef>
                <a:spcPct val="0"/>
              </a:spcBef>
              <a:spcAft>
                <a:spcPct val="0"/>
              </a:spcAft>
            </a:pPr>
            <a:r>
              <a:rPr lang="en-US" sz="2000" b="1">
                <a:solidFill>
                  <a:srgbClr val="FFFFFF"/>
                </a:solidFill>
              </a:rPr>
              <a:t>21:2 </a:t>
            </a:r>
          </a:p>
          <a:p>
            <a:pPr defTabSz="914400" eaLnBrk="0" fontAlgn="base" hangingPunct="0">
              <a:spcBef>
                <a:spcPct val="0"/>
              </a:spcBef>
              <a:spcAft>
                <a:spcPct val="0"/>
              </a:spcAft>
            </a:pPr>
            <a:r>
              <a:rPr lang="en-US" sz="2000" b="1">
                <a:solidFill>
                  <a:srgbClr val="FFFFFF"/>
                </a:solidFill>
              </a:rPr>
              <a:t>21:22 </a:t>
            </a:r>
          </a:p>
        </p:txBody>
      </p:sp>
      <p:sp>
        <p:nvSpPr>
          <p:cNvPr id="10" name="Text Box 1034"/>
          <p:cNvSpPr txBox="1">
            <a:spLocks noChangeArrowheads="1"/>
          </p:cNvSpPr>
          <p:nvPr/>
        </p:nvSpPr>
        <p:spPr bwMode="auto">
          <a:xfrm>
            <a:off x="7387996" y="7938"/>
            <a:ext cx="1756004" cy="833437"/>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000000"/>
                </a:solidFill>
                <a:latin typeface="Arial" charset="0"/>
                <a:cs typeface="Arial" charset="0"/>
              </a:rPr>
              <a:t>p. 322 </a:t>
            </a:r>
            <a:br>
              <a:rPr lang="en-US" b="1" dirty="0" smtClean="0">
                <a:solidFill>
                  <a:srgbClr val="000000"/>
                </a:solidFill>
                <a:latin typeface="Arial" charset="0"/>
                <a:cs typeface="Arial" charset="0"/>
              </a:rPr>
            </a:br>
            <a:r>
              <a:rPr lang="en-US" b="1" dirty="0" smtClean="0">
                <a:solidFill>
                  <a:srgbClr val="000000"/>
                </a:solidFill>
                <a:latin typeface="Arial" charset="0"/>
                <a:cs typeface="Arial" charset="0"/>
              </a:rPr>
              <a:t>Point B</a:t>
            </a:r>
          </a:p>
        </p:txBody>
      </p:sp>
    </p:spTree>
    <p:extLst>
      <p:ext uri="{BB962C8B-B14F-4D97-AF65-F5344CB8AC3E}">
        <p14:creationId xmlns:p14="http://schemas.microsoft.com/office/powerpoint/2010/main" val="19937166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par>
                          <p:cTn id="21" fill="hold" nodeType="afterGroup">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extLst>
              <a:ext uri="{28A0092B-C50C-407E-A947-70E740481C1C}">
                <a14:useLocalDpi xmlns:a14="http://schemas.microsoft.com/office/drawing/2010/main" val="0"/>
              </a:ext>
            </a:extLst>
          </a:blip>
          <a:srcRect l="6857" r="8611" b="1956"/>
          <a:stretch>
            <a:fillRect/>
          </a:stretch>
        </p:blipFill>
        <p:spPr bwMode="auto">
          <a:xfrm>
            <a:off x="2111375" y="1215839"/>
            <a:ext cx="4750955" cy="443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77" y="231122"/>
            <a:ext cx="8400762" cy="640136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38915" name="Rectangle 3"/>
          <p:cNvSpPr>
            <a:spLocks noChangeArrowheads="1"/>
          </p:cNvSpPr>
          <p:nvPr/>
        </p:nvSpPr>
        <p:spPr bwMode="auto">
          <a:xfrm>
            <a:off x="154421" y="6555442"/>
            <a:ext cx="1321955" cy="21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882" tIns="40940" rIns="81882" bIns="40940" anchor="t"/>
          <a:lstStyle/>
          <a:p>
            <a:endParaRPr lang="en-US">
              <a:solidFill>
                <a:srgbClr val="000000"/>
              </a:solidFill>
              <a:latin typeface="Calibri"/>
            </a:endParaRPr>
          </a:p>
        </p:txBody>
      </p:sp>
      <p:sp>
        <p:nvSpPr>
          <p:cNvPr id="38916" name="Rectangle 4"/>
          <p:cNvSpPr>
            <a:spLocks noChangeArrowheads="1"/>
          </p:cNvSpPr>
          <p:nvPr/>
        </p:nvSpPr>
        <p:spPr bwMode="auto">
          <a:xfrm>
            <a:off x="1151659" y="754997"/>
            <a:ext cx="6801716" cy="5453062"/>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882" tIns="40940" rIns="81882" bIns="40940" anchor="t"/>
          <a:lstStyle/>
          <a:p>
            <a:endParaRPr lang="en-US">
              <a:solidFill>
                <a:srgbClr val="000000"/>
              </a:solidFill>
              <a:latin typeface="Calibri"/>
            </a:endParaRPr>
          </a:p>
        </p:txBody>
      </p:sp>
      <p:sp>
        <p:nvSpPr>
          <p:cNvPr id="38917" name="AutoShape 5"/>
          <p:cNvSpPr>
            <a:spLocks noChangeArrowheads="1"/>
          </p:cNvSpPr>
          <p:nvPr/>
        </p:nvSpPr>
        <p:spPr bwMode="auto">
          <a:xfrm>
            <a:off x="4726421" y="889468"/>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t"/>
          <a:lstStyle/>
          <a:p>
            <a:endParaRPr lang="en-US">
              <a:solidFill>
                <a:srgbClr val="000000"/>
              </a:solidFill>
              <a:latin typeface="Calibri"/>
            </a:endParaRPr>
          </a:p>
        </p:txBody>
      </p:sp>
      <p:sp>
        <p:nvSpPr>
          <p:cNvPr id="38918" name="AutoShape 6"/>
          <p:cNvSpPr>
            <a:spLocks noChangeArrowheads="1"/>
          </p:cNvSpPr>
          <p:nvPr/>
        </p:nvSpPr>
        <p:spPr bwMode="auto">
          <a:xfrm>
            <a:off x="1339273" y="3564872"/>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t"/>
          <a:lstStyle/>
          <a:p>
            <a:endParaRPr lang="en-US">
              <a:solidFill>
                <a:srgbClr val="000000"/>
              </a:solidFill>
              <a:latin typeface="Calibri"/>
            </a:endParaRPr>
          </a:p>
        </p:txBody>
      </p:sp>
      <p:sp>
        <p:nvSpPr>
          <p:cNvPr id="38919" name="AutoShape 7"/>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t"/>
          <a:lstStyle/>
          <a:p>
            <a:endParaRPr lang="en-US">
              <a:solidFill>
                <a:srgbClr val="000000"/>
              </a:solidFill>
              <a:latin typeface="Calibri"/>
            </a:endParaRPr>
          </a:p>
        </p:txBody>
      </p:sp>
      <p:sp>
        <p:nvSpPr>
          <p:cNvPr id="38920" name="AutoShape 8"/>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1882" tIns="40940" rIns="81882" bIns="40940" anchor="t"/>
          <a:lstStyle/>
          <a:p>
            <a:endParaRPr lang="en-US">
              <a:solidFill>
                <a:srgbClr val="000000"/>
              </a:solidFill>
              <a:latin typeface="Calibri"/>
            </a:endParaRPr>
          </a:p>
        </p:txBody>
      </p:sp>
      <p:sp>
        <p:nvSpPr>
          <p:cNvPr id="30729" name="Rectangle 9"/>
          <p:cNvSpPr>
            <a:spLocks noChangeArrowheads="1"/>
          </p:cNvSpPr>
          <p:nvPr/>
        </p:nvSpPr>
        <p:spPr bwMode="auto">
          <a:xfrm>
            <a:off x="1443182" y="1755122"/>
            <a:ext cx="2843068" cy="6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915" tIns="39651" rIns="80915" bIns="39651" anchor="t">
            <a:spAutoFit/>
          </a:bodyPr>
          <a:lstStyle/>
          <a:p>
            <a:pPr algn="ctr">
              <a:spcBef>
                <a:spcPts val="2468"/>
              </a:spcBef>
              <a:buClr>
                <a:srgbClr val="5CF5F0"/>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a:solidFill>
                  <a:srgbClr val="5CF5F0"/>
                </a:solidFill>
                <a:latin typeface="Kosher-Normal" charset="0"/>
              </a:rPr>
              <a:t>MATTHEW</a:t>
            </a:r>
          </a:p>
        </p:txBody>
      </p:sp>
      <p:sp>
        <p:nvSpPr>
          <p:cNvPr id="30730" name="Rectangle 10"/>
          <p:cNvSpPr>
            <a:spLocks noChangeArrowheads="1"/>
          </p:cNvSpPr>
          <p:nvPr/>
        </p:nvSpPr>
        <p:spPr bwMode="auto">
          <a:xfrm>
            <a:off x="5271944" y="1750919"/>
            <a:ext cx="2036329" cy="6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915" tIns="39651" rIns="80915" bIns="39651" anchor="t">
            <a:spAutoFit/>
          </a:bodyPr>
          <a:lstStyle/>
          <a:p>
            <a:pPr algn="ctr">
              <a:spcBef>
                <a:spcPts val="2468"/>
              </a:spcBef>
              <a:buClr>
                <a:srgbClr val="F65B7D"/>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a:solidFill>
                  <a:srgbClr val="F65B7D"/>
                </a:solidFill>
                <a:latin typeface="Kosher-Normal" charset="0"/>
              </a:rPr>
              <a:t>MARK</a:t>
            </a:r>
          </a:p>
        </p:txBody>
      </p:sp>
      <p:sp>
        <p:nvSpPr>
          <p:cNvPr id="30731" name="Rectangle 11"/>
          <p:cNvSpPr>
            <a:spLocks noChangeArrowheads="1"/>
          </p:cNvSpPr>
          <p:nvPr/>
        </p:nvSpPr>
        <p:spPr bwMode="auto">
          <a:xfrm>
            <a:off x="1793876" y="4468346"/>
            <a:ext cx="2300432" cy="6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915" tIns="39651" rIns="80915" bIns="39651" anchor="t">
            <a:spAutoFit/>
          </a:bodyPr>
          <a:lstStyle/>
          <a:p>
            <a:pPr algn="ctr">
              <a:spcBef>
                <a:spcPts val="2468"/>
              </a:spcBef>
              <a:buClr>
                <a:srgbClr val="76F774"/>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a:solidFill>
                  <a:srgbClr val="76F774"/>
                </a:solidFill>
                <a:latin typeface="Kosher-Normal" charset="0"/>
              </a:rPr>
              <a:t>LUKE</a:t>
            </a:r>
          </a:p>
        </p:txBody>
      </p:sp>
      <p:sp>
        <p:nvSpPr>
          <p:cNvPr id="30732" name="Rectangle 12"/>
          <p:cNvSpPr>
            <a:spLocks noChangeArrowheads="1"/>
          </p:cNvSpPr>
          <p:nvPr/>
        </p:nvSpPr>
        <p:spPr bwMode="auto">
          <a:xfrm>
            <a:off x="5443682" y="4473949"/>
            <a:ext cx="1668318" cy="6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915" tIns="39651" rIns="80915" bIns="39651" anchor="t">
            <a:spAutoFit/>
          </a:bodyPr>
          <a:lstStyle/>
          <a:p>
            <a:pPr algn="ctr">
              <a:spcBef>
                <a:spcPts val="2468"/>
              </a:spcBef>
              <a:buClr>
                <a:srgbClr val="FFFFFF"/>
              </a:buClr>
              <a:tabLst>
                <a:tab pos="0" algn="l"/>
                <a:tab pos="813460" algn="l"/>
                <a:tab pos="1632617" algn="l"/>
                <a:tab pos="2453200" algn="l"/>
                <a:tab pos="3270933" algn="l"/>
                <a:tab pos="4090092" algn="l"/>
                <a:tab pos="4910674" algn="l"/>
                <a:tab pos="5728408" algn="l"/>
                <a:tab pos="6546141" algn="l"/>
                <a:tab pos="7365298" algn="l"/>
                <a:tab pos="8184457" algn="l"/>
                <a:tab pos="9005039" algn="l"/>
              </a:tabLst>
            </a:pPr>
            <a:r>
              <a:rPr lang="en-GB" sz="3900" b="1" i="1">
                <a:solidFill>
                  <a:srgbClr val="FFFFFF"/>
                </a:solidFill>
                <a:latin typeface="Kosher-Normal" charset="0"/>
              </a:rPr>
              <a:t>JOHN</a:t>
            </a:r>
          </a:p>
        </p:txBody>
      </p:sp>
      <p:sp>
        <p:nvSpPr>
          <p:cNvPr id="38925" name="Text Box 13"/>
          <p:cNvSpPr txBox="1">
            <a:spLocks noChangeArrowheads="1"/>
          </p:cNvSpPr>
          <p:nvPr/>
        </p:nvSpPr>
        <p:spPr bwMode="auto">
          <a:xfrm>
            <a:off x="8781201" y="4087"/>
            <a:ext cx="162758" cy="36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122"/>
              </a:spcBef>
              <a:buClr>
                <a:srgbClr val="FFFFFF"/>
              </a:buClr>
            </a:pPr>
            <a:r>
              <a:rPr lang="en-GB" sz="1800">
                <a:solidFill>
                  <a:srgbClr val="FFFFFF"/>
                </a:solidFill>
                <a:latin typeface="Comic Sans MS" charset="0"/>
              </a:rPr>
              <a:t> </a:t>
            </a:r>
          </a:p>
        </p:txBody>
      </p:sp>
      <p:sp>
        <p:nvSpPr>
          <p:cNvPr id="38926" name="Text Box 14"/>
          <p:cNvSpPr txBox="1">
            <a:spLocks noChangeArrowheads="1"/>
          </p:cNvSpPr>
          <p:nvPr/>
        </p:nvSpPr>
        <p:spPr bwMode="auto">
          <a:xfrm>
            <a:off x="8019762" y="6538633"/>
            <a:ext cx="167409" cy="21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882" tIns="40940" rIns="81882" bIns="40940" anchor="t"/>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38927" name="Text Box 15"/>
          <p:cNvSpPr txBox="1">
            <a:spLocks noChangeArrowheads="1"/>
          </p:cNvSpPr>
          <p:nvPr/>
        </p:nvSpPr>
        <p:spPr bwMode="auto">
          <a:xfrm>
            <a:off x="8359342" y="6539830"/>
            <a:ext cx="303647" cy="2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561"/>
              </a:spcBef>
              <a:buClr>
                <a:srgbClr val="FFFFFF"/>
              </a:buClr>
            </a:pPr>
            <a:r>
              <a:rPr lang="en-GB" sz="900" b="1">
                <a:solidFill>
                  <a:srgbClr val="FFFFFF"/>
                </a:solidFill>
                <a:latin typeface="Comic Sans MS" charset="0"/>
              </a:rPr>
              <a:t>28</a:t>
            </a:r>
          </a:p>
        </p:txBody>
      </p:sp>
      <p:sp>
        <p:nvSpPr>
          <p:cNvPr id="38928" name="Text Box 16"/>
          <p:cNvSpPr txBox="1">
            <a:spLocks noChangeArrowheads="1"/>
          </p:cNvSpPr>
          <p:nvPr/>
        </p:nvSpPr>
        <p:spPr bwMode="auto">
          <a:xfrm>
            <a:off x="8715587" y="6482449"/>
            <a:ext cx="272338" cy="30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897"/>
              </a:spcBef>
              <a:buClr>
                <a:srgbClr val="FFFFFF"/>
              </a:buClr>
            </a:pPr>
            <a:r>
              <a:rPr lang="en-GB" sz="1400" b="1">
                <a:solidFill>
                  <a:srgbClr val="FFFFFF"/>
                </a:solidFill>
                <a:latin typeface="Comic Sans MS" charset="0"/>
              </a:rPr>
              <a:t>9</a:t>
            </a:r>
          </a:p>
        </p:txBody>
      </p:sp>
      <p:grpSp>
        <p:nvGrpSpPr>
          <p:cNvPr id="2" name="Group 17"/>
          <p:cNvGrpSpPr>
            <a:grpSpLocks/>
          </p:cNvGrpSpPr>
          <p:nvPr/>
        </p:nvGrpSpPr>
        <p:grpSpPr bwMode="auto">
          <a:xfrm>
            <a:off x="1109808" y="833438"/>
            <a:ext cx="6842125" cy="5319993"/>
            <a:chOff x="769" y="595"/>
            <a:chExt cx="4741" cy="3798"/>
          </a:xfrm>
        </p:grpSpPr>
        <p:sp>
          <p:nvSpPr>
            <p:cNvPr id="38940"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t"/>
            <a:lstStyle/>
            <a:p>
              <a:endParaRPr lang="en-US">
                <a:solidFill>
                  <a:srgbClr val="000000"/>
                </a:solidFill>
                <a:latin typeface="Calibri"/>
              </a:endParaRPr>
            </a:p>
          </p:txBody>
        </p:sp>
        <p:pic>
          <p:nvPicPr>
            <p:cNvPr id="38941" name="Picture 19"/>
            <p:cNvPicPr>
              <a:picLocks noChangeAspect="1" noChangeArrowheads="1"/>
            </p:cNvPicPr>
            <p:nvPr/>
          </p:nvPicPr>
          <p:blipFill>
            <a:blip r:embed="rId3">
              <a:lum bright="-12000"/>
              <a:extLst>
                <a:ext uri="{28A0092B-C50C-407E-A947-70E740481C1C}">
                  <a14:useLocalDpi xmlns:a14="http://schemas.microsoft.com/office/drawing/2010/main" val="0"/>
                </a:ext>
              </a:extLst>
            </a:blip>
            <a:srcRect l="6857" r="8611" b="1956"/>
            <a:stretch>
              <a:fillRect/>
            </a:stretch>
          </p:blipFill>
          <p:spPr bwMode="auto">
            <a:xfrm>
              <a:off x="1491" y="945"/>
              <a:ext cx="3292" cy="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30742" name="Rectangle 22"/>
          <p:cNvSpPr>
            <a:spLocks noChangeArrowheads="1"/>
          </p:cNvSpPr>
          <p:nvPr/>
        </p:nvSpPr>
        <p:spPr bwMode="auto">
          <a:xfrm>
            <a:off x="1138671" y="642938"/>
            <a:ext cx="6728114" cy="5572125"/>
          </a:xfrm>
          <a:prstGeom prst="rect">
            <a:avLst/>
          </a:prstGeom>
          <a:solidFill>
            <a:srgbClr val="000718">
              <a:alpha val="81175"/>
            </a:srgbClr>
          </a:solidFill>
          <a:ln w="12600">
            <a:solidFill>
              <a:srgbClr val="000000"/>
            </a:solidFill>
            <a:miter lim="800000"/>
            <a:headEnd/>
            <a:tailEnd/>
          </a:ln>
        </p:spPr>
        <p:txBody>
          <a:bodyPr wrap="none" lIns="81882" tIns="40940" rIns="81882" bIns="40940" anchor="t"/>
          <a:lstStyle/>
          <a:p>
            <a:endParaRPr lang="en-US">
              <a:solidFill>
                <a:srgbClr val="000000"/>
              </a:solidFill>
              <a:latin typeface="Calibri"/>
            </a:endParaRPr>
          </a:p>
        </p:txBody>
      </p:sp>
      <p:sp>
        <p:nvSpPr>
          <p:cNvPr id="30743" name="Text Box 23"/>
          <p:cNvSpPr txBox="1">
            <a:spLocks noChangeArrowheads="1"/>
          </p:cNvSpPr>
          <p:nvPr/>
        </p:nvSpPr>
        <p:spPr bwMode="auto">
          <a:xfrm>
            <a:off x="1135785" y="1840922"/>
            <a:ext cx="6922943" cy="100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13</a:t>
            </a:r>
            <a:r>
              <a:rPr lang="en-GB" sz="2000" b="1" dirty="0">
                <a:solidFill>
                  <a:srgbClr val="FFFFFF"/>
                </a:solidFill>
                <a:latin typeface="Arial"/>
                <a:cs typeface="Arial"/>
              </a:rPr>
              <a:t>and among the lamp stands was someone </a:t>
            </a:r>
            <a:r>
              <a:rPr lang="en-GB" sz="2000" b="1" dirty="0" smtClean="0">
                <a:solidFill>
                  <a:srgbClr val="FFFFFF"/>
                </a:solidFill>
                <a:latin typeface="Arial"/>
                <a:cs typeface="Arial"/>
              </a:rPr>
              <a:t>"like </a:t>
            </a:r>
            <a:r>
              <a:rPr lang="en-GB" sz="2000" b="1" dirty="0">
                <a:solidFill>
                  <a:srgbClr val="FFFFFF"/>
                </a:solidFill>
                <a:latin typeface="Arial"/>
                <a:cs typeface="Arial"/>
              </a:rPr>
              <a:t>a son </a:t>
            </a:r>
            <a:r>
              <a:rPr lang="en-GB" sz="2000" b="1" dirty="0" smtClean="0">
                <a:solidFill>
                  <a:srgbClr val="FFFFFF"/>
                </a:solidFill>
                <a:latin typeface="Arial"/>
                <a:cs typeface="Arial"/>
              </a:rPr>
              <a:t>of</a:t>
            </a:r>
            <a:r>
              <a:rPr lang="en-GB" sz="2000" b="1" dirty="0">
                <a:solidFill>
                  <a:srgbClr val="FFFFFF"/>
                </a:solidFill>
                <a:latin typeface="Arial"/>
                <a:cs typeface="Arial"/>
              </a:rPr>
              <a:t> man</a:t>
            </a:r>
            <a:r>
              <a:rPr lang="en-GB" sz="2000" b="1" dirty="0" smtClean="0">
                <a:solidFill>
                  <a:srgbClr val="FFFFFF"/>
                </a:solidFill>
                <a:latin typeface="Arial"/>
                <a:cs typeface="Arial"/>
              </a:rPr>
              <a:t>,</a:t>
            </a:r>
            <a:r>
              <a:rPr lang="en-GB" altLang="ja-JP" sz="2000" b="1" dirty="0" smtClean="0">
                <a:solidFill>
                  <a:srgbClr val="FFFFFF"/>
                </a:solidFill>
                <a:latin typeface="Arial"/>
                <a:cs typeface="Arial"/>
              </a:rPr>
              <a:t>" </a:t>
            </a:r>
            <a:r>
              <a:rPr lang="en-GB" altLang="ja-JP" sz="2000" b="1" dirty="0">
                <a:solidFill>
                  <a:srgbClr val="FFFFFF"/>
                </a:solidFill>
                <a:latin typeface="Arial"/>
                <a:cs typeface="Arial"/>
              </a:rPr>
              <a:t>dressed in a robe reaching down to his feet and with a golden sash around his chest. </a:t>
            </a:r>
            <a:endParaRPr lang="en-GB" sz="2000" b="1" dirty="0">
              <a:solidFill>
                <a:srgbClr val="FFFFFF"/>
              </a:solidFill>
              <a:latin typeface="Arial"/>
              <a:cs typeface="Arial"/>
            </a:endParaRPr>
          </a:p>
        </p:txBody>
      </p:sp>
      <p:sp>
        <p:nvSpPr>
          <p:cNvPr id="30744" name="Text Box 24"/>
          <p:cNvSpPr txBox="1">
            <a:spLocks noChangeArrowheads="1"/>
          </p:cNvSpPr>
          <p:nvPr/>
        </p:nvSpPr>
        <p:spPr bwMode="auto">
          <a:xfrm>
            <a:off x="1153103" y="2456040"/>
            <a:ext cx="7094682" cy="100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14</a:t>
            </a:r>
            <a:r>
              <a:rPr lang="en-GB" sz="2000" b="1" dirty="0">
                <a:solidFill>
                  <a:srgbClr val="FFFFFF"/>
                </a:solidFill>
                <a:latin typeface="Arial"/>
                <a:cs typeface="Arial"/>
              </a:rPr>
              <a:t>His head and hair were white like wool, as white as snow, and his eyes were like blazing fire. </a:t>
            </a:r>
          </a:p>
        </p:txBody>
      </p:sp>
      <p:sp>
        <p:nvSpPr>
          <p:cNvPr id="30745" name="Text Box 25"/>
          <p:cNvSpPr txBox="1">
            <a:spLocks noChangeArrowheads="1"/>
          </p:cNvSpPr>
          <p:nvPr/>
        </p:nvSpPr>
        <p:spPr bwMode="auto">
          <a:xfrm>
            <a:off x="1151660" y="3050578"/>
            <a:ext cx="6879648" cy="100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15</a:t>
            </a:r>
            <a:r>
              <a:rPr lang="en-GB" sz="2000" b="1" dirty="0">
                <a:solidFill>
                  <a:srgbClr val="FFFFFF"/>
                </a:solidFill>
                <a:latin typeface="Arial"/>
                <a:cs typeface="Arial"/>
              </a:rPr>
              <a:t>His feet were like bronze glowing in a furnace, and his voice was like the sound of rushing waters. </a:t>
            </a:r>
          </a:p>
        </p:txBody>
      </p:sp>
      <p:sp>
        <p:nvSpPr>
          <p:cNvPr id="30746" name="Text Box 26"/>
          <p:cNvSpPr txBox="1">
            <a:spLocks noChangeArrowheads="1"/>
          </p:cNvSpPr>
          <p:nvPr/>
        </p:nvSpPr>
        <p:spPr bwMode="auto">
          <a:xfrm>
            <a:off x="1154546" y="5164509"/>
            <a:ext cx="6982114" cy="100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18</a:t>
            </a:r>
            <a:r>
              <a:rPr lang="en-GB" sz="2000" b="1" dirty="0">
                <a:solidFill>
                  <a:srgbClr val="FFFFFF"/>
                </a:solidFill>
                <a:latin typeface="Arial"/>
                <a:cs typeface="Arial"/>
              </a:rPr>
              <a:t>I am the Living One; I was dead, and behold I am alive for ever and ever!  And I hold the keys of </a:t>
            </a:r>
            <a:r>
              <a:rPr lang="en-GB" sz="2000" b="1" dirty="0" smtClean="0">
                <a:solidFill>
                  <a:srgbClr val="FFFFFF"/>
                </a:solidFill>
                <a:latin typeface="Arial"/>
                <a:cs typeface="Arial"/>
              </a:rPr>
              <a:t>death </a:t>
            </a:r>
            <a:r>
              <a:rPr lang="en-GB" sz="2000" b="1" dirty="0">
                <a:solidFill>
                  <a:srgbClr val="FFFFFF"/>
                </a:solidFill>
                <a:latin typeface="Arial"/>
                <a:cs typeface="Arial"/>
              </a:rPr>
              <a:t>and Hades</a:t>
            </a:r>
            <a:r>
              <a:rPr lang="en-GB" sz="2000" b="1" dirty="0" smtClean="0">
                <a:solidFill>
                  <a:srgbClr val="FFFFFF"/>
                </a:solidFill>
                <a:latin typeface="Arial"/>
                <a:cs typeface="Arial"/>
              </a:rPr>
              <a:t>.</a:t>
            </a:r>
            <a:r>
              <a:rPr lang="en-GB" altLang="ja-JP" sz="2000" b="1" dirty="0" smtClean="0">
                <a:solidFill>
                  <a:srgbClr val="FFFFFF"/>
                </a:solidFill>
                <a:latin typeface="Arial"/>
                <a:cs typeface="Arial"/>
              </a:rPr>
              <a:t>"</a:t>
            </a:r>
            <a:endParaRPr lang="en-GB" sz="2000" b="1" dirty="0">
              <a:solidFill>
                <a:srgbClr val="FFFFFF"/>
              </a:solidFill>
              <a:latin typeface="Arial"/>
              <a:cs typeface="Arial"/>
            </a:endParaRPr>
          </a:p>
        </p:txBody>
      </p:sp>
      <p:sp>
        <p:nvSpPr>
          <p:cNvPr id="30747" name="Text Box 27"/>
          <p:cNvSpPr txBox="1">
            <a:spLocks noChangeArrowheads="1"/>
          </p:cNvSpPr>
          <p:nvPr/>
        </p:nvSpPr>
        <p:spPr bwMode="auto">
          <a:xfrm>
            <a:off x="1153103" y="4567876"/>
            <a:ext cx="6853670" cy="100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buClr>
                <a:srgbClr val="FFFFFF"/>
              </a:buClr>
            </a:pPr>
            <a:r>
              <a:rPr lang="en-GB" sz="2000" b="1" baseline="40000" dirty="0">
                <a:solidFill>
                  <a:srgbClr val="FFFFFF"/>
                </a:solidFill>
                <a:latin typeface="Arial"/>
                <a:cs typeface="Arial"/>
              </a:rPr>
              <a:t>17</a:t>
            </a:r>
            <a:r>
              <a:rPr lang="en-GB" sz="2000" b="1" dirty="0">
                <a:solidFill>
                  <a:srgbClr val="FFFFFF"/>
                </a:solidFill>
                <a:latin typeface="Arial"/>
                <a:cs typeface="Arial"/>
              </a:rPr>
              <a:t>When I saw him, I fell at his feet as though dead. Then he placed his right hand on me and said: </a:t>
            </a:r>
            <a:r>
              <a:rPr lang="en-GB" sz="2000" b="1" dirty="0" smtClean="0">
                <a:solidFill>
                  <a:srgbClr val="FFFFFF"/>
                </a:solidFill>
                <a:latin typeface="Arial"/>
                <a:cs typeface="Arial"/>
              </a:rPr>
              <a:t>"Do </a:t>
            </a:r>
            <a:r>
              <a:rPr lang="en-GB" sz="2000" b="1" dirty="0">
                <a:solidFill>
                  <a:srgbClr val="FFFFFF"/>
                </a:solidFill>
                <a:latin typeface="Arial"/>
                <a:cs typeface="Arial"/>
              </a:rPr>
              <a:t>not be afraid. I am the First and the Last. </a:t>
            </a:r>
          </a:p>
        </p:txBody>
      </p:sp>
      <p:sp>
        <p:nvSpPr>
          <p:cNvPr id="30748" name="Text Box 28"/>
          <p:cNvSpPr txBox="1">
            <a:spLocks noChangeArrowheads="1"/>
          </p:cNvSpPr>
          <p:nvPr/>
        </p:nvSpPr>
        <p:spPr bwMode="auto">
          <a:xfrm>
            <a:off x="1128569" y="3651267"/>
            <a:ext cx="7240217" cy="12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baseline="40000" dirty="0">
                <a:solidFill>
                  <a:srgbClr val="FFFFFF"/>
                </a:solidFill>
                <a:latin typeface="Arial"/>
                <a:cs typeface="Arial"/>
              </a:rPr>
              <a:t>                    1                           16</a:t>
            </a:r>
            <a:r>
              <a:rPr lang="en-GB" sz="2000" b="1" dirty="0">
                <a:solidFill>
                  <a:srgbClr val="FFFFFF"/>
                </a:solidFill>
                <a:latin typeface="Arial"/>
                <a:cs typeface="Arial"/>
              </a:rPr>
              <a:t>In his right hand he held seven stars, and out of his mouth came a sharp double-edged sword. His face was like the sun shining in all its brilliance. </a:t>
            </a:r>
          </a:p>
          <a:p>
            <a:pPr>
              <a:buClr>
                <a:srgbClr val="FFFFFF"/>
              </a:buClr>
            </a:pPr>
            <a:r>
              <a:rPr lang="en-GB" sz="2000" b="1" baseline="40000" dirty="0">
                <a:solidFill>
                  <a:srgbClr val="FFFFFF"/>
                </a:solidFill>
                <a:latin typeface="Arial"/>
                <a:cs typeface="Arial"/>
              </a:rPr>
              <a:t>  </a:t>
            </a:r>
          </a:p>
        </p:txBody>
      </p:sp>
      <p:sp>
        <p:nvSpPr>
          <p:cNvPr id="30749" name="Text Box 29"/>
          <p:cNvSpPr txBox="1">
            <a:spLocks noChangeArrowheads="1"/>
          </p:cNvSpPr>
          <p:nvPr/>
        </p:nvSpPr>
        <p:spPr bwMode="auto">
          <a:xfrm>
            <a:off x="1151660" y="818029"/>
            <a:ext cx="7051386" cy="111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34"/>
              </a:spcBef>
              <a:buClr>
                <a:srgbClr val="FFFFFF"/>
              </a:buClr>
            </a:pPr>
            <a:r>
              <a:rPr lang="en-GB" sz="2000" b="1" dirty="0">
                <a:solidFill>
                  <a:srgbClr val="FFFFFF"/>
                </a:solidFill>
                <a:latin typeface="Arial"/>
                <a:cs typeface="Arial"/>
              </a:rPr>
              <a:t>                   </a:t>
            </a:r>
            <a:r>
              <a:rPr lang="en-GB" sz="2700" b="1" dirty="0">
                <a:solidFill>
                  <a:srgbClr val="FFFFFF"/>
                </a:solidFill>
                <a:latin typeface="Arial"/>
                <a:cs typeface="Arial"/>
              </a:rPr>
              <a:t>Revelation 1:12-18 (NIV)</a:t>
            </a:r>
            <a:r>
              <a:rPr lang="en-GB" sz="2000" b="1" dirty="0">
                <a:solidFill>
                  <a:srgbClr val="FFFFFF"/>
                </a:solidFill>
                <a:latin typeface="Arial"/>
                <a:cs typeface="Arial"/>
              </a:rPr>
              <a:t> </a:t>
            </a:r>
            <a:br>
              <a:rPr lang="en-GB" sz="2000" b="1" dirty="0">
                <a:solidFill>
                  <a:srgbClr val="FFFFFF"/>
                </a:solidFill>
                <a:latin typeface="Arial"/>
                <a:cs typeface="Arial"/>
              </a:rPr>
            </a:br>
            <a:r>
              <a:rPr lang="en-GB" sz="2000" b="1" baseline="40000" dirty="0">
                <a:solidFill>
                  <a:srgbClr val="FFFFFF"/>
                </a:solidFill>
                <a:latin typeface="Arial"/>
                <a:cs typeface="Arial"/>
              </a:rPr>
              <a:t>12</a:t>
            </a:r>
            <a:r>
              <a:rPr lang="en-GB" sz="2000" b="1" dirty="0">
                <a:solidFill>
                  <a:srgbClr val="FFFFFF"/>
                </a:solidFill>
                <a:latin typeface="Arial"/>
                <a:cs typeface="Arial"/>
              </a:rPr>
              <a:t>I turned around to see the voice that was speaking to me. And when I turned I saw seven golden lamp stands, </a:t>
            </a:r>
          </a:p>
        </p:txBody>
      </p:sp>
      <p:sp>
        <p:nvSpPr>
          <p:cNvPr id="30750" name="Text Box 30"/>
          <p:cNvSpPr txBox="1">
            <a:spLocks noChangeArrowheads="1"/>
          </p:cNvSpPr>
          <p:nvPr/>
        </p:nvSpPr>
        <p:spPr bwMode="auto">
          <a:xfrm>
            <a:off x="853478" y="1553180"/>
            <a:ext cx="7562273" cy="414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592" tIns="41903" rIns="80592" bIns="41903" anchor="t">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029"/>
              </a:spcBef>
              <a:buClr>
                <a:srgbClr val="FC0128"/>
              </a:buClr>
            </a:pPr>
            <a:r>
              <a:rPr lang="en-GB" sz="6600" b="1" dirty="0">
                <a:solidFill>
                  <a:srgbClr val="FC0128"/>
                </a:solidFill>
                <a:effectLst>
                  <a:glow rad="165100">
                    <a:prstClr val="white"/>
                  </a:glow>
                </a:effectLst>
                <a:latin typeface="Kosher-Normal" charset="0"/>
              </a:rPr>
              <a:t>THE REVELATION OF JESUS CHRIST</a:t>
            </a:r>
            <a:br>
              <a:rPr lang="en-GB" sz="6600" b="1" dirty="0">
                <a:solidFill>
                  <a:srgbClr val="FC0128"/>
                </a:solidFill>
                <a:effectLst>
                  <a:glow rad="165100">
                    <a:prstClr val="white"/>
                  </a:glow>
                </a:effectLst>
                <a:latin typeface="Kosher-Normal" charset="0"/>
              </a:rPr>
            </a:br>
            <a:r>
              <a:rPr lang="en-GB" sz="6600" b="1" dirty="0">
                <a:solidFill>
                  <a:srgbClr val="FC0128"/>
                </a:solidFill>
                <a:effectLst>
                  <a:glow rad="165100">
                    <a:prstClr val="white"/>
                  </a:glow>
                </a:effectLst>
                <a:latin typeface="Kosher-Normal" charset="0"/>
              </a:rPr>
              <a:t>TO </a:t>
            </a:r>
            <a:br>
              <a:rPr lang="en-GB" sz="6600" b="1" dirty="0">
                <a:solidFill>
                  <a:srgbClr val="FC0128"/>
                </a:solidFill>
                <a:effectLst>
                  <a:glow rad="165100">
                    <a:prstClr val="white"/>
                  </a:glow>
                </a:effectLst>
                <a:latin typeface="Kosher-Normal" charset="0"/>
              </a:rPr>
            </a:br>
            <a:r>
              <a:rPr lang="en-GB" sz="6600" b="1" dirty="0">
                <a:solidFill>
                  <a:srgbClr val="FC0128"/>
                </a:solidFill>
                <a:effectLst>
                  <a:glow rad="165100">
                    <a:prstClr val="white"/>
                  </a:glow>
                </a:effectLst>
                <a:latin typeface="Kosher-Normal" charset="0"/>
              </a:rPr>
              <a:t>JOHN THE APOSTLE</a:t>
            </a:r>
          </a:p>
        </p:txBody>
      </p:sp>
      <p:sp>
        <p:nvSpPr>
          <p:cNvPr id="38939" name="Rectangle 32"/>
          <p:cNvSpPr>
            <a:spLocks noGrp="1" noChangeArrowheads="1"/>
          </p:cNvSpPr>
          <p:nvPr>
            <p:ph type="title" idx="4294967295"/>
          </p:nvPr>
        </p:nvSpPr>
        <p:spPr bwMode="auto">
          <a:xfrm>
            <a:off x="692728" y="403412"/>
            <a:ext cx="7758545" cy="5378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882" tIns="40940" rIns="81882" bIns="40940" anchor="t"/>
          <a:lstStyle/>
          <a:p>
            <a:r>
              <a:rPr lang="en-GB" sz="2900" b="1">
                <a:solidFill>
                  <a:srgbClr val="5CF5F0"/>
                </a:solidFill>
                <a:latin typeface="Comic Sans MS" charset="0"/>
              </a:rPr>
              <a:t>NOW…TO COMPLETE THE PORTRAIT…</a:t>
            </a:r>
            <a:endParaRPr lang="en-US">
              <a:latin typeface="Times New Roman" charset="0"/>
            </a:endParaRPr>
          </a:p>
        </p:txBody>
      </p:sp>
      <p:sp>
        <p:nvSpPr>
          <p:cNvPr id="31" name="Text Box 7"/>
          <p:cNvSpPr txBox="1">
            <a:spLocks noChangeArrowheads="1"/>
          </p:cNvSpPr>
          <p:nvPr/>
        </p:nvSpPr>
        <p:spPr bwMode="auto">
          <a:xfrm>
            <a:off x="8424890" y="20638"/>
            <a:ext cx="695270" cy="463846"/>
          </a:xfrm>
          <a:prstGeom prst="rect">
            <a:avLst/>
          </a:prstGeom>
          <a:solidFill>
            <a:schemeClr val="tx1"/>
          </a:solidFill>
          <a:ln>
            <a:noFill/>
          </a:ln>
          <a:extLst/>
        </p:spPr>
        <p:txBody>
          <a:bodyPr wrap="none" lIns="90000" tIns="46800" rIns="90000" bIns="46800" anchor="t">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343</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64631227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3"/>
                                        </p:tgtEl>
                                        <p:attrNameLst>
                                          <p:attrName>style.visibility</p:attrName>
                                        </p:attrNameLst>
                                      </p:cBhvr>
                                      <p:to>
                                        <p:strVal val="visible"/>
                                      </p:to>
                                    </p:set>
                                    <p:animEffect transition="in" filter="fade">
                                      <p:cBhvr>
                                        <p:cTn id="63" dur="1000"/>
                                        <p:tgtEl>
                                          <p:spTgt spid="3074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4"/>
                                        </p:tgtEl>
                                        <p:attrNameLst>
                                          <p:attrName>style.visibility</p:attrName>
                                        </p:attrNameLst>
                                      </p:cBhvr>
                                      <p:to>
                                        <p:strVal val="visible"/>
                                      </p:to>
                                    </p:set>
                                    <p:animEffect transition="in" filter="fade">
                                      <p:cBhvr>
                                        <p:cTn id="68" dur="1000"/>
                                        <p:tgtEl>
                                          <p:spTgt spid="3074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fill="hold" nodeType="clickEffect">
                                  <p:stCondLst>
                                    <p:cond delay="0"/>
                                  </p:stCondLst>
                                  <p:childTnLst>
                                    <p:set>
                                      <p:cBhvr>
                                        <p:cTn id="72" dur="1" fill="hold">
                                          <p:stCondLst>
                                            <p:cond delay="0"/>
                                          </p:stCondLst>
                                        </p:cTn>
                                        <p:tgtEl>
                                          <p:spTgt spid="30745"/>
                                        </p:tgtEl>
                                        <p:attrNameLst>
                                          <p:attrName>style.visibility</p:attrName>
                                        </p:attrNameLst>
                                      </p:cBhvr>
                                      <p:to>
                                        <p:strVal val="visible"/>
                                      </p:to>
                                    </p:set>
                                    <p:animEffect transition="in" filter="fade">
                                      <p:cBhvr>
                                        <p:cTn id="73" dur="1000"/>
                                        <p:tgtEl>
                                          <p:spTgt spid="3074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fill="hold" nodeType="clickEffect">
                                  <p:stCondLst>
                                    <p:cond delay="0"/>
                                  </p:stCondLst>
                                  <p:childTnLst>
                                    <p:set>
                                      <p:cBhvr>
                                        <p:cTn id="77" dur="1" fill="hold">
                                          <p:stCondLst>
                                            <p:cond delay="0"/>
                                          </p:stCondLst>
                                        </p:cTn>
                                        <p:tgtEl>
                                          <p:spTgt spid="30748"/>
                                        </p:tgtEl>
                                        <p:attrNameLst>
                                          <p:attrName>style.visibility</p:attrName>
                                        </p:attrNameLst>
                                      </p:cBhvr>
                                      <p:to>
                                        <p:strVal val="visible"/>
                                      </p:to>
                                    </p:set>
                                    <p:animEffect transition="in" filter="fade">
                                      <p:cBhvr>
                                        <p:cTn id="78" dur="1000"/>
                                        <p:tgtEl>
                                          <p:spTgt spid="3074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fill="hold" nodeType="clickEffect">
                                  <p:stCondLst>
                                    <p:cond delay="0"/>
                                  </p:stCondLst>
                                  <p:childTnLst>
                                    <p:set>
                                      <p:cBhvr>
                                        <p:cTn id="82" dur="1" fill="hold">
                                          <p:stCondLst>
                                            <p:cond delay="0"/>
                                          </p:stCondLst>
                                        </p:cTn>
                                        <p:tgtEl>
                                          <p:spTgt spid="30747"/>
                                        </p:tgtEl>
                                        <p:attrNameLst>
                                          <p:attrName>style.visibility</p:attrName>
                                        </p:attrNameLst>
                                      </p:cBhvr>
                                      <p:to>
                                        <p:strVal val="visible"/>
                                      </p:to>
                                    </p:set>
                                    <p:animEffect transition="in" filter="fade">
                                      <p:cBhvr>
                                        <p:cTn id="83" dur="1000"/>
                                        <p:tgtEl>
                                          <p:spTgt spid="3074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fill="hold" nodeType="clickEffect">
                                  <p:stCondLst>
                                    <p:cond delay="0"/>
                                  </p:stCondLst>
                                  <p:childTnLst>
                                    <p:set>
                                      <p:cBhvr>
                                        <p:cTn id="87" dur="1" fill="hold">
                                          <p:stCondLst>
                                            <p:cond delay="0"/>
                                          </p:stCondLst>
                                        </p:cTn>
                                        <p:tgtEl>
                                          <p:spTgt spid="30746"/>
                                        </p:tgtEl>
                                        <p:attrNameLst>
                                          <p:attrName>style.visibility</p:attrName>
                                        </p:attrNameLst>
                                      </p:cBhvr>
                                      <p:to>
                                        <p:strVal val="visible"/>
                                      </p:to>
                                    </p:set>
                                    <p:animEffect transition="in" filter="fade">
                                      <p:cBhvr>
                                        <p:cTn id="88" dur="10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881" name="Rectangle 2"/>
          <p:cNvSpPr>
            <a:spLocks noGrp="1" noChangeArrowheads="1"/>
          </p:cNvSpPr>
          <p:nvPr>
            <p:ph type="ctrTitle"/>
          </p:nvPr>
        </p:nvSpPr>
        <p:spPr>
          <a:xfrm>
            <a:off x="0" y="6096000"/>
            <a:ext cx="9144000" cy="685800"/>
          </a:xfrm>
        </p:spPr>
        <p:txBody>
          <a:bodyPr/>
          <a:lstStyle/>
          <a:p>
            <a:pPr eaLnBrk="1" hangingPunct="1"/>
            <a:r>
              <a:rPr lang="en-US" altLang="ja-JP" sz="3600" b="1" dirty="0" smtClean="0">
                <a:solidFill>
                  <a:schemeClr val="bg1"/>
                </a:solidFill>
                <a:latin typeface="Arial" charset="0"/>
                <a:ea typeface="ＭＳ Ｐゴシック" charset="0"/>
                <a:cs typeface="ＭＳ Ｐゴシック" charset="0"/>
              </a:rPr>
              <a:t>"Preach </a:t>
            </a:r>
            <a:r>
              <a:rPr lang="en-US" altLang="ja-JP" sz="3600" b="1" dirty="0">
                <a:solidFill>
                  <a:schemeClr val="bg1"/>
                </a:solidFill>
                <a:latin typeface="Arial" charset="0"/>
                <a:ea typeface="ＭＳ Ｐゴシック" charset="0"/>
                <a:cs typeface="ＭＳ Ｐゴシック" charset="0"/>
              </a:rPr>
              <a:t>to every </a:t>
            </a:r>
            <a:r>
              <a:rPr lang="en-US" altLang="ja-JP" sz="3600" b="1" dirty="0" smtClean="0">
                <a:solidFill>
                  <a:schemeClr val="bg1"/>
                </a:solidFill>
                <a:latin typeface="Arial" charset="0"/>
                <a:ea typeface="ＭＳ Ｐゴシック" charset="0"/>
                <a:cs typeface="ＭＳ Ｐゴシック" charset="0"/>
              </a:rPr>
              <a:t>creature" </a:t>
            </a:r>
            <a:r>
              <a:rPr lang="en-US" altLang="ja-JP" sz="3600" b="1" dirty="0">
                <a:solidFill>
                  <a:schemeClr val="bg1"/>
                </a:solidFill>
                <a:latin typeface="Arial" charset="0"/>
                <a:ea typeface="ＭＳ Ｐゴシック" charset="0"/>
                <a:cs typeface="ＭＳ Ｐゴシック" charset="0"/>
              </a:rPr>
              <a:t>(Mark 16:15)</a:t>
            </a:r>
            <a:endParaRPr lang="en-US" b="1" dirty="0">
              <a:latin typeface="Times New Roman" charset="0"/>
              <a:ea typeface="ＭＳ Ｐゴシック" charset="0"/>
              <a:cs typeface="ＭＳ Ｐゴシック" charset="0"/>
            </a:endParaRPr>
          </a:p>
        </p:txBody>
      </p:sp>
      <p:pic>
        <p:nvPicPr>
          <p:cNvPr id="634882" name="Picture 3" descr="RicknCat"/>
          <p:cNvPicPr>
            <a:picLocks noChangeAspect="1" noChangeArrowheads="1"/>
          </p:cNvPicPr>
          <p:nvPr/>
        </p:nvPicPr>
        <p:blipFill>
          <a:blip r:embed="rId3">
            <a:extLst>
              <a:ext uri="{28A0092B-C50C-407E-A947-70E740481C1C}">
                <a14:useLocalDpi xmlns:a14="http://schemas.microsoft.com/office/drawing/2010/main" val="0"/>
              </a:ext>
            </a:extLst>
          </a:blip>
          <a:srcRect t="8530" r="8534"/>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5996984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652981" y="609600"/>
            <a:ext cx="3128834" cy="4835525"/>
          </a:xfrm>
        </p:spPr>
        <p:txBody>
          <a:bodyPr/>
          <a:lstStyle/>
          <a:p>
            <a:r>
              <a:rPr lang="en-US" sz="4800" b="1" dirty="0" smtClean="0">
                <a:latin typeface="Arial" charset="0"/>
                <a:ea typeface="ＭＳ Ｐゴシック" charset="0"/>
              </a:rPr>
              <a:t>"…</a:t>
            </a:r>
            <a:r>
              <a:rPr lang="vi-VN" sz="4800" dirty="0" smtClean="0"/>
              <a:t> , và tiếng như tiếng nước lớn. </a:t>
            </a:r>
            <a:br>
              <a:rPr lang="vi-VN" sz="4800" dirty="0" smtClean="0"/>
            </a:br>
            <a:r>
              <a:rPr lang="en-US" sz="4800" b="1" dirty="0" smtClean="0">
                <a:latin typeface="Arial" charset="0"/>
                <a:ea typeface="ＭＳ Ｐゴシック" charset="0"/>
              </a:rPr>
              <a:t>" </a:t>
            </a:r>
            <a:br>
              <a:rPr lang="en-US" sz="4800" b="1" dirty="0" smtClean="0">
                <a:latin typeface="Arial" charset="0"/>
                <a:ea typeface="ＭＳ Ｐゴシック" charset="0"/>
              </a:rPr>
            </a:br>
            <a:r>
              <a:rPr lang="en-US" sz="4800" b="1" dirty="0" smtClean="0">
                <a:latin typeface="Arial" charset="0"/>
                <a:ea typeface="ＭＳ Ｐゴシック" charset="0"/>
              </a:rPr>
              <a:t>(1:15)</a:t>
            </a:r>
            <a:endParaRPr lang="en-US" sz="48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Tree>
    <p:extLst>
      <p:ext uri="{BB962C8B-B14F-4D97-AF65-F5344CB8AC3E}">
        <p14:creationId xmlns:p14="http://schemas.microsoft.com/office/powerpoint/2010/main" val="931515290"/>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5652981" y="609600"/>
            <a:ext cx="3128834" cy="4835525"/>
          </a:xfrm>
        </p:spPr>
        <p:txBody>
          <a:bodyPr/>
          <a:lstStyle/>
          <a:p>
            <a:r>
              <a:rPr lang="vi-VN" sz="3200" b="1" dirty="0" smtClean="0">
                <a:effectLst>
                  <a:glow rad="215900">
                    <a:schemeClr val="tx1"/>
                  </a:glow>
                </a:effectLst>
                <a:latin typeface="Arial" charset="0"/>
                <a:ea typeface="ＭＳ Ｐゴシック" charset="0"/>
              </a:rPr>
              <a:t>Tay hữu người cầm bảy ngôi sao; miệng thò ra thanh gươm nhọn hai lưỡi và mặt như mặt trời khi soi sáng hết sức. </a:t>
            </a:r>
            <a:br>
              <a:rPr lang="vi-VN" sz="3200" b="1" dirty="0" smtClean="0">
                <a:effectLst>
                  <a:glow rad="215900">
                    <a:schemeClr val="tx1"/>
                  </a:glow>
                </a:effectLst>
                <a:latin typeface="Arial" charset="0"/>
                <a:ea typeface="ＭＳ Ｐゴシック" charset="0"/>
              </a:rPr>
            </a:br>
            <a:r>
              <a:rPr lang="en-US" sz="3200" b="1" dirty="0" smtClean="0">
                <a:effectLst>
                  <a:glow rad="215900">
                    <a:schemeClr val="tx1"/>
                  </a:glow>
                </a:effectLst>
                <a:latin typeface="Arial" charset="0"/>
                <a:ea typeface="ＭＳ Ｐゴシック" charset="0"/>
              </a:rPr>
              <a:t/>
            </a:r>
            <a:br>
              <a:rPr lang="en-US" sz="3200" b="1" dirty="0" smtClean="0">
                <a:effectLst>
                  <a:glow rad="215900">
                    <a:schemeClr val="tx1"/>
                  </a:glow>
                </a:effectLst>
                <a:latin typeface="Arial" charset="0"/>
                <a:ea typeface="ＭＳ Ｐゴシック" charset="0"/>
              </a:rPr>
            </a:br>
            <a:r>
              <a:rPr lang="en-US" sz="3200" b="1" dirty="0" smtClean="0">
                <a:effectLst>
                  <a:glow rad="215900">
                    <a:schemeClr val="tx1"/>
                  </a:glow>
                </a:effectLst>
                <a:latin typeface="Arial" charset="0"/>
                <a:ea typeface="ＭＳ Ｐゴシック" charset="0"/>
              </a:rPr>
              <a:t>(1:16)</a:t>
            </a:r>
            <a:endParaRPr lang="en-US" sz="3200" b="1" dirty="0">
              <a:effectLst>
                <a:glow rad="215900">
                  <a:schemeClr val="tx1"/>
                </a:glow>
              </a:effectLst>
              <a:latin typeface="Arial" charset="0"/>
              <a:ea typeface="ＭＳ Ｐゴシック" charset="0"/>
            </a:endParaRPr>
          </a:p>
        </p:txBody>
      </p:sp>
    </p:spTree>
    <p:extLst>
      <p:ext uri="{BB962C8B-B14F-4D97-AF65-F5344CB8AC3E}">
        <p14:creationId xmlns:p14="http://schemas.microsoft.com/office/powerpoint/2010/main" val="1262558315"/>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2D002D"/>
            </a:gs>
            <a:gs pos="100000">
              <a:schemeClr val="tx1"/>
            </a:gs>
          </a:gsLst>
          <a:lin ang="360000" scaled="0"/>
          <a:tileRect/>
        </a:gradFill>
        <a:effectLst/>
      </p:bgPr>
    </p:bg>
    <p:spTree>
      <p:nvGrpSpPr>
        <p:cNvPr id="1" name=""/>
        <p:cNvGrpSpPr/>
        <p:nvPr/>
      </p:nvGrpSpPr>
      <p:grpSpPr>
        <a:xfrm>
          <a:off x="0" y="0"/>
          <a:ext cx="0" cy="0"/>
          <a:chOff x="0" y="0"/>
          <a:chExt cx="0" cy="0"/>
        </a:xfrm>
      </p:grpSpPr>
      <p:sp>
        <p:nvSpPr>
          <p:cNvPr id="760835" name="Rectangle 2"/>
          <p:cNvSpPr>
            <a:spLocks noGrp="1" noChangeArrowheads="1"/>
          </p:cNvSpPr>
          <p:nvPr>
            <p:ph type="ctrTitle"/>
          </p:nvPr>
        </p:nvSpPr>
        <p:spPr>
          <a:xfrm>
            <a:off x="0" y="57720"/>
            <a:ext cx="9144000" cy="548351"/>
          </a:xfrm>
        </p:spPr>
        <p:txBody>
          <a:bodyPr/>
          <a:lstStyle/>
          <a:p>
            <a:r>
              <a:rPr lang="en-US" sz="3200" dirty="0" smtClean="0">
                <a:latin typeface="Arial" charset="0"/>
                <a:ea typeface="ＭＳ Ｐゴシック" charset="0"/>
              </a:rPr>
              <a:t>OT Parallels to Jesus in Rev. 1:12-16</a:t>
            </a:r>
            <a:endParaRPr lang="en-US" sz="3200" dirty="0">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51581461"/>
              </p:ext>
            </p:extLst>
          </p:nvPr>
        </p:nvGraphicFramePr>
        <p:xfrm>
          <a:off x="0" y="646629"/>
          <a:ext cx="9144000" cy="6189196"/>
        </p:xfrm>
        <a:graphic>
          <a:graphicData uri="http://schemas.openxmlformats.org/drawingml/2006/table">
            <a:tbl>
              <a:tblPr firstRow="1" bandRow="1">
                <a:tableStyleId>{F5AB1C69-6EDB-4FF4-983F-18BD219EF322}</a:tableStyleId>
              </a:tblPr>
              <a:tblGrid>
                <a:gridCol w="1828800"/>
                <a:gridCol w="1828800"/>
                <a:gridCol w="1828800"/>
                <a:gridCol w="1828800"/>
                <a:gridCol w="1828800"/>
              </a:tblGrid>
              <a:tr h="349936">
                <a:tc>
                  <a:txBody>
                    <a:bodyPr/>
                    <a:lstStyle/>
                    <a:p>
                      <a:pPr algn="ctr"/>
                      <a:r>
                        <a:rPr lang="en-US" b="1" dirty="0">
                          <a:solidFill>
                            <a:schemeClr val="bg1"/>
                          </a:solidFill>
                          <a:latin typeface="Arial"/>
                          <a:cs typeface="Arial"/>
                        </a:rPr>
                        <a:t>Rev. 1:12-16</a:t>
                      </a:r>
                    </a:p>
                  </a:txBody>
                  <a:tcPr anchor="ctr">
                    <a:solidFill>
                      <a:srgbClr val="660066"/>
                    </a:solidFill>
                  </a:tcPr>
                </a:tc>
                <a:tc>
                  <a:txBody>
                    <a:bodyPr/>
                    <a:lstStyle/>
                    <a:p>
                      <a:pPr algn="ctr"/>
                      <a:r>
                        <a:rPr lang="hu-HU" b="1" dirty="0">
                          <a:solidFill>
                            <a:schemeClr val="bg1"/>
                          </a:solidFill>
                          <a:latin typeface="Arial"/>
                          <a:cs typeface="Arial"/>
                        </a:rPr>
                        <a:t>Ezek. 1:</a:t>
                      </a:r>
                      <a:r>
                        <a:rPr lang="hu-HU" b="1" dirty="0" smtClean="0">
                          <a:solidFill>
                            <a:schemeClr val="bg1"/>
                          </a:solidFill>
                          <a:latin typeface="Arial"/>
                          <a:cs typeface="Arial"/>
                        </a:rPr>
                        <a:t>24-</a:t>
                      </a:r>
                      <a:r>
                        <a:rPr lang="hu-HU" b="1" dirty="0">
                          <a:solidFill>
                            <a:schemeClr val="bg1"/>
                          </a:solidFill>
                          <a:latin typeface="Arial"/>
                          <a:cs typeface="Arial"/>
                        </a:rPr>
                        <a:t>28</a:t>
                      </a:r>
                    </a:p>
                  </a:txBody>
                  <a:tcPr anchor="ctr">
                    <a:solidFill>
                      <a:srgbClr val="660066"/>
                    </a:solidFill>
                  </a:tcPr>
                </a:tc>
                <a:tc>
                  <a:txBody>
                    <a:bodyPr/>
                    <a:lstStyle/>
                    <a:p>
                      <a:pPr algn="ctr"/>
                      <a:r>
                        <a:rPr lang="en-US" b="1">
                          <a:solidFill>
                            <a:schemeClr val="bg1"/>
                          </a:solidFill>
                          <a:latin typeface="Arial"/>
                          <a:cs typeface="Arial"/>
                        </a:rPr>
                        <a:t>Dan. 10:5-6</a:t>
                      </a:r>
                    </a:p>
                  </a:txBody>
                  <a:tcPr anchor="ctr">
                    <a:solidFill>
                      <a:srgbClr val="660066"/>
                    </a:solidFill>
                  </a:tcPr>
                </a:tc>
                <a:tc>
                  <a:txBody>
                    <a:bodyPr/>
                    <a:lstStyle/>
                    <a:p>
                      <a:pPr algn="ctr"/>
                      <a:r>
                        <a:rPr lang="en-US" b="1">
                          <a:solidFill>
                            <a:schemeClr val="bg1"/>
                          </a:solidFill>
                          <a:latin typeface="Arial"/>
                          <a:cs typeface="Arial"/>
                        </a:rPr>
                        <a:t>Dan. 7:9-10</a:t>
                      </a:r>
                    </a:p>
                  </a:txBody>
                  <a:tcPr anchor="ctr">
                    <a:solidFill>
                      <a:srgbClr val="660066"/>
                    </a:solidFill>
                  </a:tcPr>
                </a:tc>
                <a:tc>
                  <a:txBody>
                    <a:bodyPr/>
                    <a:lstStyle/>
                    <a:p>
                      <a:pPr algn="ctr"/>
                      <a:r>
                        <a:rPr lang="en-US" b="1" dirty="0">
                          <a:solidFill>
                            <a:schemeClr val="bg1"/>
                          </a:solidFill>
                          <a:latin typeface="Arial"/>
                          <a:cs typeface="Arial"/>
                        </a:rPr>
                        <a:t>Dan. 7:13-14</a:t>
                      </a:r>
                    </a:p>
                  </a:txBody>
                  <a:tcPr anchor="ctr">
                    <a:solidFill>
                      <a:srgbClr val="660066"/>
                    </a:solidFill>
                  </a:tcPr>
                </a:tc>
              </a:tr>
              <a:tr h="612389">
                <a:tc>
                  <a:txBody>
                    <a:bodyPr/>
                    <a:lstStyle/>
                    <a:p>
                      <a:pPr algn="ctr"/>
                      <a:r>
                        <a:rPr lang="en-US" b="1" dirty="0">
                          <a:solidFill>
                            <a:schemeClr val="bg1"/>
                          </a:solidFill>
                          <a:latin typeface="Arial"/>
                          <a:cs typeface="Arial"/>
                        </a:rPr>
                        <a:t>son of man</a:t>
                      </a:r>
                    </a:p>
                  </a:txBody>
                  <a:tcPr anchor="ctr">
                    <a:solidFill>
                      <a:schemeClr val="tx1"/>
                    </a:solidFill>
                  </a:tcPr>
                </a:tc>
                <a:tc>
                  <a:txBody>
                    <a:bodyPr/>
                    <a:lstStyle/>
                    <a:p>
                      <a:pPr algn="ctr"/>
                      <a:r>
                        <a:rPr lang="en-US" b="1" dirty="0">
                          <a:solidFill>
                            <a:schemeClr val="bg1"/>
                          </a:solidFill>
                          <a:latin typeface="Arial"/>
                          <a:cs typeface="Arial"/>
                        </a:rPr>
                        <a:t>like that of a man</a:t>
                      </a:r>
                    </a:p>
                  </a:txBody>
                  <a:tcPr anchor="ctr">
                    <a:noFill/>
                  </a:tcPr>
                </a:tc>
                <a:tc>
                  <a:txBody>
                    <a:bodyPr/>
                    <a:lstStyle/>
                    <a:p>
                      <a:pPr algn="ctr"/>
                      <a:r>
                        <a:rPr lang="en-US" b="1" dirty="0">
                          <a:solidFill>
                            <a:schemeClr val="bg1"/>
                          </a:solidFill>
                          <a:latin typeface="Arial"/>
                          <a:cs typeface="Arial"/>
                        </a:rPr>
                        <a:t>a man</a:t>
                      </a: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son of man</a:t>
                      </a:r>
                    </a:p>
                  </a:txBody>
                  <a:tcPr anchor="ctr">
                    <a:noFill/>
                  </a:tcPr>
                </a:tc>
              </a:tr>
              <a:tr h="612389">
                <a:tc>
                  <a:txBody>
                    <a:bodyPr/>
                    <a:lstStyle/>
                    <a:p>
                      <a:pPr algn="ctr"/>
                      <a:r>
                        <a:rPr lang="en-US" b="1" dirty="0">
                          <a:solidFill>
                            <a:schemeClr val="bg1"/>
                          </a:solidFill>
                          <a:latin typeface="Arial"/>
                          <a:cs typeface="Arial"/>
                        </a:rPr>
                        <a:t>robe</a:t>
                      </a: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linen robe</a:t>
                      </a: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612389">
                <a:tc>
                  <a:txBody>
                    <a:bodyPr/>
                    <a:lstStyle/>
                    <a:p>
                      <a:pPr algn="ctr"/>
                      <a:r>
                        <a:rPr lang="en-US" b="1">
                          <a:solidFill>
                            <a:schemeClr val="bg1"/>
                          </a:solidFill>
                          <a:latin typeface="Arial"/>
                          <a:cs typeface="Arial"/>
                        </a:rPr>
                        <a:t>gold sash</a:t>
                      </a: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gold sash</a:t>
                      </a: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612389">
                <a:tc>
                  <a:txBody>
                    <a:bodyPr/>
                    <a:lstStyle/>
                    <a:p>
                      <a:pPr algn="ctr"/>
                      <a:r>
                        <a:rPr lang="en-US" b="1">
                          <a:solidFill>
                            <a:schemeClr val="bg1"/>
                          </a:solidFill>
                          <a:latin typeface="Arial"/>
                          <a:cs typeface="Arial"/>
                        </a:rPr>
                        <a:t>white hair</a:t>
                      </a: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white hair</a:t>
                      </a: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612389">
                <a:tc>
                  <a:txBody>
                    <a:bodyPr/>
                    <a:lstStyle/>
                    <a:p>
                      <a:pPr algn="ctr"/>
                      <a:r>
                        <a:rPr lang="en-US" b="1">
                          <a:solidFill>
                            <a:schemeClr val="bg1"/>
                          </a:solidFill>
                          <a:latin typeface="Arial"/>
                          <a:cs typeface="Arial"/>
                        </a:rPr>
                        <a:t>eyes like fire</a:t>
                      </a:r>
                    </a:p>
                  </a:txBody>
                  <a:tcPr anchor="ctr">
                    <a:solidFill>
                      <a:schemeClr val="tx1"/>
                    </a:solidFill>
                  </a:tcPr>
                </a:tc>
                <a:tc>
                  <a:txBody>
                    <a:bodyPr/>
                    <a:lstStyle/>
                    <a:p>
                      <a:pPr algn="ctr"/>
                      <a:r>
                        <a:rPr lang="en-US" b="1">
                          <a:solidFill>
                            <a:schemeClr val="bg1"/>
                          </a:solidFill>
                          <a:latin typeface="Arial"/>
                          <a:cs typeface="Arial"/>
                        </a:rPr>
                        <a:t>fire</a:t>
                      </a:r>
                    </a:p>
                  </a:txBody>
                  <a:tcPr anchor="ctr">
                    <a:noFill/>
                  </a:tcPr>
                </a:tc>
                <a:tc>
                  <a:txBody>
                    <a:bodyPr/>
                    <a:lstStyle/>
                    <a:p>
                      <a:pPr algn="ctr"/>
                      <a:r>
                        <a:rPr lang="en-US" b="1">
                          <a:solidFill>
                            <a:schemeClr val="bg1"/>
                          </a:solidFill>
                          <a:latin typeface="Arial"/>
                          <a:cs typeface="Arial"/>
                        </a:rPr>
                        <a:t>eyes like flame</a:t>
                      </a:r>
                    </a:p>
                  </a:txBody>
                  <a:tcPr anchor="ctr">
                    <a:noFill/>
                  </a:tcPr>
                </a:tc>
                <a:tc>
                  <a:txBody>
                    <a:bodyPr/>
                    <a:lstStyle/>
                    <a:p>
                      <a:pPr algn="ctr"/>
                      <a:r>
                        <a:rPr lang="en-US" b="1">
                          <a:solidFill>
                            <a:schemeClr val="bg1"/>
                          </a:solidFill>
                          <a:latin typeface="Arial"/>
                          <a:cs typeface="Arial"/>
                        </a:rPr>
                        <a:t>fire</a:t>
                      </a: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612389">
                <a:tc>
                  <a:txBody>
                    <a:bodyPr/>
                    <a:lstStyle/>
                    <a:p>
                      <a:pPr algn="ctr"/>
                      <a:r>
                        <a:rPr lang="en-US" b="1">
                          <a:solidFill>
                            <a:schemeClr val="bg1"/>
                          </a:solidFill>
                          <a:latin typeface="Arial"/>
                          <a:cs typeface="Arial"/>
                        </a:rPr>
                        <a:t>feet like bronze</a:t>
                      </a:r>
                    </a:p>
                  </a:txBody>
                  <a:tcPr anchor="ctr">
                    <a:solidFill>
                      <a:schemeClr val="tx1"/>
                    </a:solidFill>
                  </a:tcPr>
                </a:tc>
                <a:tc>
                  <a:txBody>
                    <a:bodyPr/>
                    <a:lstStyle/>
                    <a:p>
                      <a:pPr algn="ctr"/>
                      <a:r>
                        <a:rPr lang="en-US" b="1">
                          <a:solidFill>
                            <a:schemeClr val="bg1"/>
                          </a:solidFill>
                          <a:latin typeface="Arial"/>
                          <a:cs typeface="Arial"/>
                        </a:rPr>
                        <a:t>glowing metal</a:t>
                      </a:r>
                    </a:p>
                  </a:txBody>
                  <a:tcPr anchor="ctr">
                    <a:noFill/>
                  </a:tcPr>
                </a:tc>
                <a:tc>
                  <a:txBody>
                    <a:bodyPr/>
                    <a:lstStyle/>
                    <a:p>
                      <a:pPr algn="ctr"/>
                      <a:r>
                        <a:rPr lang="en-US" b="1">
                          <a:solidFill>
                            <a:schemeClr val="bg1"/>
                          </a:solidFill>
                          <a:latin typeface="Arial"/>
                          <a:cs typeface="Arial"/>
                        </a:rPr>
                        <a:t>gleaming bronze</a:t>
                      </a: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702796">
                <a:tc>
                  <a:txBody>
                    <a:bodyPr/>
                    <a:lstStyle/>
                    <a:p>
                      <a:pPr algn="ctr">
                        <a:spcAft>
                          <a:spcPts val="0"/>
                        </a:spcAft>
                      </a:pPr>
                      <a:r>
                        <a:rPr lang="en-US" b="1">
                          <a:solidFill>
                            <a:schemeClr val="bg1"/>
                          </a:solidFill>
                          <a:effectLst/>
                          <a:latin typeface="Arial"/>
                          <a:cs typeface="Arial"/>
                        </a:rPr>
                        <a:t>voice like</a:t>
                      </a:r>
                    </a:p>
                    <a:p>
                      <a:pPr algn="ctr"/>
                      <a:r>
                        <a:rPr lang="en-US" b="1">
                          <a:solidFill>
                            <a:schemeClr val="bg1"/>
                          </a:solidFill>
                          <a:latin typeface="Arial"/>
                          <a:cs typeface="Arial"/>
                        </a:rPr>
                        <a:t>rushing water</a:t>
                      </a:r>
                    </a:p>
                  </a:txBody>
                  <a:tcPr anchor="ctr">
                    <a:solidFill>
                      <a:schemeClr val="tx1"/>
                    </a:solidFill>
                  </a:tcPr>
                </a:tc>
                <a:tc>
                  <a:txBody>
                    <a:bodyPr/>
                    <a:lstStyle/>
                    <a:p>
                      <a:pPr algn="ctr">
                        <a:spcAft>
                          <a:spcPts val="0"/>
                        </a:spcAft>
                      </a:pPr>
                      <a:r>
                        <a:rPr lang="en-US" b="1">
                          <a:solidFill>
                            <a:schemeClr val="bg1"/>
                          </a:solidFill>
                          <a:effectLst/>
                          <a:latin typeface="Arial"/>
                          <a:cs typeface="Arial"/>
                        </a:rPr>
                        <a:t>sound like</a:t>
                      </a:r>
                    </a:p>
                    <a:p>
                      <a:pPr algn="ctr"/>
                      <a:r>
                        <a:rPr lang="en-US" b="1">
                          <a:solidFill>
                            <a:schemeClr val="bg1"/>
                          </a:solidFill>
                          <a:latin typeface="Arial"/>
                          <a:cs typeface="Arial"/>
                        </a:rPr>
                        <a:t>rushing water</a:t>
                      </a:r>
                    </a:p>
                  </a:txBody>
                  <a:tcPr anchor="ctr">
                    <a:noFill/>
                  </a:tcPr>
                </a:tc>
                <a:tc>
                  <a:txBody>
                    <a:bodyPr/>
                    <a:lstStyle/>
                    <a:p>
                      <a:pPr algn="ctr">
                        <a:spcAft>
                          <a:spcPts val="0"/>
                        </a:spcAft>
                      </a:pPr>
                      <a:r>
                        <a:rPr lang="en-US" b="1">
                          <a:solidFill>
                            <a:schemeClr val="bg1"/>
                          </a:solidFill>
                          <a:effectLst/>
                          <a:latin typeface="Arial"/>
                          <a:cs typeface="Arial"/>
                        </a:rPr>
                        <a:t>sound of a</a:t>
                      </a:r>
                    </a:p>
                    <a:p>
                      <a:pPr algn="ctr"/>
                      <a:r>
                        <a:rPr lang="en-US" b="1">
                          <a:solidFill>
                            <a:schemeClr val="bg1"/>
                          </a:solidFill>
                          <a:latin typeface="Arial"/>
                          <a:cs typeface="Arial"/>
                        </a:rPr>
                        <a:t>multitude</a:t>
                      </a: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612389">
                <a:tc>
                  <a:txBody>
                    <a:bodyPr/>
                    <a:lstStyle/>
                    <a:p>
                      <a:pPr algn="ctr"/>
                      <a:r>
                        <a:rPr lang="en-US" b="1">
                          <a:solidFill>
                            <a:schemeClr val="bg1"/>
                          </a:solidFill>
                          <a:latin typeface="Arial"/>
                          <a:cs typeface="Arial"/>
                        </a:rPr>
                        <a:t>stars in hand</a:t>
                      </a:r>
                    </a:p>
                  </a:txBody>
                  <a:tcPr anchor="ctr">
                    <a:solidFill>
                      <a:schemeClr val="tx1"/>
                    </a:solid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r>
              <a:tr h="612389">
                <a:tc>
                  <a:txBody>
                    <a:bodyPr/>
                    <a:lstStyle/>
                    <a:p>
                      <a:pPr algn="ctr"/>
                      <a:r>
                        <a:rPr lang="en-US" b="1" dirty="0">
                          <a:solidFill>
                            <a:schemeClr val="bg1"/>
                          </a:solidFill>
                          <a:latin typeface="Arial"/>
                          <a:cs typeface="Arial"/>
                        </a:rPr>
                        <a:t>face like the sun</a:t>
                      </a:r>
                    </a:p>
                  </a:txBody>
                  <a:tcPr anchor="ctr">
                    <a:solidFill>
                      <a:schemeClr val="tx1"/>
                    </a:solidFill>
                  </a:tcPr>
                </a:tc>
                <a:tc>
                  <a:txBody>
                    <a:bodyPr/>
                    <a:lstStyle/>
                    <a:p>
                      <a:pPr algn="ctr"/>
                      <a:r>
                        <a:rPr lang="en-US" b="1">
                          <a:solidFill>
                            <a:schemeClr val="bg1"/>
                          </a:solidFill>
                          <a:latin typeface="Arial"/>
                          <a:cs typeface="Arial"/>
                        </a:rPr>
                        <a:t>radiance</a:t>
                      </a:r>
                    </a:p>
                  </a:txBody>
                  <a:tcPr anchor="ctr">
                    <a:noFill/>
                  </a:tcPr>
                </a:tc>
                <a:tc>
                  <a:txBody>
                    <a:bodyPr/>
                    <a:lstStyle/>
                    <a:p>
                      <a:pPr algn="ctr"/>
                      <a:r>
                        <a:rPr lang="en-US" b="1" dirty="0">
                          <a:solidFill>
                            <a:schemeClr val="bg1"/>
                          </a:solidFill>
                          <a:latin typeface="Arial"/>
                          <a:cs typeface="Arial"/>
                        </a:rPr>
                        <a:t>like lightning</a:t>
                      </a:r>
                    </a:p>
                  </a:txBody>
                  <a:tcPr anchor="ctr">
                    <a:noFill/>
                  </a:tcPr>
                </a:tc>
                <a:tc>
                  <a:txBody>
                    <a:bodyPr/>
                    <a:lstStyle/>
                    <a:p>
                      <a:pPr algn="ctr"/>
                      <a:r>
                        <a:rPr lang="en-US" b="1">
                          <a:solidFill>
                            <a:schemeClr val="bg1"/>
                          </a:solidFill>
                          <a:latin typeface="Arial"/>
                          <a:cs typeface="Arial"/>
                        </a:rPr>
                        <a:t/>
                      </a: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en-US" b="1" dirty="0">
                          <a:solidFill>
                            <a:schemeClr val="bg1"/>
                          </a:solidFill>
                          <a:latin typeface="Arial"/>
                          <a:cs typeface="Arial"/>
                        </a:rPr>
                        <a:t/>
                      </a:r>
                      <a:br>
                        <a:rPr lang="en-US" b="1" dirty="0">
                          <a:solidFill>
                            <a:schemeClr val="bg1"/>
                          </a:solidFill>
                          <a:latin typeface="Arial"/>
                          <a:cs typeface="Arial"/>
                        </a:rPr>
                      </a:br>
                      <a:endParaRPr lang="en-US" b="1" dirty="0">
                        <a:solidFill>
                          <a:schemeClr val="bg1"/>
                        </a:solidFill>
                        <a:latin typeface="Arial"/>
                        <a:cs typeface="Arial"/>
                      </a:endParaRPr>
                    </a:p>
                  </a:txBody>
                  <a:tcPr anchor="ctr">
                    <a:noFill/>
                  </a:tcPr>
                </a:tc>
              </a:tr>
            </a:tbl>
          </a:graphicData>
        </a:graphic>
      </p:graphicFrame>
      <p:sp>
        <p:nvSpPr>
          <p:cNvPr id="7" name="Rectangle 2"/>
          <p:cNvSpPr txBox="1">
            <a:spLocks noChangeArrowheads="1"/>
          </p:cNvSpPr>
          <p:nvPr/>
        </p:nvSpPr>
        <p:spPr bwMode="auto">
          <a:xfrm>
            <a:off x="6772935" y="5724494"/>
            <a:ext cx="2236845" cy="99569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i="1" dirty="0" smtClean="0">
                <a:solidFill>
                  <a:srgbClr val="FFFFFF"/>
                </a:solidFill>
                <a:latin typeface="Arial" charset="0"/>
                <a:ea typeface="ＭＳ Ｐゴシック" charset="0"/>
              </a:rPr>
              <a:t>Vern </a:t>
            </a:r>
            <a:r>
              <a:rPr lang="en-US" sz="1800" b="1" i="1" dirty="0" err="1" smtClean="0">
                <a:solidFill>
                  <a:srgbClr val="FFFFFF"/>
                </a:solidFill>
                <a:latin typeface="Arial" charset="0"/>
                <a:ea typeface="ＭＳ Ｐゴシック" charset="0"/>
              </a:rPr>
              <a:t>Poythress</a:t>
            </a:r>
            <a:r>
              <a:rPr lang="en-US" sz="1800" b="1" i="1" dirty="0" smtClean="0">
                <a:solidFill>
                  <a:srgbClr val="FFFFFF"/>
                </a:solidFill>
                <a:latin typeface="Arial" charset="0"/>
                <a:ea typeface="ＭＳ Ｐゴシック" charset="0"/>
              </a:rPr>
              <a:t> at </a:t>
            </a:r>
            <a:r>
              <a:rPr lang="en-US" sz="1800" b="1" i="1" dirty="0" err="1" smtClean="0">
                <a:solidFill>
                  <a:srgbClr val="FFFFFF"/>
                </a:solidFill>
                <a:latin typeface="Arial" charset="0"/>
                <a:ea typeface="ＭＳ Ｐゴシック" charset="0"/>
              </a:rPr>
              <a:t>www.frame-poythress.org</a:t>
            </a:r>
            <a:endParaRPr lang="en-US" sz="1800" b="1" i="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68172043"/>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99882"/>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343</a:t>
            </a:r>
            <a:endParaRPr lang="en-US" b="1" dirty="0">
              <a:solidFill>
                <a:srgbClr val="FFFFFF"/>
              </a:solidFill>
              <a:latin typeface="Arial" charset="0"/>
              <a:cs typeface="Arial" charset="0"/>
            </a:endParaRPr>
          </a:p>
        </p:txBody>
      </p:sp>
      <p:sp>
        <p:nvSpPr>
          <p:cNvPr id="760835" name="Rectangle 2"/>
          <p:cNvSpPr>
            <a:spLocks noGrp="1" noChangeArrowheads="1"/>
          </p:cNvSpPr>
          <p:nvPr>
            <p:ph type="ctrTitle"/>
          </p:nvPr>
        </p:nvSpPr>
        <p:spPr>
          <a:xfrm>
            <a:off x="242607" y="1488565"/>
            <a:ext cx="8705174" cy="3493338"/>
          </a:xfrm>
          <a:noFill/>
          <a:ln>
            <a:noFill/>
          </a:ln>
        </p:spPr>
        <p:txBody>
          <a:bodyPr vert="horz" wrap="square" lIns="91440" tIns="45720" rIns="91440" bIns="45720" numCol="1" anchor="ctr" anchorCtr="0" compatLnSpc="1">
            <a:prstTxWarp prst="textNoShape">
              <a:avLst/>
            </a:prstTxWarp>
          </a:bodyPr>
          <a:lstStyle/>
          <a:p>
            <a:r>
              <a:rPr lang="vi-VN" sz="3200" b="1" dirty="0">
                <a:effectLst>
                  <a:glow rad="215900">
                    <a:schemeClr val="tx1"/>
                  </a:glow>
                </a:effectLst>
                <a:latin typeface="Arial" charset="0"/>
                <a:ea typeface="ＭＳ Ｐゴシック" charset="0"/>
              </a:rPr>
              <a:t>Vừa thấy người, tôi ngã xuống chơn người như chết; nhưng người đặt tay hữu lên trên tôi, mà rằng: Đừng sợ chi, ta là Đấng trước hết và là Đấng sau cùng, </a:t>
            </a:r>
            <a:br>
              <a:rPr lang="vi-VN" sz="3200" b="1" dirty="0">
                <a:effectLst>
                  <a:glow rad="215900">
                    <a:schemeClr val="tx1"/>
                  </a:glow>
                </a:effectLst>
                <a:latin typeface="Arial" charset="0"/>
                <a:ea typeface="ＭＳ Ｐゴシック" charset="0"/>
              </a:rPr>
            </a:br>
            <a:r>
              <a:rPr lang="vi-VN" sz="3200" b="1" dirty="0">
                <a:effectLst>
                  <a:glow rad="215900">
                    <a:schemeClr val="tx1"/>
                  </a:glow>
                </a:effectLst>
                <a:latin typeface="Arial" charset="0"/>
                <a:ea typeface="ＭＳ Ｐゴシック" charset="0"/>
              </a:rPr>
              <a:t>là Đấng Sống, ta đã chết, kìa nay ta sống đời đời, cầm chìa khóa của sự chết và âm phủ. </a:t>
            </a:r>
            <a:r>
              <a:rPr lang="en-US" sz="3200" b="1" dirty="0">
                <a:effectLst>
                  <a:glow rad="215900">
                    <a:schemeClr val="tx1"/>
                  </a:glow>
                </a:effectLst>
                <a:latin typeface="Arial" charset="0"/>
                <a:ea typeface="ＭＳ Ｐゴシック" charset="0"/>
              </a:rPr>
              <a:t/>
            </a:r>
            <a:br>
              <a:rPr lang="en-US" sz="3200" b="1" dirty="0">
                <a:effectLst>
                  <a:glow rad="215900">
                    <a:schemeClr val="tx1"/>
                  </a:glow>
                </a:effectLst>
                <a:latin typeface="Arial" charset="0"/>
                <a:ea typeface="ＭＳ Ｐゴシック" charset="0"/>
              </a:rPr>
            </a:br>
            <a:r>
              <a:rPr lang="vi-VN" sz="3200" b="1" dirty="0">
                <a:effectLst>
                  <a:glow rad="215900">
                    <a:schemeClr val="tx1"/>
                  </a:glow>
                </a:effectLst>
                <a:latin typeface="Arial" charset="0"/>
                <a:ea typeface="ＭＳ Ｐゴシック" charset="0"/>
              </a:rPr>
              <a:t> Rev 1:17</a:t>
            </a:r>
            <a:r>
              <a:rPr lang="en-US" sz="3200" b="1" dirty="0">
                <a:effectLst>
                  <a:glow rad="215900">
                    <a:schemeClr val="tx1"/>
                  </a:glow>
                </a:effectLst>
                <a:latin typeface="Arial" charset="0"/>
                <a:ea typeface="ＭＳ Ｐゴシック" charset="0"/>
              </a:rPr>
              <a:t>,18</a:t>
            </a:r>
            <a:endParaRPr lang="vi-VN" sz="3200" b="1" dirty="0">
              <a:effectLst>
                <a:glow rad="215900">
                  <a:schemeClr val="tx1"/>
                </a:glow>
              </a:effectLst>
              <a:latin typeface="Arial" charset="0"/>
              <a:ea typeface="ＭＳ Ｐゴシック" charset="0"/>
            </a:endParaRPr>
          </a:p>
        </p:txBody>
      </p:sp>
    </p:spTree>
    <p:extLst>
      <p:ext uri="{BB962C8B-B14F-4D97-AF65-F5344CB8AC3E}">
        <p14:creationId xmlns:p14="http://schemas.microsoft.com/office/powerpoint/2010/main" val="21419915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580639" y="3137835"/>
            <a:ext cx="8331972" cy="2864503"/>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vi-VN" sz="3600" dirty="0" smtClean="0">
                <a:solidFill>
                  <a:schemeClr val="bg1"/>
                </a:solidFill>
              </a:rPr>
              <a:t>Vậy hãy chép lấy những sự ngươi đã thấy, những việc nay hiện có và những việc sau sẽ đến, </a:t>
            </a:r>
            <a:endParaRPr lang="en-US" altLang="ja-JP" sz="3600" dirty="0" smtClean="0">
              <a:solidFill>
                <a:schemeClr val="bg1"/>
              </a:solidFill>
            </a:endParaRPr>
          </a:p>
          <a:p>
            <a:pPr algn="ctr" defTabSz="914400" eaLnBrk="0" fontAlgn="base" hangingPunct="0">
              <a:spcBef>
                <a:spcPct val="0"/>
              </a:spcBef>
              <a:spcAft>
                <a:spcPct val="0"/>
              </a:spcAft>
              <a:defRPr/>
            </a:pPr>
            <a:r>
              <a:rPr lang="en-US" sz="3600" dirty="0" smtClean="0">
                <a:solidFill>
                  <a:schemeClr val="bg1"/>
                </a:solidFill>
              </a:rPr>
              <a:t>Revelation 1:19</a:t>
            </a:r>
            <a:r>
              <a:rPr lang="en-US" altLang="ja-JP" sz="3600" dirty="0" smtClean="0">
                <a:solidFill>
                  <a:schemeClr val="bg1"/>
                </a:solidFill>
              </a:rPr>
              <a:t> </a:t>
            </a:r>
            <a:br>
              <a:rPr lang="en-US" altLang="ja-JP" sz="3600" dirty="0" smtClean="0">
                <a:solidFill>
                  <a:schemeClr val="bg1"/>
                </a:solidFill>
              </a:rPr>
            </a:br>
            <a:r>
              <a:rPr lang="en-US" altLang="ja-JP" sz="3600" dirty="0" smtClean="0">
                <a:solidFill>
                  <a:schemeClr val="bg1"/>
                </a:solidFill>
              </a:rPr>
              <a:t>(NAU).</a:t>
            </a:r>
            <a:endParaRPr lang="en-US" sz="3600" dirty="0" smtClean="0">
              <a:solidFill>
                <a:schemeClr val="bg1"/>
              </a:solidFill>
            </a:endParaRPr>
          </a:p>
        </p:txBody>
      </p:sp>
      <p:sp>
        <p:nvSpPr>
          <p:cNvPr id="764931" name="Text Box 2"/>
          <p:cNvSpPr txBox="1">
            <a:spLocks noChangeArrowheads="1"/>
          </p:cNvSpPr>
          <p:nvPr/>
        </p:nvSpPr>
        <p:spPr bwMode="auto">
          <a:xfrm>
            <a:off x="395288" y="152399"/>
            <a:ext cx="4755757" cy="2308324"/>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4800" dirty="0" smtClean="0">
                <a:solidFill>
                  <a:srgbClr val="FFFFFF"/>
                </a:solidFill>
                <a:latin typeface="Arial" charset="0"/>
                <a:cs typeface="Arial" charset="0"/>
              </a:rPr>
              <a:t>Follow Revelation</a:t>
            </a:r>
            <a:r>
              <a:rPr lang="fr-FR" sz="4800" dirty="0" smtClean="0">
                <a:solidFill>
                  <a:srgbClr val="FFFFFF"/>
                </a:solidFill>
                <a:latin typeface="Arial" charset="0"/>
                <a:cs typeface="Arial" charset="0"/>
              </a:rPr>
              <a:t>'</a:t>
            </a:r>
            <a:r>
              <a:rPr lang="en-US" sz="4800" dirty="0" smtClean="0">
                <a:solidFill>
                  <a:srgbClr val="FFFFFF"/>
                </a:solidFill>
                <a:latin typeface="Arial" charset="0"/>
                <a:cs typeface="Arial" charset="0"/>
              </a:rPr>
              <a:t>s </a:t>
            </a:r>
            <a:r>
              <a:rPr lang="en-US" sz="4800" dirty="0">
                <a:solidFill>
                  <a:srgbClr val="FFFFFF"/>
                </a:solidFill>
                <a:latin typeface="Arial" charset="0"/>
                <a:cs typeface="Arial" charset="0"/>
              </a:rPr>
              <a:t>inspired outline</a:t>
            </a:r>
          </a:p>
        </p:txBody>
      </p:sp>
      <p:sp>
        <p:nvSpPr>
          <p:cNvPr id="553993" name="Text Box 9"/>
          <p:cNvSpPr txBox="1">
            <a:spLocks noChangeArrowheads="1"/>
          </p:cNvSpPr>
          <p:nvPr/>
        </p:nvSpPr>
        <p:spPr bwMode="auto">
          <a:xfrm>
            <a:off x="901700" y="6042025"/>
            <a:ext cx="18716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a:solidFill>
                  <a:srgbClr val="FFFF00"/>
                </a:solidFill>
              </a:rPr>
              <a:t>have seen</a:t>
            </a:r>
          </a:p>
        </p:txBody>
      </p:sp>
      <p:sp>
        <p:nvSpPr>
          <p:cNvPr id="553994" name="Text Box 10"/>
          <p:cNvSpPr txBox="1">
            <a:spLocks noChangeArrowheads="1"/>
          </p:cNvSpPr>
          <p:nvPr/>
        </p:nvSpPr>
        <p:spPr bwMode="auto">
          <a:xfrm>
            <a:off x="3794125" y="6042025"/>
            <a:ext cx="849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a:solidFill>
                  <a:srgbClr val="FFFF00"/>
                </a:solidFill>
              </a:rPr>
              <a:t>are</a:t>
            </a:r>
          </a:p>
        </p:txBody>
      </p:sp>
      <p:sp>
        <p:nvSpPr>
          <p:cNvPr id="553995" name="Text Box 11"/>
          <p:cNvSpPr txBox="1">
            <a:spLocks noChangeArrowheads="1"/>
          </p:cNvSpPr>
          <p:nvPr/>
        </p:nvSpPr>
        <p:spPr bwMode="auto">
          <a:xfrm>
            <a:off x="5795963" y="6042025"/>
            <a:ext cx="28082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2800">
                <a:solidFill>
                  <a:srgbClr val="FFFF00"/>
                </a:solidFill>
              </a:rPr>
              <a:t>will take place</a:t>
            </a:r>
          </a:p>
        </p:txBody>
      </p:sp>
      <p:sp>
        <p:nvSpPr>
          <p:cNvPr id="553996" name="AutoShape 12"/>
          <p:cNvSpPr>
            <a:spLocks noChangeArrowheads="1"/>
          </p:cNvSpPr>
          <p:nvPr/>
        </p:nvSpPr>
        <p:spPr bwMode="auto">
          <a:xfrm rot="10800000">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698178" cy="461665"/>
          </a:xfrm>
          <a:prstGeom prst="rect">
            <a:avLst/>
          </a:prstGeom>
          <a:solidFill>
            <a:schemeClr val="tx1"/>
          </a:solidFill>
          <a:ln>
            <a:noFill/>
          </a:ln>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338</a:t>
            </a:r>
            <a:endParaRPr lang="en-US" b="1" dirty="0">
              <a:solidFill>
                <a:srgbClr val="FFFFFF"/>
              </a:solidFill>
              <a:latin typeface="Arial" charset="0"/>
              <a:cs typeface="Arial" charset="0"/>
            </a:endParaRPr>
          </a:p>
        </p:txBody>
      </p:sp>
      <p:pic>
        <p:nvPicPr>
          <p:cNvPr id="10" name="Picture 9"/>
          <p:cNvPicPr>
            <a:picLocks noChangeAspect="1"/>
          </p:cNvPicPr>
          <p:nvPr/>
        </p:nvPicPr>
        <p:blipFill>
          <a:blip r:embed="rId3"/>
          <a:stretch>
            <a:fillRect/>
          </a:stretch>
        </p:blipFill>
        <p:spPr>
          <a:xfrm>
            <a:off x="5017410" y="-5475"/>
            <a:ext cx="4196744" cy="3143310"/>
          </a:xfrm>
          <a:prstGeom prst="rect">
            <a:avLst/>
          </a:prstGeom>
        </p:spPr>
      </p:pic>
    </p:spTree>
    <p:extLst>
      <p:ext uri="{BB962C8B-B14F-4D97-AF65-F5344CB8AC3E}">
        <p14:creationId xmlns:p14="http://schemas.microsoft.com/office/powerpoint/2010/main" val="3259815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3988">
                                            <p:txEl>
                                              <p:pRg st="1" end="1"/>
                                            </p:txEl>
                                          </p:spTgt>
                                        </p:tgtEl>
                                        <p:attrNameLst>
                                          <p:attrName>style.visibility</p:attrName>
                                        </p:attrNameLst>
                                      </p:cBhvr>
                                      <p:to>
                                        <p:strVal val="visible"/>
                                      </p:to>
                                    </p:set>
                                    <p:anim calcmode="lin" valueType="num">
                                      <p:cBhvr additive="base">
                                        <p:cTn id="15" dur="500" fill="hold"/>
                                        <p:tgtEl>
                                          <p:spTgt spid="55398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539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53993"/>
                                        </p:tgtEl>
                                        <p:attrNameLst>
                                          <p:attrName>style.visibility</p:attrName>
                                        </p:attrNameLst>
                                      </p:cBhvr>
                                      <p:to>
                                        <p:strVal val="visible"/>
                                      </p:to>
                                    </p:set>
                                    <p:animEffect transition="in" filter="wipe(left)">
                                      <p:cBhvr>
                                        <p:cTn id="21" dur="500"/>
                                        <p:tgtEl>
                                          <p:spTgt spid="553993"/>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553996"/>
                                        </p:tgtEl>
                                        <p:attrNameLst>
                                          <p:attrName>style.visibility</p:attrName>
                                        </p:attrNameLst>
                                      </p:cBhvr>
                                      <p:to>
                                        <p:strVal val="visible"/>
                                      </p:to>
                                    </p:set>
                                    <p:animEffect transition="in" filter="wipe(right)">
                                      <p:cBhvr>
                                        <p:cTn id="24" dur="500"/>
                                        <p:tgtEl>
                                          <p:spTgt spid="55399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53994"/>
                                        </p:tgtEl>
                                        <p:attrNameLst>
                                          <p:attrName>style.visibility</p:attrName>
                                        </p:attrNameLst>
                                      </p:cBhvr>
                                      <p:to>
                                        <p:strVal val="visible"/>
                                      </p:to>
                                    </p:set>
                                    <p:animEffect transition="in" filter="wipe(left)">
                                      <p:cBhvr>
                                        <p:cTn id="29" dur="500"/>
                                        <p:tgtEl>
                                          <p:spTgt spid="5539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53997"/>
                                        </p:tgtEl>
                                        <p:attrNameLst>
                                          <p:attrName>style.visibility</p:attrName>
                                        </p:attrNameLst>
                                      </p:cBhvr>
                                      <p:to>
                                        <p:strVal val="visible"/>
                                      </p:to>
                                    </p:set>
                                    <p:animEffect transition="in" filter="wipe(left)">
                                      <p:cBhvr>
                                        <p:cTn id="34" dur="500"/>
                                        <p:tgtEl>
                                          <p:spTgt spid="55399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53995"/>
                                        </p:tgtEl>
                                        <p:attrNameLst>
                                          <p:attrName>style.visibility</p:attrName>
                                        </p:attrNameLst>
                                      </p:cBhvr>
                                      <p:to>
                                        <p:strVal val="visible"/>
                                      </p:to>
                                    </p:set>
                                    <p:animEffect transition="in" filter="wipe(left)">
                                      <p:cBhvr>
                                        <p:cTn id="37"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17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nvGraphicFramePr>
        <p:xfrm>
          <a:off x="0" y="0"/>
          <a:ext cx="7924800" cy="6946902"/>
        </p:xfrm>
        <a:graphic>
          <a:graphicData uri="http://schemas.openxmlformats.org/drawingml/2006/table">
            <a:tbl>
              <a:tblPr/>
              <a:tblGrid>
                <a:gridCol w="609600"/>
                <a:gridCol w="685800"/>
                <a:gridCol w="609600"/>
                <a:gridCol w="2209800"/>
                <a:gridCol w="685800"/>
                <a:gridCol w="639763"/>
                <a:gridCol w="793750"/>
                <a:gridCol w="881062"/>
                <a:gridCol w="809625"/>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you have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seen"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is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will take place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tx1"/>
                          </a:solidFill>
                          <a:effectLst/>
                          <a:latin typeface="Arial" charset="0"/>
                          <a:ea typeface="ＭＳ Ｐゴシック" charset="0"/>
                          <a:cs typeface="Arial" charset="0"/>
                        </a:rPr>
                        <a:t>s </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smtClean="0">
                <a:solidFill>
                  <a:srgbClr val="FFFFFF"/>
                </a:solidFill>
                <a:latin typeface="Arial" charset="0"/>
                <a:cs typeface="Arial" charset="0"/>
              </a:rPr>
              <a:t>318, 324 M</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4999414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smtClean="0">
                <a:solidFill>
                  <a:schemeClr val="bg1"/>
                </a:solidFill>
                <a:effectLst>
                  <a:glow rad="152400">
                    <a:schemeClr val="tx1"/>
                  </a:glow>
                </a:effectLst>
                <a:latin typeface="Arial"/>
                <a:cs typeface="Arial"/>
              </a:rPr>
              <a:t>What are the 7 Stars &amp; 7 Lampstands (1:20 </a:t>
            </a:r>
            <a:r>
              <a:rPr lang="en-US" sz="3200" b="1" dirty="0" smtClean="0">
                <a:solidFill>
                  <a:schemeClr val="bg1"/>
                </a:solidFill>
                <a:effectLst>
                  <a:glow rad="152400">
                    <a:schemeClr val="tx1"/>
                  </a:glow>
                </a:effectLst>
                <a:latin typeface="Arial"/>
                <a:cs typeface="Arial"/>
              </a:rPr>
              <a:t>NLT</a:t>
            </a:r>
            <a:r>
              <a:rPr lang="en-US" sz="4000" b="1" dirty="0" smtClean="0">
                <a:solidFill>
                  <a:schemeClr val="bg1"/>
                </a:solidFill>
                <a:effectLst>
                  <a:glow rad="152400">
                    <a:schemeClr val="tx1"/>
                  </a:glow>
                </a:effectLst>
                <a:latin typeface="Arial"/>
                <a:cs typeface="Arial"/>
              </a:rPr>
              <a:t>)?</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030759" cy="459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000" b="1">
                <a:solidFill>
                  <a:schemeClr val="bg1"/>
                </a:solidFill>
                <a:effectLst>
                  <a:glow rad="152400">
                    <a:schemeClr val="tx1"/>
                  </a:glow>
                </a:effectLst>
                <a:latin typeface="Arial"/>
                <a:ea typeface="ＭＳ Ｐゴシック" charset="0"/>
                <a:cs typeface="Arial"/>
              </a:defRPr>
            </a:lvl1pPr>
            <a:lvl2pPr algn="ctr" eaLnBrk="0" fontAlgn="base" hangingPunct="0">
              <a:spcBef>
                <a:spcPct val="0"/>
              </a:spcBef>
              <a:spcAft>
                <a:spcPct val="0"/>
              </a:spcAft>
              <a:defRPr sz="4400">
                <a:latin typeface="Calibri" charset="0"/>
                <a:ea typeface="ＭＳ Ｐゴシック" charset="0"/>
                <a:cs typeface="ＭＳ Ｐゴシック" charset="0"/>
              </a:defRPr>
            </a:lvl2pPr>
            <a:lvl3pPr algn="ctr" eaLnBrk="0" fontAlgn="base" hangingPunct="0">
              <a:spcBef>
                <a:spcPct val="0"/>
              </a:spcBef>
              <a:spcAft>
                <a:spcPct val="0"/>
              </a:spcAft>
              <a:defRPr sz="4400">
                <a:latin typeface="Calibri" charset="0"/>
                <a:ea typeface="ＭＳ Ｐゴシック" charset="0"/>
                <a:cs typeface="ＭＳ Ｐゴシック" charset="0"/>
              </a:defRPr>
            </a:lvl3pPr>
            <a:lvl4pPr algn="ctr" eaLnBrk="0" fontAlgn="base" hangingPunct="0">
              <a:spcBef>
                <a:spcPct val="0"/>
              </a:spcBef>
              <a:spcAft>
                <a:spcPct val="0"/>
              </a:spcAft>
              <a:defRPr sz="4400">
                <a:latin typeface="Calibri" charset="0"/>
                <a:ea typeface="ＭＳ Ｐゴシック" charset="0"/>
                <a:cs typeface="ＭＳ Ｐゴシック" charset="0"/>
              </a:defRPr>
            </a:lvl4pPr>
            <a:lvl5pPr algn="ctr" eaLnBrk="0" fontAlgn="base" hangingPunct="0">
              <a:spcBef>
                <a:spcPct val="0"/>
              </a:spcBef>
              <a:spcAft>
                <a:spcPct val="0"/>
              </a:spcAft>
              <a:defRPr sz="4400">
                <a:latin typeface="Calibri" charset="0"/>
                <a:ea typeface="ＭＳ Ｐゴシック" charset="0"/>
                <a:cs typeface="ＭＳ Ｐゴシック" charset="0"/>
              </a:defRPr>
            </a:lvl5pPr>
            <a:lvl6pPr marL="457200" algn="ctr" fontAlgn="base">
              <a:spcBef>
                <a:spcPct val="0"/>
              </a:spcBef>
              <a:spcAft>
                <a:spcPct val="0"/>
              </a:spcAft>
              <a:defRPr sz="4400">
                <a:latin typeface="Calibri" charset="0"/>
                <a:ea typeface="ＭＳ Ｐゴシック" charset="0"/>
              </a:defRPr>
            </a:lvl6pPr>
            <a:lvl7pPr marL="914400" algn="ctr" fontAlgn="base">
              <a:spcBef>
                <a:spcPct val="0"/>
              </a:spcBef>
              <a:spcAft>
                <a:spcPct val="0"/>
              </a:spcAft>
              <a:defRPr sz="4400">
                <a:latin typeface="Calibri" charset="0"/>
                <a:ea typeface="ＭＳ Ｐゴシック" charset="0"/>
              </a:defRPr>
            </a:lvl7pPr>
            <a:lvl8pPr marL="1371600" algn="ctr" fontAlgn="base">
              <a:spcBef>
                <a:spcPct val="0"/>
              </a:spcBef>
              <a:spcAft>
                <a:spcPct val="0"/>
              </a:spcAft>
              <a:defRPr sz="4400">
                <a:latin typeface="Calibri" charset="0"/>
                <a:ea typeface="ＭＳ Ｐゴシック" charset="0"/>
              </a:defRPr>
            </a:lvl8pPr>
            <a:lvl9pPr marL="1828800" algn="ctr" fontAlgn="base">
              <a:spcBef>
                <a:spcPct val="0"/>
              </a:spcBef>
              <a:spcAft>
                <a:spcPct val="0"/>
              </a:spcAft>
              <a:defRPr sz="4400">
                <a:latin typeface="Calibri" charset="0"/>
                <a:ea typeface="ＭＳ Ｐゴシック" charset="0"/>
              </a:defRPr>
            </a:lvl9pPr>
          </a:lstStyle>
          <a:p>
            <a:r>
              <a:rPr lang="vi-VN" sz="2800" dirty="0"/>
              <a:t>tức là sự mầu nhiệm của bảy ngôi sao mà ngươi thấy trong tay hữu ta, và của bảy chơn đèn vàng. Bảy ngôi sao là các thiên sứ của bảy Hội thánh, còn bảy chơn đèn là bảy Hội thánh vậy. </a:t>
            </a:r>
            <a:endParaRPr lang="en-US" sz="2800" dirty="0"/>
          </a:p>
          <a:p>
            <a:r>
              <a:rPr lang="vi-VN" sz="2800" dirty="0"/>
              <a:t>Rev 1:20</a:t>
            </a:r>
          </a:p>
        </p:txBody>
      </p:sp>
    </p:spTree>
    <p:extLst>
      <p:ext uri="{BB962C8B-B14F-4D97-AF65-F5344CB8AC3E}">
        <p14:creationId xmlns:p14="http://schemas.microsoft.com/office/powerpoint/2010/main" val="34427702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73069" name="Rectangle 13"/>
          <p:cNvSpPr>
            <a:spLocks noGrp="1" noChangeArrowheads="1"/>
          </p:cNvSpPr>
          <p:nvPr>
            <p:ph type="title" idx="4294967295"/>
          </p:nvPr>
        </p:nvSpPr>
        <p:spPr>
          <a:xfrm>
            <a:off x="-141103" y="4842956"/>
            <a:ext cx="9285103" cy="2044109"/>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sz="3200" b="1" dirty="0">
                <a:solidFill>
                  <a:schemeClr val="tx1"/>
                </a:solidFill>
              </a:rPr>
              <a:t>Revealing the sovereignty of Jesus Christ helped convince the seven churches in Asia that Christ could conquer their internal compromise and external opposition </a:t>
            </a:r>
            <a:endParaRPr lang="en-US" sz="3200" b="1" dirty="0">
              <a:solidFill>
                <a:schemeClr val="tx1"/>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698382" y="263572"/>
            <a:ext cx="4320034" cy="4548118"/>
            <a:chOff x="4644008" y="404664"/>
            <a:chExt cx="4320034" cy="4548118"/>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outerShdw>
                  </a:effectLst>
                  <a:latin typeface="26" charset="0"/>
                </a:rPr>
                <a:t>Asian Churches</a:t>
              </a:r>
              <a:endParaRPr lang="en-US" dirty="0" smtClean="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2062103"/>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u="sng" dirty="0" smtClean="0">
                  <a:solidFill>
                    <a:srgbClr val="FFFFFF"/>
                  </a:solidFill>
                  <a:effectLst>
                    <a:outerShdw blurRad="38100" dist="38100" dir="2700000" algn="tl">
                      <a:srgbClr val="000000"/>
                    </a:outerShdw>
                  </a:effectLst>
                  <a:latin typeface="Arial" charset="0"/>
                </a:rPr>
                <a:t>Internal Struggles</a:t>
              </a:r>
              <a:r>
                <a:rPr lang="en-US" altLang="ja-JP" sz="3200" b="1" dirty="0" smtClean="0">
                  <a:solidFill>
                    <a:srgbClr val="FFFFFF"/>
                  </a:solidFill>
                  <a:effectLst>
                    <a:outerShdw blurRad="38100" dist="38100" dir="2700000" algn="tl">
                      <a:srgbClr val="000000"/>
                    </a:outerShdw>
                  </a:effectLst>
                  <a:latin typeface="Arial" charset="0"/>
                </a:rPr>
                <a:t> inside churches (2:4, 14-15, 21-24; 3:1, 15-17)</a:t>
              </a:r>
              <a:endParaRPr lang="en-US" sz="3200" b="1" dirty="0" smtClean="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39768" cy="461665"/>
            </a:xfrm>
            <a:prstGeom prst="rect">
              <a:avLst/>
            </a:prstGeom>
            <a:noFill/>
            <a:ln>
              <a:noFill/>
            </a:ln>
            <a:effectLst>
              <a:outerShdw blurRad="63500" dist="38099" dir="2700000" algn="ctr" rotWithShape="0">
                <a:srgbClr val="020009">
                  <a:alpha val="74998"/>
                </a:srgbClr>
              </a:outerShdw>
            </a:effectLs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outerShdw>
                  </a:effectLst>
                  <a:latin typeface="26" charset="0"/>
                </a:rPr>
                <a:t>Rome</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smtClean="0">
                  <a:solidFill>
                    <a:srgbClr val="FFFFFF"/>
                  </a:solidFill>
                  <a:effectLst>
                    <a:outerShdw blurRad="38100" dist="38100" dir="2700000" algn="tl">
                      <a:srgbClr val="000000"/>
                    </a:outerShdw>
                  </a:effectLst>
                  <a:latin typeface="Arial" charset="0"/>
                </a:rPr>
                <a:t>2.  </a:t>
              </a:r>
              <a:r>
                <a:rPr lang="en-US" altLang="ja-JP" sz="3200" b="1" u="sng" dirty="0" smtClean="0">
                  <a:solidFill>
                    <a:srgbClr val="FFFFFF"/>
                  </a:solidFill>
                  <a:effectLst>
                    <a:outerShdw blurRad="38100" dist="38100" dir="2700000" algn="tl">
                      <a:srgbClr val="000000"/>
                    </a:outerShdw>
                  </a:effectLst>
                  <a:latin typeface="Arial" charset="0"/>
                </a:rPr>
                <a:t>External Persecution</a:t>
              </a:r>
              <a:r>
                <a:rPr lang="en-US" altLang="ja-JP" sz="3200" b="1" dirty="0" smtClean="0">
                  <a:solidFill>
                    <a:srgbClr val="FFFFFF"/>
                  </a:solidFill>
                  <a:effectLst>
                    <a:outerShdw blurRad="38100" dist="38100" dir="2700000" algn="tl">
                      <a:srgbClr val="000000"/>
                    </a:outerShdw>
                  </a:effectLst>
                  <a:latin typeface="Arial" charset="0"/>
                </a:rPr>
                <a:t> from Rome (1:9; 2:9-10; 3:10)</a:t>
              </a:r>
              <a:endParaRPr lang="en-US" sz="3200" b="1" dirty="0" smtClean="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Title Page</a:t>
            </a:r>
            <a:br>
              <a:rPr lang="en-US" sz="2400" b="1" kern="0" dirty="0" smtClean="0">
                <a:solidFill>
                  <a:srgbClr val="FFFFFF"/>
                </a:solidFill>
                <a:effectLst>
                  <a:glow rad="266700">
                    <a:srgbClr val="000000">
                      <a:alpha val="75000"/>
                    </a:srgbClr>
                  </a:glow>
                </a:effectLst>
                <a:latin typeface="Arial" charset="0"/>
                <a:ea typeface="ＭＳ Ｐゴシック"/>
              </a:rPr>
            </a:br>
            <a:r>
              <a:rPr lang="en-US" sz="2400" b="1" kern="0" dirty="0" smtClean="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5448202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2035720"/>
          </a:xfrm>
        </p:spPr>
        <p:txBody>
          <a:bodyPr/>
          <a:lstStyle/>
          <a:p>
            <a:r>
              <a:rPr lang="en-US" sz="4800" b="1" dirty="0">
                <a:effectLst>
                  <a:glow rad="215900">
                    <a:schemeClr val="tx1"/>
                  </a:glow>
                </a:effectLst>
                <a:latin typeface="Arial" charset="0"/>
                <a:ea typeface="ＭＳ Ｐゴシック" charset="0"/>
              </a:rPr>
              <a:t>Jesus rules the world!  </a:t>
            </a:r>
            <a:r>
              <a:rPr lang="en-US" sz="4800" b="1" dirty="0" smtClean="0">
                <a:effectLst>
                  <a:glow rad="215900">
                    <a:schemeClr val="tx1"/>
                  </a:glow>
                </a:effectLst>
                <a:latin typeface="Arial" charset="0"/>
                <a:ea typeface="ＭＳ Ｐゴシック" charset="0"/>
              </a:rPr>
              <a:t/>
            </a:r>
            <a:br>
              <a:rPr lang="en-US" sz="4800" b="1" dirty="0" smtClean="0">
                <a:effectLst>
                  <a:glow rad="215900">
                    <a:schemeClr val="tx1"/>
                  </a:glow>
                </a:effectLst>
                <a:latin typeface="Arial" charset="0"/>
                <a:ea typeface="ＭＳ Ｐゴシック" charset="0"/>
              </a:rPr>
            </a:br>
            <a:r>
              <a:rPr lang="en-US" sz="4800" b="1" dirty="0" smtClean="0">
                <a:effectLst>
                  <a:glow rad="215900">
                    <a:schemeClr val="tx1"/>
                  </a:glow>
                </a:effectLst>
                <a:latin typeface="Arial" charset="0"/>
                <a:ea typeface="ＭＳ Ｐゴシック" charset="0"/>
              </a:rPr>
              <a:t>So </a:t>
            </a:r>
            <a:r>
              <a:rPr lang="en-US" sz="4800" b="1" dirty="0">
                <a:effectLst>
                  <a:glow rad="215900">
                    <a:schemeClr val="tx1"/>
                  </a:glow>
                </a:effectLst>
                <a:latin typeface="Arial" charset="0"/>
                <a:ea typeface="ＭＳ Ｐゴシック" charset="0"/>
              </a:rPr>
              <a:t>he can handle your puny </a:t>
            </a:r>
            <a:r>
              <a:rPr lang="en-US" sz="4800" b="1" dirty="0" smtClean="0">
                <a:effectLst>
                  <a:glow rad="215900">
                    <a:schemeClr val="tx1"/>
                  </a:glow>
                </a:effectLst>
                <a:latin typeface="Arial" charset="0"/>
                <a:ea typeface="ＭＳ Ｐゴシック" charset="0"/>
              </a:rPr>
              <a:t>problem. </a:t>
            </a:r>
            <a:endParaRPr lang="en-US" sz="4800" b="1" dirty="0">
              <a:effectLst>
                <a:glow rad="215900">
                  <a:schemeClr val="tx1"/>
                </a:glow>
              </a:effectLst>
              <a:latin typeface="Arial" charset="0"/>
              <a:ea typeface="ＭＳ Ｐゴシック" charset="0"/>
            </a:endParaRPr>
          </a:p>
        </p:txBody>
      </p:sp>
      <p:sp>
        <p:nvSpPr>
          <p:cNvPr id="7" name="Rectangle 2"/>
          <p:cNvSpPr txBox="1">
            <a:spLocks noChangeArrowheads="1"/>
          </p:cNvSpPr>
          <p:nvPr/>
        </p:nvSpPr>
        <p:spPr bwMode="auto">
          <a:xfrm>
            <a:off x="4656409" y="5825013"/>
            <a:ext cx="4448783" cy="1048102"/>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FFFFFF"/>
                </a:solidFill>
                <a:effectLst>
                  <a:glow rad="101600">
                    <a:srgbClr val="000000">
                      <a:alpha val="75000"/>
                    </a:srgbClr>
                  </a:glow>
                </a:effectLst>
                <a:latin typeface="Arial" charset="0"/>
                <a:ea typeface="ＭＳ Ｐゴシック" charset="0"/>
              </a:rPr>
              <a:t>The </a:t>
            </a:r>
            <a:r>
              <a:rPr lang="en-US" sz="5400" b="1" dirty="0" smtClean="0">
                <a:solidFill>
                  <a:srgbClr val="FFFFFF"/>
                </a:solidFill>
                <a:effectLst>
                  <a:glow rad="101600">
                    <a:srgbClr val="000000">
                      <a:alpha val="75000"/>
                    </a:srgbClr>
                  </a:glow>
                </a:effectLst>
                <a:latin typeface="Arial" charset="0"/>
                <a:ea typeface="ＭＳ Ｐゴシック" charset="0"/>
              </a:rPr>
              <a:t>Big </a:t>
            </a:r>
            <a:r>
              <a:rPr lang="en-US" sz="3200" b="1" dirty="0" smtClean="0">
                <a:solidFill>
                  <a:srgbClr val="FFFFFF"/>
                </a:solidFill>
                <a:effectLst>
                  <a:glow rad="101600">
                    <a:srgbClr val="000000">
                      <a:alpha val="75000"/>
                    </a:srgbClr>
                  </a:glow>
                </a:effectLst>
                <a:latin typeface="Arial" charset="0"/>
                <a:ea typeface="ＭＳ Ｐゴシック" charset="0"/>
              </a:rPr>
              <a:t>Idea</a:t>
            </a:r>
            <a:endParaRPr lang="en-US" sz="3200" b="1" dirty="0">
              <a:solidFill>
                <a:srgbClr val="FFFFFF"/>
              </a:solidFill>
              <a:effectLst>
                <a:glow rad="1016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4410012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en-US" dirty="0" smtClean="0">
                <a:solidFill>
                  <a:srgbClr val="FFFFFF"/>
                </a:solidFill>
                <a:ea typeface="ＭＳ Ｐゴシック" charset="0"/>
              </a:rPr>
              <a:t>Why should we know that Jesus rules the world?</a:t>
            </a:r>
            <a:endParaRPr lang="en-US" sz="3200" dirty="0">
              <a:solidFill>
                <a:srgbClr val="FFFFFF"/>
              </a:solidFill>
              <a:ea typeface="ＭＳ Ｐゴシック" charset="0"/>
            </a:endParaRPr>
          </a:p>
        </p:txBody>
      </p:sp>
      <p:sp>
        <p:nvSpPr>
          <p:cNvPr id="3075" name="Rectangle 3"/>
          <p:cNvSpPr>
            <a:spLocks noGrp="1" noChangeArrowheads="1"/>
          </p:cNvSpPr>
          <p:nvPr>
            <p:ph type="subTitle" idx="1"/>
          </p:nvPr>
        </p:nvSpPr>
        <p:spPr>
          <a:xfrm>
            <a:off x="0" y="2103224"/>
            <a:ext cx="9067801" cy="4754775"/>
          </a:xfrm>
          <a:effectLst/>
        </p:spPr>
        <p:txBody>
          <a:bodyPr/>
          <a:lstStyle/>
          <a:p>
            <a:pPr marL="914400" indent="-914400" algn="l">
              <a:buFont typeface="+mj-lt"/>
              <a:buAutoNum type="arabicPeriod"/>
              <a:defRPr/>
            </a:pPr>
            <a:r>
              <a:rPr lang="en-US" sz="4400" b="1" i="1" dirty="0">
                <a:ln>
                  <a:solidFill>
                    <a:srgbClr val="000000"/>
                  </a:solidFill>
                </a:ln>
                <a:solidFill>
                  <a:srgbClr val="FFFFFF"/>
                </a:solidFill>
                <a:effectLst>
                  <a:glow rad="139700">
                    <a:schemeClr val="tx1"/>
                  </a:glow>
                </a:effectLst>
                <a:ea typeface="ＭＳ Ｐゴシック" charset="0"/>
              </a:rPr>
              <a:t>Why read Revelation</a:t>
            </a:r>
            <a:r>
              <a:rPr lang="en-US" sz="4400" b="1" i="1" dirty="0" smtClean="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en-US" sz="4000" b="1" i="1" dirty="0" smtClean="0">
                <a:ln>
                  <a:solidFill>
                    <a:srgbClr val="000000"/>
                  </a:solidFill>
                </a:ln>
                <a:solidFill>
                  <a:srgbClr val="FFFF00"/>
                </a:solidFill>
                <a:effectLst>
                  <a:glow rad="139700">
                    <a:schemeClr val="tx1"/>
                  </a:glow>
                </a:effectLst>
                <a:ea typeface="ＭＳ Ｐゴシック" charset="0"/>
              </a:rPr>
              <a:t>So you</a:t>
            </a:r>
            <a:r>
              <a:rPr lang="fr-FR" sz="4000" b="1" i="1" dirty="0" smtClean="0">
                <a:ln>
                  <a:solidFill>
                    <a:srgbClr val="000000"/>
                  </a:solidFill>
                </a:ln>
                <a:solidFill>
                  <a:srgbClr val="FFFF00"/>
                </a:solidFill>
                <a:effectLst>
                  <a:glow rad="139700">
                    <a:schemeClr val="tx1"/>
                  </a:glow>
                </a:effectLst>
                <a:ea typeface="ＭＳ Ｐゴシック" charset="0"/>
              </a:rPr>
              <a:t>'</a:t>
            </a:r>
            <a:r>
              <a:rPr lang="en-US" sz="4000" b="1" i="1" dirty="0" err="1" smtClean="0">
                <a:ln>
                  <a:solidFill>
                    <a:srgbClr val="000000"/>
                  </a:solidFill>
                </a:ln>
                <a:solidFill>
                  <a:srgbClr val="FFFF00"/>
                </a:solidFill>
                <a:effectLst>
                  <a:glow rad="139700">
                    <a:schemeClr val="tx1"/>
                  </a:glow>
                </a:effectLst>
                <a:ea typeface="ＭＳ Ｐゴシック" charset="0"/>
              </a:rPr>
              <a:t>ll</a:t>
            </a:r>
            <a:r>
              <a:rPr lang="en-US" sz="4000" b="1" i="1" dirty="0" smtClean="0">
                <a:ln>
                  <a:solidFill>
                    <a:srgbClr val="000000"/>
                  </a:solidFill>
                </a:ln>
                <a:solidFill>
                  <a:srgbClr val="FFFF00"/>
                </a:solidFill>
                <a:effectLst>
                  <a:glow rad="139700">
                    <a:schemeClr val="tx1"/>
                  </a:glow>
                </a:effectLst>
                <a:ea typeface="ＭＳ Ｐゴシック" charset="0"/>
              </a:rPr>
              <a:t> be blessed!	</a:t>
            </a:r>
            <a:endParaRPr lang="en-US" sz="4000" b="1" i="1" dirty="0">
              <a:ln>
                <a:solidFill>
                  <a:srgbClr val="000000"/>
                </a:solidFill>
              </a:ln>
              <a:solidFill>
                <a:srgbClr val="FFFF00"/>
              </a:solidFill>
              <a:effectLst>
                <a:glow rad="139700">
                  <a:schemeClr val="tx1"/>
                </a:glow>
              </a:effectLst>
              <a:ea typeface="ＭＳ Ｐゴシック" charset="0"/>
            </a:endParaRPr>
          </a:p>
          <a:p>
            <a:pPr marL="914400" indent="-914400" algn="l">
              <a:buFont typeface="+mj-lt"/>
              <a:buAutoNum type="arabicPeriod"/>
              <a:defRPr/>
            </a:pPr>
            <a:r>
              <a:rPr lang="en-US" sz="4400" b="1" i="1" dirty="0">
                <a:ln>
                  <a:solidFill>
                    <a:srgbClr val="000000"/>
                  </a:solidFill>
                </a:ln>
                <a:solidFill>
                  <a:srgbClr val="FFFFFF"/>
                </a:solidFill>
                <a:effectLst>
                  <a:glow rad="139700">
                    <a:schemeClr val="tx1"/>
                  </a:glow>
                </a:effectLst>
                <a:ea typeface="ＭＳ Ｐゴシック" charset="0"/>
              </a:rPr>
              <a:t>Why worship Jesus</a:t>
            </a:r>
            <a:r>
              <a:rPr lang="en-US" sz="4400" b="1" i="1" dirty="0" smtClean="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en-US" sz="4000" b="1" i="1" dirty="0" smtClean="0">
                <a:ln>
                  <a:solidFill>
                    <a:srgbClr val="000000"/>
                  </a:solidFill>
                </a:ln>
                <a:solidFill>
                  <a:srgbClr val="FFFF00"/>
                </a:solidFill>
                <a:effectLst>
                  <a:glow rad="139700">
                    <a:schemeClr val="tx1"/>
                  </a:glow>
                </a:effectLst>
                <a:ea typeface="ＭＳ Ｐゴシック" charset="0"/>
              </a:rPr>
              <a:t>He</a:t>
            </a:r>
            <a:r>
              <a:rPr lang="fr-FR" sz="4000" b="1" i="1" dirty="0" smtClean="0">
                <a:ln>
                  <a:solidFill>
                    <a:srgbClr val="000000"/>
                  </a:solidFill>
                </a:ln>
                <a:solidFill>
                  <a:srgbClr val="FFFF00"/>
                </a:solidFill>
                <a:effectLst>
                  <a:glow rad="139700">
                    <a:schemeClr val="tx1"/>
                  </a:glow>
                </a:effectLst>
                <a:ea typeface="ＭＳ Ｐゴシック" charset="0"/>
              </a:rPr>
              <a:t>'</a:t>
            </a:r>
            <a:r>
              <a:rPr lang="en-US" sz="4000" b="1" i="1" dirty="0" smtClean="0">
                <a:ln>
                  <a:solidFill>
                    <a:srgbClr val="000000"/>
                  </a:solidFill>
                </a:ln>
                <a:solidFill>
                  <a:srgbClr val="FFFF00"/>
                </a:solidFill>
                <a:effectLst>
                  <a:glow rad="139700">
                    <a:schemeClr val="tx1"/>
                  </a:glow>
                </a:effectLst>
                <a:ea typeface="ＭＳ Ｐゴシック" charset="0"/>
              </a:rPr>
              <a:t>s coming back!</a:t>
            </a:r>
            <a:r>
              <a:rPr lang="en-US" sz="4000" b="1" i="1" dirty="0">
                <a:ln>
                  <a:solidFill>
                    <a:srgbClr val="000000"/>
                  </a:solidFill>
                </a:ln>
                <a:solidFill>
                  <a:srgbClr val="FFFF00"/>
                </a:solidFill>
                <a:effectLst>
                  <a:glow rad="139700">
                    <a:schemeClr val="tx1"/>
                  </a:glow>
                </a:effectLst>
                <a:ea typeface="ＭＳ Ｐゴシック" charset="0"/>
              </a:rPr>
              <a:t>	</a:t>
            </a:r>
          </a:p>
          <a:p>
            <a:pPr marL="914400" indent="-914400" algn="l">
              <a:buFont typeface="+mj-lt"/>
              <a:buAutoNum type="arabicPeriod"/>
              <a:defRPr/>
            </a:pPr>
            <a:r>
              <a:rPr lang="en-US" sz="4400" b="1" i="1" dirty="0" smtClean="0">
                <a:ln>
                  <a:solidFill>
                    <a:srgbClr val="000000"/>
                  </a:solidFill>
                </a:ln>
                <a:solidFill>
                  <a:srgbClr val="FFFFFF"/>
                </a:solidFill>
                <a:effectLst>
                  <a:glow rad="139700">
                    <a:schemeClr val="tx1"/>
                  </a:glow>
                </a:effectLst>
                <a:ea typeface="ＭＳ Ｐゴシック" charset="0"/>
              </a:rPr>
              <a:t>Why </a:t>
            </a:r>
            <a:r>
              <a:rPr lang="en-US" sz="4400" b="1" i="1" dirty="0">
                <a:ln>
                  <a:solidFill>
                    <a:srgbClr val="000000"/>
                  </a:solidFill>
                </a:ln>
                <a:solidFill>
                  <a:srgbClr val="FFFFFF"/>
                </a:solidFill>
                <a:effectLst>
                  <a:glow rad="139700">
                    <a:schemeClr val="tx1"/>
                  </a:glow>
                </a:effectLst>
                <a:ea typeface="ＭＳ Ｐゴシック" charset="0"/>
              </a:rPr>
              <a:t>see Jesus clearly</a:t>
            </a:r>
            <a:r>
              <a:rPr lang="en-US" sz="4400" b="1" i="1" dirty="0" smtClean="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en-US" sz="4000" b="1" i="1" dirty="0" smtClean="0">
                <a:ln>
                  <a:solidFill>
                    <a:srgbClr val="000000"/>
                  </a:solidFill>
                </a:ln>
                <a:solidFill>
                  <a:srgbClr val="FFFF00"/>
                </a:solidFill>
                <a:effectLst>
                  <a:glow rad="139700">
                    <a:schemeClr val="tx1"/>
                  </a:glow>
                </a:effectLst>
                <a:ea typeface="ＭＳ Ｐゴシック" charset="0"/>
              </a:rPr>
              <a:t>He can solve your problems!</a:t>
            </a:r>
            <a:endParaRPr lang="en-US" sz="4000" b="1" i="1" dirty="0">
              <a:ln>
                <a:solidFill>
                  <a:srgbClr val="000000"/>
                </a:solidFill>
              </a:ln>
              <a:solidFill>
                <a:srgbClr val="FFFF00"/>
              </a:solidFill>
              <a:effectLst>
                <a:glow rad="139700">
                  <a:schemeClr val="tx1"/>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39674038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692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36930" name="Rectangle 3"/>
          <p:cNvSpPr>
            <a:spLocks noGrp="1" noChangeArrowheads="1"/>
          </p:cNvSpPr>
          <p:nvPr>
            <p:ph type="title" idx="4294967295"/>
          </p:nvPr>
        </p:nvSpPr>
        <p:spPr>
          <a:xfrm>
            <a:off x="0" y="0"/>
            <a:ext cx="7772400" cy="838200"/>
          </a:xfrm>
        </p:spPr>
        <p:txBody>
          <a:bodyPr/>
          <a:lstStyle/>
          <a:p>
            <a:r>
              <a:rPr lang="en-US">
                <a:latin typeface="Times" charset="0"/>
                <a:ea typeface="ＭＳ Ｐゴシック" charset="0"/>
                <a:cs typeface="ＭＳ Ｐゴシック" charset="0"/>
              </a:rPr>
              <a:t>English</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354282211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2023"/>
          <a:stretch/>
        </p:blipFill>
        <p:spPr>
          <a:xfrm>
            <a:off x="-12829" y="-102621"/>
            <a:ext cx="9156830" cy="6973449"/>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en-US" b="1" dirty="0" smtClean="0">
                <a:solidFill>
                  <a:srgbClr val="FFFFFF"/>
                </a:solidFill>
                <a:effectLst>
                  <a:glow rad="165100">
                    <a:schemeClr val="tx1"/>
                  </a:glow>
                </a:effectLst>
                <a:latin typeface="Arial" charset="0"/>
                <a:ea typeface="ＭＳ Ｐゴシック" charset="0"/>
              </a:rPr>
              <a:t>What</a:t>
            </a:r>
            <a:r>
              <a:rPr lang="fr-FR" b="1" dirty="0" smtClean="0">
                <a:solidFill>
                  <a:srgbClr val="FFFFFF"/>
                </a:solidFill>
                <a:effectLst>
                  <a:glow rad="165100">
                    <a:schemeClr val="tx1"/>
                  </a:glow>
                </a:effectLst>
                <a:latin typeface="Arial" charset="0"/>
                <a:ea typeface="ＭＳ Ｐゴシック" charset="0"/>
              </a:rPr>
              <a:t>'</a:t>
            </a:r>
            <a:r>
              <a:rPr lang="en-US" b="1" dirty="0" smtClean="0">
                <a:solidFill>
                  <a:srgbClr val="FFFFFF"/>
                </a:solidFill>
                <a:effectLst>
                  <a:glow rad="165100">
                    <a:schemeClr val="tx1"/>
                  </a:glow>
                </a:effectLst>
                <a:latin typeface="Arial" charset="0"/>
                <a:ea typeface="ＭＳ Ｐゴシック" charset="0"/>
              </a:rPr>
              <a:t>s </a:t>
            </a:r>
            <a:r>
              <a:rPr lang="en-US" b="1" i="1" dirty="0">
                <a:solidFill>
                  <a:srgbClr val="FFFFFF"/>
                </a:solidFill>
                <a:effectLst>
                  <a:glow rad="165100">
                    <a:schemeClr val="tx1"/>
                  </a:glow>
                </a:effectLst>
                <a:latin typeface="Arial" charset="0"/>
                <a:ea typeface="ＭＳ Ｐゴシック" charset="0"/>
              </a:rPr>
              <a:t>your</a:t>
            </a:r>
            <a:r>
              <a:rPr lang="en-US" b="1" dirty="0">
                <a:solidFill>
                  <a:srgbClr val="FFFFFF"/>
                </a:solidFill>
                <a:effectLst>
                  <a:glow rad="165100">
                    <a:schemeClr val="tx1"/>
                  </a:glow>
                </a:effectLst>
                <a:latin typeface="Arial" charset="0"/>
                <a:ea typeface="ＭＳ Ｐゴシック" charset="0"/>
              </a:rPr>
              <a:t> </a:t>
            </a:r>
            <a:r>
              <a:rPr lang="en-US" b="1" dirty="0" smtClean="0">
                <a:solidFill>
                  <a:srgbClr val="FFFFFF"/>
                </a:solidFill>
                <a:effectLst>
                  <a:glow rad="165100">
                    <a:schemeClr val="tx1"/>
                  </a:glow>
                </a:effectLst>
                <a:latin typeface="Arial" charset="0"/>
                <a:ea typeface="ＭＳ Ｐゴシック" charset="0"/>
              </a:rPr>
              <a:t>view of Jesus?</a:t>
            </a:r>
            <a:endParaRPr lang="en-US"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2048453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93187"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smtClean="0">
                <a:solidFill>
                  <a:srgbClr val="FFFFCC"/>
                </a:solidFill>
                <a:latin typeface="Arial" charset="0"/>
                <a:cs typeface="Arial" charset="0"/>
              </a:rPr>
              <a:t>649</a:t>
            </a:r>
          </a:p>
        </p:txBody>
      </p:sp>
      <p:sp>
        <p:nvSpPr>
          <p:cNvPr id="148485" name="Rectangle 5"/>
          <p:cNvSpPr>
            <a:spLocks noGrp="1" noChangeArrowheads="1"/>
          </p:cNvSpPr>
          <p:nvPr>
            <p:ph type="title" idx="4294967295"/>
          </p:nvPr>
        </p:nvSpPr>
        <p:spPr>
          <a:xfrm>
            <a:off x="0" y="317500"/>
            <a:ext cx="9144000" cy="1003300"/>
          </a:xfrm>
          <a:effectLst>
            <a:outerShdw blurRad="63500" dist="38099" dir="2700000" algn="ctr" rotWithShape="0">
              <a:schemeClr val="bg2">
                <a:alpha val="74998"/>
              </a:schemeClr>
            </a:outerShdw>
          </a:effectLst>
        </p:spPr>
        <p:txBody>
          <a:bodyPr/>
          <a:lstStyle/>
          <a:p>
            <a:pPr eaLnBrk="1" hangingPunct="1">
              <a:defRPr/>
            </a:pPr>
            <a:r>
              <a:rPr lang="vi-VN" sz="4000" dirty="0" smtClean="0">
                <a:effectLst/>
                <a:latin typeface="Arial" charset="0"/>
                <a:ea typeface="ＭＳ Ｐゴシック" charset="0"/>
                <a:cs typeface="Times New Roman" charset="0"/>
              </a:rPr>
              <a:t>tường bằng lửa</a:t>
            </a:r>
            <a:r>
              <a:rPr lang="en-US" sz="4000" dirty="0" smtClean="0">
                <a:effectLst/>
                <a:latin typeface="Arial" charset="0"/>
                <a:ea typeface="ＭＳ Ｐゴシック" charset="0"/>
                <a:cs typeface="Times New Roman" charset="0"/>
              </a:rPr>
              <a:t>(Zech. </a:t>
            </a:r>
            <a:r>
              <a:rPr lang="en-US" sz="4000" dirty="0">
                <a:effectLst/>
                <a:latin typeface="Arial" charset="0"/>
                <a:ea typeface="ＭＳ Ｐゴシック" charset="0"/>
                <a:cs typeface="Times New Roman" charset="0"/>
              </a:rPr>
              <a:t>2</a:t>
            </a:r>
            <a:r>
              <a:rPr lang="en-US" sz="4000" dirty="0" smtClean="0">
                <a:effectLst/>
                <a:latin typeface="Arial" charset="0"/>
                <a:ea typeface="ＭＳ Ｐゴシック" charset="0"/>
                <a:cs typeface="Times New Roman" charset="0"/>
              </a:rPr>
              <a:t>:4-5 </a:t>
            </a:r>
            <a:r>
              <a:rPr lang="en-US" sz="3600" dirty="0" smtClean="0">
                <a:effectLst/>
                <a:latin typeface="Arial" charset="0"/>
                <a:ea typeface="ＭＳ Ｐゴシック" charset="0"/>
                <a:cs typeface="Times New Roman" charset="0"/>
              </a:rPr>
              <a:t>NLT</a:t>
            </a:r>
            <a:r>
              <a:rPr lang="en-US" sz="4000" dirty="0" smtClean="0">
                <a:effectLst/>
                <a:latin typeface="Arial" charset="0"/>
                <a:ea typeface="ＭＳ Ｐゴシック" charset="0"/>
                <a:cs typeface="Times New Roman" charset="0"/>
              </a:rPr>
              <a:t>)</a:t>
            </a:r>
            <a:endParaRPr lang="en-US" sz="4000" dirty="0">
              <a:effectLst/>
              <a:latin typeface="Arial" charset="0"/>
              <a:ea typeface="ＭＳ Ｐゴシック" charset="0"/>
              <a:cs typeface="Times New Roman" charset="0"/>
            </a:endParaRPr>
          </a:p>
        </p:txBody>
      </p:sp>
      <p:sp>
        <p:nvSpPr>
          <p:cNvPr id="5" name="Rectangle 5"/>
          <p:cNvSpPr txBox="1">
            <a:spLocks noChangeArrowheads="1"/>
          </p:cNvSpPr>
          <p:nvPr/>
        </p:nvSpPr>
        <p:spPr bwMode="auto">
          <a:xfrm>
            <a:off x="0" y="1725054"/>
            <a:ext cx="9144000" cy="5132946"/>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vi-VN" sz="3200" dirty="0" smtClean="0"/>
              <a:t>và bảo người rằng: Hãy chạy nói cùng người trai trẻ đó rằng: Giê-ru-sa-lem sẽ có dân cư và như làng không có tường thành, vì cớ rất đông người và súc vật ở giữa nó. </a:t>
            </a:r>
          </a:p>
          <a:p>
            <a:r>
              <a:rPr lang="vi-VN" sz="3200" dirty="0" smtClean="0"/>
              <a:t>Vì ta, Đức Giê-hô-va phán: Ta sẽ làm tường bằng lửa chung quanh nó, và sẽ làm sự vinh hiển ở giữa nó. Zec 2:4</a:t>
            </a:r>
            <a:r>
              <a:rPr lang="en-US" sz="3200" dirty="0" smtClean="0"/>
              <a:t>,5</a:t>
            </a:r>
            <a:endParaRPr lang="vi-VN" sz="3200" dirty="0" smtClean="0"/>
          </a:p>
        </p:txBody>
      </p:sp>
    </p:spTree>
    <p:extLst>
      <p:ext uri="{BB962C8B-B14F-4D97-AF65-F5344CB8AC3E}">
        <p14:creationId xmlns:p14="http://schemas.microsoft.com/office/powerpoint/2010/main" val="1420976071"/>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Zech 4 Olive Tree.jpg"/>
          <p:cNvPicPr>
            <a:picLocks noChangeAspect="1"/>
          </p:cNvPicPr>
          <p:nvPr/>
        </p:nvPicPr>
        <p:blipFill>
          <a:blip r:embed="rId2">
            <a:extLst>
              <a:ext uri="{28A0092B-C50C-407E-A947-70E740481C1C}">
                <a14:useLocalDpi xmlns:a14="http://schemas.microsoft.com/office/drawing/2010/main" val="0"/>
              </a:ext>
            </a:extLst>
          </a:blip>
          <a:srcRect l="9167" t="2859" r="16966" b="211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Rectangle 3"/>
          <p:cNvSpPr>
            <a:spLocks noGrp="1" noChangeArrowheads="1"/>
          </p:cNvSpPr>
          <p:nvPr>
            <p:ph type="title"/>
          </p:nvPr>
        </p:nvSpPr>
        <p:spPr>
          <a:xfrm>
            <a:off x="134938" y="381000"/>
            <a:ext cx="8885237" cy="990600"/>
          </a:xfrm>
          <a:solidFill>
            <a:schemeClr val="bg2"/>
          </a:solidFill>
          <a:effectLst>
            <a:outerShdw blurRad="63500" dist="38099" dir="2700000" algn="ctr" rotWithShape="0">
              <a:srgbClr val="000000">
                <a:alpha val="74998"/>
              </a:srgbClr>
            </a:outerShdw>
          </a:effectLst>
        </p:spPr>
        <p:txBody>
          <a:bodyPr/>
          <a:lstStyle/>
          <a:p>
            <a:pPr eaLnBrk="1" hangingPunct="1">
              <a:defRPr/>
            </a:pPr>
            <a:r>
              <a:rPr lang="vi-VN" sz="3600" dirty="0" smtClean="0">
                <a:effectLst>
                  <a:outerShdw blurRad="38100" dist="38100" dir="2700000" algn="tl">
                    <a:srgbClr val="000000"/>
                  </a:outerShdw>
                </a:effectLst>
                <a:latin typeface="Arial" charset="0"/>
                <a:ea typeface="ＭＳ Ｐゴシック" charset="0"/>
                <a:cs typeface="Times New Roman" charset="0"/>
              </a:rPr>
              <a:t>chơn đèn </a:t>
            </a:r>
            <a:r>
              <a:rPr lang="en-US" sz="3600" dirty="0" smtClean="0">
                <a:effectLst>
                  <a:outerShdw blurRad="38100" dist="38100" dir="2700000" algn="tl">
                    <a:srgbClr val="000000"/>
                  </a:outerShdw>
                </a:effectLst>
                <a:latin typeface="Arial" charset="0"/>
                <a:ea typeface="ＭＳ Ｐゴシック" charset="0"/>
                <a:cs typeface="Times New Roman" charset="0"/>
              </a:rPr>
              <a:t> &amp; </a:t>
            </a:r>
            <a:r>
              <a:rPr lang="en-US" sz="3600" dirty="0" err="1" smtClean="0"/>
              <a:t>cây</a:t>
            </a:r>
            <a:r>
              <a:rPr lang="en-US" sz="3600" dirty="0" smtClean="0"/>
              <a:t> ô-</a:t>
            </a:r>
            <a:r>
              <a:rPr lang="en-US" sz="3600" dirty="0" err="1" smtClean="0"/>
              <a:t>li</a:t>
            </a:r>
            <a:r>
              <a:rPr lang="en-US" sz="3600" dirty="0" smtClean="0"/>
              <a:t>-</a:t>
            </a:r>
            <a:r>
              <a:rPr lang="en-US" sz="3600" dirty="0" err="1" smtClean="0"/>
              <a:t>ve</a:t>
            </a:r>
            <a:r>
              <a:rPr lang="en-US" sz="3600" dirty="0" smtClean="0"/>
              <a:t> </a:t>
            </a:r>
            <a:r>
              <a:rPr lang="en-US" sz="3600" dirty="0" smtClean="0">
                <a:effectLst>
                  <a:outerShdw blurRad="38100" dist="38100" dir="2700000" algn="tl">
                    <a:srgbClr val="000000"/>
                  </a:outerShdw>
                </a:effectLst>
                <a:latin typeface="Arial" charset="0"/>
                <a:ea typeface="ＭＳ Ｐゴシック" charset="0"/>
                <a:cs typeface="Times New Roman" charset="0"/>
              </a:rPr>
              <a:t> (Zech. 4:1-14)</a:t>
            </a:r>
            <a:endParaRPr lang="en-US" sz="3600" dirty="0">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1852631953"/>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134938" y="381000"/>
            <a:ext cx="8885237" cy="1155700"/>
          </a:xfrm>
          <a:effectLst>
            <a:outerShdw blurRad="63500" dist="38099" dir="2700000" algn="ctr" rotWithShape="0">
              <a:schemeClr val="bg2">
                <a:alpha val="74998"/>
              </a:schemeClr>
            </a:outerShdw>
          </a:effectLst>
        </p:spPr>
        <p:txBody>
          <a:bodyPr/>
          <a:lstStyle/>
          <a:p>
            <a:pPr eaLnBrk="1" hangingPunct="1">
              <a:defRPr/>
            </a:pPr>
            <a:r>
              <a:rPr lang="vi-VN" sz="4000" dirty="0" smtClean="0">
                <a:effectLst>
                  <a:outerShdw blurRad="38100" dist="38100" dir="2700000" algn="tl">
                    <a:srgbClr val="000000"/>
                  </a:outerShdw>
                </a:effectLst>
                <a:latin typeface="Arial" charset="0"/>
                <a:ea typeface="ＭＳ Ｐゴシック" charset="0"/>
                <a:cs typeface="Times New Roman" charset="0"/>
              </a:rPr>
              <a:t>chơn đèn </a:t>
            </a:r>
            <a:r>
              <a:rPr lang="en-US" sz="4000" dirty="0" smtClean="0">
                <a:effectLst>
                  <a:outerShdw blurRad="38100" dist="38100" dir="2700000" algn="tl">
                    <a:srgbClr val="000000"/>
                  </a:outerShdw>
                </a:effectLst>
                <a:latin typeface="Arial" charset="0"/>
                <a:ea typeface="ＭＳ Ｐゴシック" charset="0"/>
                <a:cs typeface="Times New Roman" charset="0"/>
              </a:rPr>
              <a:t> </a:t>
            </a:r>
            <a:r>
              <a:rPr lang="en-US" sz="4000" dirty="0">
                <a:effectLst>
                  <a:outerShdw blurRad="38100" dist="38100" dir="2700000" algn="tl">
                    <a:srgbClr val="000000"/>
                  </a:outerShdw>
                </a:effectLst>
                <a:latin typeface="Arial" charset="0"/>
                <a:ea typeface="ＭＳ Ｐゴシック" charset="0"/>
                <a:cs typeface="Times New Roman" charset="0"/>
              </a:rPr>
              <a:t>&amp; </a:t>
            </a:r>
            <a:r>
              <a:rPr lang="en-US" sz="4000" dirty="0" err="1" smtClean="0"/>
              <a:t>cây</a:t>
            </a:r>
            <a:r>
              <a:rPr lang="en-US" sz="4000" dirty="0" smtClean="0"/>
              <a:t> ô-</a:t>
            </a:r>
            <a:r>
              <a:rPr lang="en-US" sz="4000" dirty="0" err="1" smtClean="0"/>
              <a:t>li</a:t>
            </a:r>
            <a:r>
              <a:rPr lang="en-US" sz="4000" dirty="0" smtClean="0"/>
              <a:t>-</a:t>
            </a:r>
            <a:r>
              <a:rPr lang="en-US" sz="4000" dirty="0" err="1" smtClean="0"/>
              <a:t>ve</a:t>
            </a:r>
            <a:r>
              <a:rPr lang="en-US" sz="4000" dirty="0" smtClean="0"/>
              <a:t> </a:t>
            </a:r>
            <a:r>
              <a:rPr lang="en-US" sz="4000" dirty="0" smtClean="0">
                <a:effectLst>
                  <a:outerShdw blurRad="38100" dist="38100" dir="2700000" algn="tl">
                    <a:srgbClr val="000000"/>
                  </a:outerShdw>
                </a:effectLst>
                <a:latin typeface="Arial" charset="0"/>
                <a:ea typeface="ＭＳ Ｐゴシック" charset="0"/>
                <a:cs typeface="Times New Roman" charset="0"/>
              </a:rPr>
              <a:t> </a:t>
            </a:r>
            <a:r>
              <a:rPr lang="en-US" sz="4000" dirty="0">
                <a:effectLst>
                  <a:outerShdw blurRad="38100" dist="38100" dir="2700000" algn="tl">
                    <a:srgbClr val="000000"/>
                  </a:outerShdw>
                </a:effectLst>
                <a:latin typeface="Arial" charset="0"/>
                <a:ea typeface="ＭＳ Ｐゴシック" charset="0"/>
                <a:cs typeface="Times New Roman" charset="0"/>
              </a:rPr>
              <a:t>(Zech. 4:1-14)</a:t>
            </a:r>
          </a:p>
        </p:txBody>
      </p:sp>
      <p:sp>
        <p:nvSpPr>
          <p:cNvPr id="4" name="Rectangle 3"/>
          <p:cNvSpPr txBox="1">
            <a:spLocks noChangeArrowheads="1"/>
          </p:cNvSpPr>
          <p:nvPr/>
        </p:nvSpPr>
        <p:spPr bwMode="auto">
          <a:xfrm>
            <a:off x="151259" y="3717032"/>
            <a:ext cx="8885237" cy="3024336"/>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vi-VN" sz="2400" dirty="0" smtClean="0"/>
              <a:t>Tay Xô-rô-ba-bên đã lập nền nhà nầy, thì tay nó cũng sẽ làm xong; và ngươi sẽ biết rằng Đức Giê-hô-va vạn quân đã sai ta đến cùng các ngươi. Vì ai là kẻ khinh dể ngày của những điều nhỏ mọn? Bảy con mắt Đức Giê-hô-va trải đi qua lại khắp đất, sẽ vui mà xem thấy dây chuẩn mực ở trong tay Xô-rô-ba-bên. </a:t>
            </a:r>
            <a:endParaRPr lang="en-US" sz="2400" dirty="0" smtClean="0"/>
          </a:p>
          <a:p>
            <a:r>
              <a:rPr lang="vi-VN" sz="2400" dirty="0" smtClean="0"/>
              <a:t>Zec 4:9</a:t>
            </a:r>
            <a:r>
              <a:rPr lang="en-US" sz="2400" dirty="0" smtClean="0"/>
              <a:t>,10</a:t>
            </a:r>
            <a:endParaRPr lang="vi-VN" sz="2400" dirty="0" smtClean="0"/>
          </a:p>
        </p:txBody>
      </p:sp>
    </p:spTree>
    <p:extLst>
      <p:ext uri="{BB962C8B-B14F-4D97-AF65-F5344CB8AC3E}">
        <p14:creationId xmlns:p14="http://schemas.microsoft.com/office/powerpoint/2010/main" val="3562441174"/>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defRPr/>
            </a:pPr>
            <a:r>
              <a:rPr lang="en-US" sz="2800" dirty="0" err="1" smtClean="0"/>
              <a:t>Tân</a:t>
            </a:r>
            <a:r>
              <a:rPr lang="en-US" sz="2800" dirty="0" smtClean="0"/>
              <a:t> </a:t>
            </a:r>
            <a:r>
              <a:rPr lang="en-US" sz="2800" dirty="0" err="1" smtClean="0"/>
              <a:t>Ước</a:t>
            </a:r>
            <a:r>
              <a:rPr lang="en-US" sz="2800" dirty="0" smtClean="0"/>
              <a:t> </a:t>
            </a:r>
            <a:r>
              <a:rPr lang="en-US" sz="2800" dirty="0" err="1" smtClean="0"/>
              <a:t>Lược</a:t>
            </a:r>
            <a:r>
              <a:rPr lang="en-US" sz="2800" dirty="0" smtClean="0"/>
              <a:t> </a:t>
            </a:r>
            <a:r>
              <a:rPr lang="en-US" sz="2800" dirty="0" err="1" smtClean="0"/>
              <a:t>Khảo</a:t>
            </a:r>
            <a:r>
              <a:rPr lang="en-US" sz="2800"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937986"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2988" y="1100138"/>
            <a:ext cx="67119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7987" name="Rectangle 1026"/>
          <p:cNvSpPr txBox="1">
            <a:spLocks noChangeArrowheads="1"/>
          </p:cNvSpPr>
          <p:nvPr/>
        </p:nvSpPr>
        <p:spPr bwMode="auto">
          <a:xfrm>
            <a:off x="0" y="0"/>
            <a:ext cx="9144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4000" b="1">
                <a:solidFill>
                  <a:srgbClr val="FFFFFF"/>
                </a:solidFill>
                <a:latin typeface="Arial" charset="0"/>
                <a:ea typeface="ＭＳ Ｐゴシック" charset="0"/>
              </a:rPr>
              <a:t>Tải Về Tài Liệu </a:t>
            </a:r>
          </a:p>
          <a:p>
            <a:pPr algn="ctr" eaLnBrk="1" hangingPunct="1"/>
            <a:r>
              <a:rPr lang="en-US" sz="4000" b="1">
                <a:solidFill>
                  <a:srgbClr val="FFFFFF"/>
                </a:solidFill>
                <a:latin typeface="Arial" charset="0"/>
                <a:ea typeface="ＭＳ Ｐゴシック" charset="0"/>
              </a:rPr>
              <a:t>Nghiên Cứu Kinh Thánh</a:t>
            </a:r>
          </a:p>
        </p:txBody>
      </p:sp>
    </p:spTree>
    <p:extLst>
      <p:ext uri="{BB962C8B-B14F-4D97-AF65-F5344CB8AC3E}">
        <p14:creationId xmlns:p14="http://schemas.microsoft.com/office/powerpoint/2010/main" val="27170134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2114686888"/>
      </p:ext>
    </p:extLst>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897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38978" name="Picture 3" descr="BACKGR Indonesi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8979" name="Group 4"/>
          <p:cNvGrpSpPr>
            <a:grpSpLocks/>
          </p:cNvGrpSpPr>
          <p:nvPr/>
        </p:nvGrpSpPr>
        <p:grpSpPr bwMode="auto">
          <a:xfrm>
            <a:off x="76200" y="5435600"/>
            <a:ext cx="8596313" cy="1346200"/>
            <a:chOff x="48" y="3424"/>
            <a:chExt cx="5415" cy="848"/>
          </a:xfrm>
        </p:grpSpPr>
        <p:sp>
          <p:nvSpPr>
            <p:cNvPr id="14950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defTabSz="914400" eaLnBrk="0" fontAlgn="base" hangingPunct="0">
                <a:spcBef>
                  <a:spcPct val="50000"/>
                </a:spcBef>
                <a:spcAft>
                  <a:spcPct val="0"/>
                </a:spcAft>
                <a:defRPr/>
              </a:pPr>
              <a:endParaRPr lang="en-US" sz="1200" b="1">
                <a:solidFill>
                  <a:srgbClr val="FFFFFF"/>
                </a:solidFill>
                <a:effectLst>
                  <a:outerShdw blurRad="38100" dist="38100" dir="2700000" algn="tl">
                    <a:srgbClr val="000000"/>
                  </a:outerShdw>
                </a:effectLst>
                <a:latin typeface="Times New Roman" pitchFamily="-112" charset="0"/>
                <a:ea typeface="ＭＳ Ｐゴシック" charset="0"/>
                <a:cs typeface="ＭＳ Ｐゴシック" charset="0"/>
              </a:endParaRPr>
            </a:p>
          </p:txBody>
        </p:sp>
        <p:sp>
          <p:nvSpPr>
            <p:cNvPr id="14951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en-US" sz="2000" b="1" i="1" smtClean="0">
                  <a:solidFill>
                    <a:srgbClr val="FAFD00"/>
                  </a:solidFill>
                </a:rPr>
                <a:t>Presentasi dari The Bible…Basically Ministries International Inc.                Fort Worth, Texas</a:t>
              </a:r>
              <a:endParaRPr lang="en-US" sz="1800" b="1" smtClean="0">
                <a:solidFill>
                  <a:srgbClr val="FAFD00"/>
                </a:solidFill>
              </a:endParaRPr>
            </a:p>
          </p:txBody>
        </p:sp>
        <p:sp>
          <p:nvSpPr>
            <p:cNvPr id="14951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defTabSz="914400" eaLnBrk="0" fontAlgn="base" hangingPunct="0">
                <a:spcBef>
                  <a:spcPct val="50000"/>
                </a:spcBef>
                <a:spcAft>
                  <a:spcPct val="0"/>
                </a:spcAft>
                <a:defRPr/>
              </a:pPr>
              <a:r>
                <a:rPr lang="en-US" sz="2000">
                  <a:solidFill>
                    <a:srgbClr val="FFFB0C"/>
                  </a:solidFill>
                  <a:latin typeface="Helvetica" pitchFamily="-112" charset="0"/>
                  <a:ea typeface="ＭＳ Ｐゴシック" charset="0"/>
                  <a:cs typeface="ＭＳ Ｐゴシック" charset="0"/>
                </a:rPr>
                <a:t>www.biblebasically.com</a:t>
              </a:r>
            </a:p>
          </p:txBody>
        </p:sp>
      </p:grpSp>
      <p:sp>
        <p:nvSpPr>
          <p:cNvPr id="638980"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638981"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a:solidFill>
                  <a:srgbClr val="FFFFFF"/>
                </a:solidFill>
                <a:latin typeface="Arial" charset="0"/>
              </a:rPr>
              <a:t>©2003 TBBMI</a:t>
            </a:r>
          </a:p>
        </p:txBody>
      </p:sp>
      <p:sp>
        <p:nvSpPr>
          <p:cNvPr id="149514"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7.5.01.</a:t>
            </a:r>
          </a:p>
        </p:txBody>
      </p:sp>
      <p:sp>
        <p:nvSpPr>
          <p:cNvPr id="638983"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000" b="1">
                <a:solidFill>
                  <a:srgbClr val="FFFFFF"/>
                </a:solidFill>
                <a:latin typeface="Arial" charset="0"/>
              </a:rPr>
              <a:t>04</a:t>
            </a:r>
          </a:p>
        </p:txBody>
      </p:sp>
      <p:sp>
        <p:nvSpPr>
          <p:cNvPr id="638984" name="Rectangle 12"/>
          <p:cNvSpPr>
            <a:spLocks noGrp="1" noChangeArrowheads="1"/>
          </p:cNvSpPr>
          <p:nvPr>
            <p:ph type="title" idx="4294967295"/>
          </p:nvPr>
        </p:nvSpPr>
        <p:spPr>
          <a:xfrm>
            <a:off x="0" y="0"/>
            <a:ext cx="4800600" cy="838200"/>
          </a:xfrm>
        </p:spPr>
        <p:txBody>
          <a:bodyPr/>
          <a:lstStyle/>
          <a:p>
            <a:r>
              <a:rPr lang="en-US">
                <a:solidFill>
                  <a:srgbClr val="FFFF00"/>
                </a:solidFill>
                <a:latin typeface="Arial"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638985" name="Picture 13" descr="Bahasa T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420701540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5633" name="Picture 3" descr="IMG_00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0" y="4724400"/>
            <a:ext cx="9251950" cy="990600"/>
          </a:xfrm>
          <a:solidFill>
            <a:srgbClr val="000000"/>
          </a:solidFill>
        </p:spPr>
        <p:txBody>
          <a:bodyPr/>
          <a:lstStyle/>
          <a:p>
            <a:pPr eaLnBrk="1" hangingPunct="1">
              <a:defRPr/>
            </a:pPr>
            <a:r>
              <a:rPr lang="en-US" sz="3200" b="1" dirty="0" smtClean="0">
                <a:cs typeface="+mj-cs"/>
              </a:rPr>
              <a:t>Thailand • Mongolia • Myanmar • Indonesia</a:t>
            </a:r>
          </a:p>
        </p:txBody>
      </p:sp>
      <p:sp>
        <p:nvSpPr>
          <p:cNvPr id="4" name="Rectangle 5"/>
          <p:cNvSpPr txBox="1">
            <a:spLocks noChangeArrowheads="1"/>
          </p:cNvSpPr>
          <p:nvPr/>
        </p:nvSpPr>
        <p:spPr bwMode="auto">
          <a:xfrm>
            <a:off x="0" y="28575"/>
            <a:ext cx="9251950" cy="9906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eaLnBrk="1" hangingPunct="1">
              <a:defRPr/>
            </a:pPr>
            <a:r>
              <a:rPr lang="en-US" sz="3200" b="1" dirty="0" smtClean="0">
                <a:cs typeface="+mj-cs"/>
              </a:rPr>
              <a:t>My wife Susan mentors many women</a:t>
            </a:r>
          </a:p>
        </p:txBody>
      </p:sp>
    </p:spTree>
    <p:extLst>
      <p:ext uri="{BB962C8B-B14F-4D97-AF65-F5344CB8AC3E}">
        <p14:creationId xmlns:p14="http://schemas.microsoft.com/office/powerpoint/2010/main" val="38125236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102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02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64102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000" b="1">
                <a:solidFill>
                  <a:srgbClr val="FFFFFF"/>
                </a:solidFill>
                <a:latin typeface="Arial" charset="0"/>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64102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000" b="1">
                <a:solidFill>
                  <a:srgbClr val="FFFFFF"/>
                </a:solidFill>
                <a:latin typeface="Arial" charset="0"/>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zh-CN" altLang="en-US" sz="12900" b="1" smtClean="0">
                <a:solidFill>
                  <a:srgbClr val="FFFF00"/>
                </a:solidFill>
                <a:effectLst>
                  <a:outerShdw blurRad="38100" dist="38100" dir="2700000" algn="tl">
                    <a:srgbClr val="000000"/>
                  </a:outerShdw>
                </a:effectLst>
                <a:latin typeface="楷体" charset="0"/>
                <a:cs typeface="楷体" charset="0"/>
              </a:rPr>
              <a:t>圣经...</a:t>
            </a:r>
          </a:p>
          <a:p>
            <a:pPr algn="ctr" defTabSz="914400" fontAlgn="base">
              <a:spcBef>
                <a:spcPct val="0"/>
              </a:spcBef>
              <a:spcAft>
                <a:spcPct val="0"/>
              </a:spcAft>
              <a:defRPr/>
            </a:pPr>
            <a:endParaRPr lang="zh-CN" altLang="en-US" sz="3200" b="1" smtClean="0">
              <a:solidFill>
                <a:srgbClr val="FFFF00"/>
              </a:solidFill>
              <a:effectLst>
                <a:outerShdw blurRad="38100" dist="38100" dir="2700000" algn="tl">
                  <a:srgbClr val="000000"/>
                </a:outerShdw>
              </a:effectLst>
              <a:latin typeface="楷体"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zh-CN" altLang="en-US" sz="12900" b="1" smtClean="0">
                <a:solidFill>
                  <a:srgbClr val="FFFF00"/>
                </a:solidFill>
                <a:effectLst>
                  <a:outerShdw blurRad="38100" dist="38100" dir="2700000" algn="tl">
                    <a:srgbClr val="000000"/>
                  </a:outerShdw>
                </a:effectLst>
                <a:latin typeface="楷体" charset="0"/>
                <a:cs typeface="楷体" charset="0"/>
              </a:rPr>
              <a:t>基要</a:t>
            </a:r>
            <a:endParaRPr lang="zh-CN" altLang="en-US" sz="6600" b="1" smtClean="0">
              <a:solidFill>
                <a:srgbClr val="FFFF00"/>
              </a:solidFill>
              <a:effectLst>
                <a:outerShdw blurRad="38100" dist="38100" dir="2700000" algn="tl">
                  <a:srgbClr val="000000"/>
                </a:outerShdw>
              </a:effectLst>
              <a:latin typeface="楷体"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defTabSz="914400" eaLnBrk="0" fontAlgn="base" hangingPunct="0">
              <a:spcBef>
                <a:spcPct val="50000"/>
              </a:spcBef>
              <a:spcAft>
                <a:spcPct val="0"/>
              </a:spcAft>
              <a:defRPr/>
            </a:pPr>
            <a:endParaRPr lang="en-US" sz="1200" b="1">
              <a:solidFill>
                <a:srgbClr val="FFFFFF"/>
              </a:solidFill>
              <a:effectLst>
                <a:outerShdw blurRad="38100" dist="38100" dir="2700000" algn="tl">
                  <a:srgbClr val="000000"/>
                </a:outerShdw>
              </a:effectLst>
              <a:latin typeface="Times New Roman" pitchFamily="-112" charset="0"/>
              <a:ea typeface="ＭＳ Ｐゴシック" charset="0"/>
              <a:cs typeface="ＭＳ Ｐゴシック" charset="0"/>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zh-CN" altLang="en-US" b="1" i="1">
                <a:solidFill>
                  <a:srgbClr val="FAFD00"/>
                </a:solidFill>
                <a:latin typeface="Times New Roman" charset="0"/>
                <a:cs typeface="宋体" charset="0"/>
              </a:rPr>
              <a:t>国际基本事工呈献…圣经纵览系列</a:t>
            </a:r>
            <a:r>
              <a:rPr lang="en-US" altLang="ja-JP" b="1" i="1">
                <a:solidFill>
                  <a:srgbClr val="FAFD00"/>
                </a:solidFill>
                <a:latin typeface="Times New Roman" charset="0"/>
                <a:cs typeface="宋体" charset="0"/>
              </a:rPr>
              <a:t>.                </a:t>
            </a:r>
            <a:r>
              <a:rPr lang="zh-CN" altLang="en-US" b="1" i="1">
                <a:solidFill>
                  <a:srgbClr val="FAFD00"/>
                </a:solidFill>
                <a:latin typeface="Times New Roman" charset="0"/>
                <a:cs typeface="宋体" charset="0"/>
              </a:rPr>
              <a:t>福特沃得</a:t>
            </a:r>
            <a:r>
              <a:rPr lang="en-US" altLang="ja-JP" b="1" i="1">
                <a:solidFill>
                  <a:srgbClr val="FAFD00"/>
                </a:solidFill>
                <a:latin typeface="Times New Roman" charset="0"/>
                <a:cs typeface="宋体" charset="0"/>
              </a:rPr>
              <a:t>, </a:t>
            </a:r>
            <a:r>
              <a:rPr lang="zh-CN" altLang="en-US" b="1" i="1">
                <a:solidFill>
                  <a:srgbClr val="FAFD00"/>
                </a:solidFill>
                <a:latin typeface="Times New Roman" charset="0"/>
                <a:cs typeface="宋体" charset="0"/>
              </a:rPr>
              <a:t>德州</a:t>
            </a:r>
            <a:endParaRPr lang="zh-CN" altLang="en-US" sz="2000" b="1">
              <a:solidFill>
                <a:srgbClr val="FAFD00"/>
              </a:solidFill>
              <a:latin typeface="Times New Roman"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defTabSz="914400" eaLnBrk="0" fontAlgn="base" hangingPunct="0">
              <a:spcBef>
                <a:spcPct val="50000"/>
              </a:spcBef>
              <a:spcAft>
                <a:spcPct val="0"/>
              </a:spcAft>
              <a:defRPr/>
            </a:pPr>
            <a:r>
              <a:rPr lang="en-US" sz="2000">
                <a:solidFill>
                  <a:srgbClr val="FFFB0C"/>
                </a:solidFill>
                <a:latin typeface="Helvetica" pitchFamily="-112" charset="0"/>
                <a:ea typeface="ＭＳ Ｐゴシック" charset="0"/>
                <a:cs typeface="ＭＳ Ｐゴシック" charset="0"/>
              </a:rPr>
              <a:t>www.biblebasically.com</a:t>
            </a:r>
          </a:p>
        </p:txBody>
      </p:sp>
      <p:sp>
        <p:nvSpPr>
          <p:cNvPr id="641035" name="Rectangle 12"/>
          <p:cNvSpPr>
            <a:spLocks noGrp="1" noChangeArrowheads="1"/>
          </p:cNvSpPr>
          <p:nvPr>
            <p:ph type="title" idx="4294967295"/>
          </p:nvPr>
        </p:nvSpPr>
        <p:spPr>
          <a:xfrm>
            <a:off x="0" y="76200"/>
            <a:ext cx="7772400" cy="838200"/>
          </a:xfrm>
        </p:spPr>
        <p:txBody>
          <a:bodyPr/>
          <a:lstStyle/>
          <a:p>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641036" name="Picture 13" descr="Chinese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385897464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3073" name="Picture 5"/>
          <p:cNvPicPr>
            <a:picLocks noChangeAspect="1" noChangeArrowheads="1"/>
          </p:cNvPicPr>
          <p:nvPr/>
        </p:nvPicPr>
        <p:blipFill>
          <a:blip r:embed="rId2">
            <a:extLst>
              <a:ext uri="{28A0092B-C50C-407E-A947-70E740481C1C}">
                <a14:useLocalDpi xmlns:a14="http://schemas.microsoft.com/office/drawing/2010/main" val="0"/>
              </a:ext>
            </a:extLst>
          </a:blip>
          <a:srcRect r="11765"/>
          <a:stretch>
            <a:fillRect/>
          </a:stretch>
        </p:blipFill>
        <p:spPr bwMode="auto">
          <a:xfrm>
            <a:off x="0" y="-47625"/>
            <a:ext cx="914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676400"/>
            <a:ext cx="9144000" cy="11430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5400" dirty="0" smtClean="0">
                <a:solidFill>
                  <a:srgbClr val="FFFFFF"/>
                </a:solidFill>
                <a:latin typeface="Arial" charset="0"/>
              </a:rPr>
              <a:t>35 people from 10 nations</a:t>
            </a:r>
            <a:endParaRPr lang="en-US" sz="5400" dirty="0" smtClean="0">
              <a:solidFill>
                <a:srgbClr val="000000"/>
              </a:solidFill>
              <a:latin typeface="Arial" charset="0"/>
            </a:endParaRPr>
          </a:p>
        </p:txBody>
      </p:sp>
      <p:pic>
        <p:nvPicPr>
          <p:cNvPr id="643076" name="Picture 7" descr="Crossroad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77724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25443489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6145" name="Picture 2" descr="SBC - Block 7 - SE Cor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46" name="Rectangle 3"/>
          <p:cNvSpPr>
            <a:spLocks noGrp="1" noChangeArrowheads="1"/>
          </p:cNvSpPr>
          <p:nvPr>
            <p:ph type="title"/>
          </p:nvPr>
        </p:nvSpPr>
        <p:spPr>
          <a:xfrm>
            <a:off x="0" y="0"/>
            <a:ext cx="9144000" cy="707886"/>
          </a:xfrm>
          <a:solidFill>
            <a:srgbClr val="000066"/>
          </a:solidFill>
        </p:spPr>
        <p:txBody>
          <a:bodyPr anchor="t">
            <a:spAutoFit/>
          </a:bodyPr>
          <a:lstStyle/>
          <a:p>
            <a:r>
              <a:rPr lang="en-US" sz="4000" b="1" dirty="0">
                <a:solidFill>
                  <a:schemeClr val="bg1"/>
                </a:solidFill>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1411460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a:outerShdw blurRad="63500" dist="35921" dir="2700000" algn="ctr" rotWithShape="0">
              <a:srgbClr val="FFFF99">
                <a:alpha val="74998"/>
              </a:srgbClr>
            </a:outerShdw>
          </a:effectLst>
        </p:spPr>
        <p:txBody>
          <a:bodyPr/>
          <a:lstStyle/>
          <a:p>
            <a:pPr eaLnBrk="1" hangingPunct="1">
              <a:defRPr/>
            </a:pPr>
            <a:r>
              <a:rPr lang="en-US" sz="4800">
                <a:latin typeface="Arial Black" charset="0"/>
                <a:ea typeface="ＭＳ Ｐゴシック" charset="0"/>
                <a:cs typeface="ＭＳ Ｐゴシック" charset="0"/>
              </a:rPr>
              <a:t>SBC Courses I Teach</a:t>
            </a:r>
            <a:endParaRPr lang="en-US" sz="3600" b="1">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311150" y="1600200"/>
            <a:ext cx="9144000" cy="1311275"/>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a:tabLst>
                <a:tab pos="1824038" algn="l"/>
                <a:tab pos="4281488" algn="l"/>
              </a:tabLst>
              <a:defRPr sz="2400">
                <a:solidFill>
                  <a:schemeClr val="tx1"/>
                </a:solidFill>
                <a:latin typeface="Comic Sans MS" charset="0"/>
                <a:ea typeface="ＭＳ Ｐゴシック" charset="0"/>
                <a:cs typeface="ＭＳ Ｐゴシック" charset="0"/>
              </a:defRPr>
            </a:lvl1pPr>
            <a:lvl2pPr marL="742950" indent="-285750" defTabSz="909638">
              <a:tabLst>
                <a:tab pos="1824038" algn="l"/>
                <a:tab pos="4281488" algn="l"/>
              </a:tabLst>
              <a:defRPr sz="2400">
                <a:solidFill>
                  <a:schemeClr val="tx1"/>
                </a:solidFill>
                <a:latin typeface="Comic Sans MS" charset="0"/>
                <a:ea typeface="ＭＳ Ｐゴシック" charset="0"/>
              </a:defRPr>
            </a:lvl2pPr>
            <a:lvl3pPr marL="1143000" indent="-228600" defTabSz="909638">
              <a:tabLst>
                <a:tab pos="1824038" algn="l"/>
                <a:tab pos="4281488" algn="l"/>
              </a:tabLst>
              <a:defRPr sz="2400">
                <a:solidFill>
                  <a:schemeClr val="tx1"/>
                </a:solidFill>
                <a:latin typeface="Comic Sans MS" charset="0"/>
                <a:ea typeface="ＭＳ Ｐゴシック" charset="0"/>
              </a:defRPr>
            </a:lvl3pPr>
            <a:lvl4pPr marL="1600200" indent="-228600" defTabSz="909638">
              <a:tabLst>
                <a:tab pos="1824038" algn="l"/>
                <a:tab pos="4281488" algn="l"/>
              </a:tabLst>
              <a:defRPr sz="2400">
                <a:solidFill>
                  <a:schemeClr val="tx1"/>
                </a:solidFill>
                <a:latin typeface="Comic Sans MS" charset="0"/>
                <a:ea typeface="ＭＳ Ｐゴシック" charset="0"/>
              </a:defRPr>
            </a:lvl4pPr>
            <a:lvl5pPr marL="2057400" indent="-228600" defTabSz="909638">
              <a:tabLst>
                <a:tab pos="1824038" algn="l"/>
                <a:tab pos="4281488" algn="l"/>
              </a:tabLst>
              <a:defRPr sz="2400">
                <a:solidFill>
                  <a:schemeClr val="tx1"/>
                </a:solidFill>
                <a:latin typeface="Comic Sans MS"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Comic Sans MS"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Comic Sans MS"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Comic Sans MS"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Comic Sans MS" charset="0"/>
                <a:ea typeface="ＭＳ Ｐゴシック" charset="0"/>
              </a:defRPr>
            </a:lvl9pPr>
          </a:lstStyle>
          <a:p>
            <a:pPr fontAlgn="base">
              <a:spcBef>
                <a:spcPct val="0"/>
              </a:spcBef>
              <a:spcAft>
                <a:spcPct val="0"/>
              </a:spcAft>
            </a:pPr>
            <a:r>
              <a:rPr lang="en-US" sz="4000" i="1" u="sng">
                <a:solidFill>
                  <a:srgbClr val="FFFF99"/>
                </a:solidFill>
                <a:latin typeface="Arial Black" charset="0"/>
              </a:rPr>
              <a:t>Survey</a:t>
            </a:r>
            <a:endParaRPr lang="en-US" sz="4000">
              <a:solidFill>
                <a:srgbClr val="FFFF99"/>
              </a:solidFill>
              <a:latin typeface="Arial Black" charset="0"/>
            </a:endParaRPr>
          </a:p>
          <a:p>
            <a:pPr fontAlgn="base">
              <a:spcBef>
                <a:spcPct val="0"/>
              </a:spcBef>
              <a:spcAft>
                <a:spcPct val="0"/>
              </a:spcAft>
            </a:pPr>
            <a:r>
              <a:rPr lang="en-US" sz="4000">
                <a:solidFill>
                  <a:srgbClr val="FFFF99"/>
                </a:solidFill>
                <a:latin typeface="Arial Black" charset="0"/>
              </a:rPr>
              <a:t>	OT	NT</a:t>
            </a:r>
          </a:p>
        </p:txBody>
      </p:sp>
      <p:sp>
        <p:nvSpPr>
          <p:cNvPr id="920581" name="Text Box 5"/>
          <p:cNvSpPr txBox="1">
            <a:spLocks noChangeArrowheads="1"/>
          </p:cNvSpPr>
          <p:nvPr/>
        </p:nvSpPr>
        <p:spPr bwMode="auto">
          <a:xfrm>
            <a:off x="311150" y="2895600"/>
            <a:ext cx="9144000" cy="1311275"/>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a:tabLst>
                <a:tab pos="406400" algn="l"/>
                <a:tab pos="1824038" algn="l"/>
                <a:tab pos="3028950" algn="l"/>
                <a:tab pos="5649913" algn="l"/>
              </a:tabLst>
              <a:defRPr sz="2400">
                <a:solidFill>
                  <a:schemeClr val="tx1"/>
                </a:solidFill>
                <a:latin typeface="Comic Sans MS" charset="0"/>
                <a:ea typeface="ＭＳ Ｐゴシック" charset="0"/>
                <a:cs typeface="ＭＳ Ｐゴシック" charset="0"/>
              </a:defRPr>
            </a:lvl1pPr>
            <a:lvl2pPr marL="742950" indent="-285750" defTabSz="909638">
              <a:tabLst>
                <a:tab pos="406400" algn="l"/>
                <a:tab pos="1824038" algn="l"/>
                <a:tab pos="3028950" algn="l"/>
                <a:tab pos="5649913" algn="l"/>
              </a:tabLst>
              <a:defRPr sz="2400">
                <a:solidFill>
                  <a:schemeClr val="tx1"/>
                </a:solidFill>
                <a:latin typeface="Comic Sans MS" charset="0"/>
                <a:ea typeface="ＭＳ Ｐゴシック" charset="0"/>
              </a:defRPr>
            </a:lvl2pPr>
            <a:lvl3pPr marL="1143000" indent="-228600" defTabSz="909638">
              <a:tabLst>
                <a:tab pos="406400" algn="l"/>
                <a:tab pos="1824038" algn="l"/>
                <a:tab pos="3028950" algn="l"/>
                <a:tab pos="5649913" algn="l"/>
              </a:tabLst>
              <a:defRPr sz="2400">
                <a:solidFill>
                  <a:schemeClr val="tx1"/>
                </a:solidFill>
                <a:latin typeface="Comic Sans MS" charset="0"/>
                <a:ea typeface="ＭＳ Ｐゴシック" charset="0"/>
              </a:defRPr>
            </a:lvl3pPr>
            <a:lvl4pPr marL="1600200" indent="-228600" defTabSz="909638">
              <a:tabLst>
                <a:tab pos="406400" algn="l"/>
                <a:tab pos="1824038" algn="l"/>
                <a:tab pos="3028950" algn="l"/>
                <a:tab pos="5649913" algn="l"/>
              </a:tabLst>
              <a:defRPr sz="2400">
                <a:solidFill>
                  <a:schemeClr val="tx1"/>
                </a:solidFill>
                <a:latin typeface="Comic Sans MS" charset="0"/>
                <a:ea typeface="ＭＳ Ｐゴシック" charset="0"/>
              </a:defRPr>
            </a:lvl4pPr>
            <a:lvl5pPr marL="2057400" indent="-228600" defTabSz="909638">
              <a:tabLst>
                <a:tab pos="406400" algn="l"/>
                <a:tab pos="1824038" algn="l"/>
                <a:tab pos="3028950" algn="l"/>
                <a:tab pos="5649913" algn="l"/>
              </a:tabLst>
              <a:defRPr sz="2400">
                <a:solidFill>
                  <a:schemeClr val="tx1"/>
                </a:solidFill>
                <a:latin typeface="Comic Sans MS"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Comic Sans MS"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Comic Sans MS"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Comic Sans MS"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Comic Sans MS" charset="0"/>
                <a:ea typeface="ＭＳ Ｐゴシック" charset="0"/>
              </a:defRPr>
            </a:lvl9pPr>
          </a:lstStyle>
          <a:p>
            <a:pPr fontAlgn="base">
              <a:spcBef>
                <a:spcPct val="0"/>
              </a:spcBef>
              <a:spcAft>
                <a:spcPct val="0"/>
              </a:spcAft>
            </a:pPr>
            <a:r>
              <a:rPr lang="en-US" sz="4000" i="1" u="sng">
                <a:solidFill>
                  <a:srgbClr val="FFFF99"/>
                </a:solidFill>
                <a:latin typeface="Arial Black" charset="0"/>
              </a:rPr>
              <a:t>Backgrounds</a:t>
            </a:r>
            <a:endParaRPr lang="en-US" sz="4000" i="1">
              <a:solidFill>
                <a:srgbClr val="FFFF99"/>
              </a:solidFill>
              <a:latin typeface="Arial Black" charset="0"/>
            </a:endParaRPr>
          </a:p>
          <a:p>
            <a:pPr fontAlgn="base">
              <a:spcBef>
                <a:spcPct val="0"/>
              </a:spcBef>
              <a:spcAft>
                <a:spcPct val="0"/>
              </a:spcAft>
            </a:pPr>
            <a:r>
              <a:rPr lang="en-US" sz="4000">
                <a:solidFill>
                  <a:srgbClr val="FFFF99"/>
                </a:solidFill>
                <a:latin typeface="Arial Black" charset="0"/>
              </a:rPr>
              <a:t>	WOT		WNT	</a:t>
            </a:r>
          </a:p>
        </p:txBody>
      </p:sp>
      <p:sp>
        <p:nvSpPr>
          <p:cNvPr id="920582" name="Text Box 6"/>
          <p:cNvSpPr txBox="1">
            <a:spLocks noChangeArrowheads="1"/>
          </p:cNvSpPr>
          <p:nvPr/>
        </p:nvSpPr>
        <p:spPr bwMode="auto">
          <a:xfrm>
            <a:off x="311150" y="4206875"/>
            <a:ext cx="9144000" cy="1311275"/>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a:tabLst>
                <a:tab pos="1090613" algn="l"/>
                <a:tab pos="3711575" algn="l"/>
                <a:tab pos="6056313" algn="l"/>
              </a:tabLst>
              <a:defRPr sz="2400">
                <a:solidFill>
                  <a:schemeClr val="tx1"/>
                </a:solidFill>
                <a:latin typeface="Comic Sans MS" charset="0"/>
                <a:ea typeface="ＭＳ Ｐゴシック" charset="0"/>
                <a:cs typeface="ＭＳ Ｐゴシック" charset="0"/>
              </a:defRPr>
            </a:lvl1pPr>
            <a:lvl2pPr marL="742950" indent="-285750" defTabSz="909638">
              <a:tabLst>
                <a:tab pos="1090613" algn="l"/>
                <a:tab pos="3711575" algn="l"/>
                <a:tab pos="6056313" algn="l"/>
              </a:tabLst>
              <a:defRPr sz="2400">
                <a:solidFill>
                  <a:schemeClr val="tx1"/>
                </a:solidFill>
                <a:latin typeface="Comic Sans MS" charset="0"/>
                <a:ea typeface="ＭＳ Ｐゴシック" charset="0"/>
              </a:defRPr>
            </a:lvl2pPr>
            <a:lvl3pPr marL="1143000" indent="-228600" defTabSz="909638">
              <a:tabLst>
                <a:tab pos="1090613" algn="l"/>
                <a:tab pos="3711575" algn="l"/>
                <a:tab pos="6056313" algn="l"/>
              </a:tabLst>
              <a:defRPr sz="2400">
                <a:solidFill>
                  <a:schemeClr val="tx1"/>
                </a:solidFill>
                <a:latin typeface="Comic Sans MS" charset="0"/>
                <a:ea typeface="ＭＳ Ｐゴシック" charset="0"/>
              </a:defRPr>
            </a:lvl3pPr>
            <a:lvl4pPr marL="1600200" indent="-228600" defTabSz="909638">
              <a:tabLst>
                <a:tab pos="1090613" algn="l"/>
                <a:tab pos="3711575" algn="l"/>
                <a:tab pos="6056313" algn="l"/>
              </a:tabLst>
              <a:defRPr sz="2400">
                <a:solidFill>
                  <a:schemeClr val="tx1"/>
                </a:solidFill>
                <a:latin typeface="Comic Sans MS" charset="0"/>
                <a:ea typeface="ＭＳ Ｐゴシック" charset="0"/>
              </a:defRPr>
            </a:lvl4pPr>
            <a:lvl5pPr marL="2057400" indent="-228600" defTabSz="909638">
              <a:tabLst>
                <a:tab pos="1090613" algn="l"/>
                <a:tab pos="3711575" algn="l"/>
                <a:tab pos="6056313" algn="l"/>
              </a:tabLst>
              <a:defRPr sz="2400">
                <a:solidFill>
                  <a:schemeClr val="tx1"/>
                </a:solidFill>
                <a:latin typeface="Comic Sans MS"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Comic Sans MS"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Comic Sans MS"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Comic Sans MS"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Comic Sans MS" charset="0"/>
                <a:ea typeface="ＭＳ Ｐゴシック" charset="0"/>
              </a:defRPr>
            </a:lvl9pPr>
          </a:lstStyle>
          <a:p>
            <a:pPr fontAlgn="base">
              <a:spcBef>
                <a:spcPct val="0"/>
              </a:spcBef>
              <a:spcAft>
                <a:spcPct val="0"/>
              </a:spcAft>
            </a:pPr>
            <a:r>
              <a:rPr lang="en-US" sz="4000" i="1" u="sng">
                <a:solidFill>
                  <a:srgbClr val="FFFF99"/>
                </a:solidFill>
                <a:latin typeface="Arial Black" charset="0"/>
              </a:rPr>
              <a:t>Theology</a:t>
            </a:r>
            <a:endParaRPr lang="en-US" sz="4000">
              <a:solidFill>
                <a:srgbClr val="FFFF99"/>
              </a:solidFill>
              <a:latin typeface="Arial Black" charset="0"/>
            </a:endParaRPr>
          </a:p>
          <a:p>
            <a:pPr fontAlgn="base">
              <a:spcBef>
                <a:spcPct val="0"/>
              </a:spcBef>
              <a:spcAft>
                <a:spcPct val="0"/>
              </a:spcAft>
            </a:pPr>
            <a:r>
              <a:rPr lang="en-US" sz="4000">
                <a:solidFill>
                  <a:srgbClr val="FFFF99"/>
                </a:solidFill>
                <a:latin typeface="Arial Black" charset="0"/>
              </a:rPr>
              <a:t>	Church	Spirit	Future</a:t>
            </a:r>
          </a:p>
        </p:txBody>
      </p:sp>
      <p:sp>
        <p:nvSpPr>
          <p:cNvPr id="920583" name="Text Box 7"/>
          <p:cNvSpPr txBox="1">
            <a:spLocks noChangeArrowheads="1"/>
          </p:cNvSpPr>
          <p:nvPr/>
        </p:nvSpPr>
        <p:spPr bwMode="auto">
          <a:xfrm>
            <a:off x="311150" y="5502275"/>
            <a:ext cx="9213850" cy="1311275"/>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a:tabLst>
                <a:tab pos="2800350" algn="l"/>
                <a:tab pos="4233863" algn="l"/>
              </a:tabLst>
              <a:defRPr sz="2400">
                <a:solidFill>
                  <a:schemeClr val="tx1"/>
                </a:solidFill>
                <a:latin typeface="Comic Sans MS" charset="0"/>
                <a:ea typeface="ＭＳ Ｐゴシック" charset="0"/>
                <a:cs typeface="ＭＳ Ｐゴシック" charset="0"/>
              </a:defRPr>
            </a:lvl1pPr>
            <a:lvl2pPr marL="742950" indent="-285750" defTabSz="909638">
              <a:tabLst>
                <a:tab pos="2800350" algn="l"/>
                <a:tab pos="4233863" algn="l"/>
              </a:tabLst>
              <a:defRPr sz="2400">
                <a:solidFill>
                  <a:schemeClr val="tx1"/>
                </a:solidFill>
                <a:latin typeface="Comic Sans MS" charset="0"/>
                <a:ea typeface="ＭＳ Ｐゴシック" charset="0"/>
              </a:defRPr>
            </a:lvl2pPr>
            <a:lvl3pPr marL="1143000" indent="-228600" defTabSz="909638">
              <a:tabLst>
                <a:tab pos="2800350" algn="l"/>
                <a:tab pos="4233863" algn="l"/>
              </a:tabLst>
              <a:defRPr sz="2400">
                <a:solidFill>
                  <a:schemeClr val="tx1"/>
                </a:solidFill>
                <a:latin typeface="Comic Sans MS" charset="0"/>
                <a:ea typeface="ＭＳ Ｐゴシック" charset="0"/>
              </a:defRPr>
            </a:lvl3pPr>
            <a:lvl4pPr marL="1600200" indent="-228600" defTabSz="909638">
              <a:tabLst>
                <a:tab pos="2800350" algn="l"/>
                <a:tab pos="4233863" algn="l"/>
              </a:tabLst>
              <a:defRPr sz="2400">
                <a:solidFill>
                  <a:schemeClr val="tx1"/>
                </a:solidFill>
                <a:latin typeface="Comic Sans MS" charset="0"/>
                <a:ea typeface="ＭＳ Ｐゴシック" charset="0"/>
              </a:defRPr>
            </a:lvl4pPr>
            <a:lvl5pPr marL="2057400" indent="-228600" defTabSz="909638">
              <a:tabLst>
                <a:tab pos="2800350" algn="l"/>
                <a:tab pos="4233863" algn="l"/>
              </a:tabLst>
              <a:defRPr sz="2400">
                <a:solidFill>
                  <a:schemeClr val="tx1"/>
                </a:solidFill>
                <a:latin typeface="Comic Sans MS"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Comic Sans MS"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Comic Sans MS"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Comic Sans MS"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Comic Sans MS" charset="0"/>
                <a:ea typeface="ＭＳ Ｐゴシック" charset="0"/>
              </a:defRPr>
            </a:lvl9pPr>
          </a:lstStyle>
          <a:p>
            <a:pPr fontAlgn="base">
              <a:spcBef>
                <a:spcPct val="0"/>
              </a:spcBef>
              <a:spcAft>
                <a:spcPct val="0"/>
              </a:spcAft>
            </a:pPr>
            <a:r>
              <a:rPr lang="en-US" sz="4000" i="1" u="sng">
                <a:solidFill>
                  <a:srgbClr val="FFFF99"/>
                </a:solidFill>
                <a:latin typeface="Arial Black" charset="0"/>
              </a:rPr>
              <a:t>Preaching</a:t>
            </a:r>
            <a:endParaRPr lang="en-US" sz="4000">
              <a:solidFill>
                <a:srgbClr val="FFFF99"/>
              </a:solidFill>
              <a:latin typeface="Arial Black" charset="0"/>
            </a:endParaRPr>
          </a:p>
          <a:p>
            <a:pPr fontAlgn="base">
              <a:spcBef>
                <a:spcPct val="0"/>
              </a:spcBef>
              <a:spcAft>
                <a:spcPct val="0"/>
              </a:spcAft>
            </a:pPr>
            <a:r>
              <a:rPr lang="en-US" sz="4000">
                <a:solidFill>
                  <a:srgbClr val="FFFF99"/>
                </a:solidFill>
                <a:latin typeface="Arial Black" charset="0"/>
              </a:rPr>
              <a:t>Homiletics 1	Homiletics 2</a:t>
            </a:r>
          </a:p>
        </p:txBody>
      </p:sp>
      <p:sp>
        <p:nvSpPr>
          <p:cNvPr id="7" name="Rectangle 2"/>
          <p:cNvSpPr txBox="1">
            <a:spLocks noChangeArrowheads="1"/>
          </p:cNvSpPr>
          <p:nvPr/>
        </p:nvSpPr>
        <p:spPr bwMode="auto">
          <a:xfrm>
            <a:off x="0" y="762000"/>
            <a:ext cx="9144000" cy="722313"/>
          </a:xfrm>
          <a:prstGeom prst="rect">
            <a:avLst/>
          </a:prstGeom>
          <a:noFill/>
          <a:ln>
            <a:noFill/>
          </a:ln>
          <a:effectLst>
            <a:outerShdw blurRad="63500" dist="35921" dir="2700000" algn="ctr" rotWithShape="0">
              <a:srgbClr val="FFFF99">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defTabSz="914400" eaLnBrk="1" hangingPunct="1">
              <a:defRPr/>
            </a:pPr>
            <a:r>
              <a:rPr lang="en-US" sz="4000" dirty="0" smtClean="0">
                <a:solidFill>
                  <a:srgbClr val="000000"/>
                </a:solidFill>
                <a:latin typeface="Arial Black" charset="0"/>
                <a:ea typeface="ＭＳ Ｐゴシック" charset="0"/>
                <a:cs typeface="ＭＳ Ｐゴシック" charset="0"/>
              </a:rPr>
              <a:t>(English • </a:t>
            </a:r>
            <a:r>
              <a:rPr lang="en-US" sz="4000" dirty="0" err="1" smtClean="0">
                <a:solidFill>
                  <a:srgbClr val="000000"/>
                </a:solidFill>
                <a:latin typeface="Arial Black" charset="0"/>
                <a:ea typeface="ＭＳ Ｐゴシック" charset="0"/>
                <a:cs typeface="ＭＳ Ｐゴシック" charset="0"/>
              </a:rPr>
              <a:t>Bahasa</a:t>
            </a:r>
            <a:r>
              <a:rPr lang="en-US" sz="4000" dirty="0" smtClean="0">
                <a:solidFill>
                  <a:srgbClr val="000000"/>
                </a:solidFill>
                <a:latin typeface="Arial Black" charset="0"/>
                <a:ea typeface="ＭＳ Ｐゴシック" charset="0"/>
                <a:cs typeface="ＭＳ Ｐゴシック" charset="0"/>
              </a:rPr>
              <a:t> • Chinese)</a:t>
            </a:r>
            <a:endParaRPr lang="en-US" sz="3600" b="1" dirty="0">
              <a:solidFill>
                <a:srgbClr val="000000"/>
              </a:solidFill>
              <a:latin typeface="Arial" charset="0"/>
              <a:ea typeface="ＭＳ Ｐゴシック" charset="0"/>
              <a:cs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32333686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5921" name="Picture 1" descr="Homepage 40 languages 2015-03-1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026"/>
          <p:cNvSpPr>
            <a:spLocks noGrp="1" noChangeArrowheads="1"/>
          </p:cNvSpPr>
          <p:nvPr>
            <p:ph type="ctrTitle"/>
          </p:nvPr>
        </p:nvSpPr>
        <p:spPr>
          <a:xfrm>
            <a:off x="0" y="6172200"/>
            <a:ext cx="9144000" cy="685800"/>
          </a:xfrm>
          <a:extLst/>
        </p:spPr>
        <p:txBody>
          <a:bodyPr/>
          <a:lstStyle/>
          <a:p>
            <a:pPr eaLnBrk="1" hangingPunct="1">
              <a:defRPr/>
            </a:pPr>
            <a:r>
              <a:rPr lang="en-US" sz="4000" b="1" dirty="0">
                <a:solidFill>
                  <a:srgbClr val="FFFFFF"/>
                </a:solidFill>
                <a:effectLst>
                  <a:glow rad="241300">
                    <a:schemeClr val="tx1"/>
                  </a:glow>
                </a:effectLst>
                <a:latin typeface="Arial" charset="0"/>
                <a:ea typeface="ＭＳ Ｐゴシック" charset="0"/>
                <a:cs typeface="ＭＳ Ｐゴシック" charset="0"/>
              </a:rPr>
              <a:t>biblestudydownloads.com</a:t>
            </a:r>
            <a:endParaRPr lang="en-US" sz="1400" b="1" dirty="0">
              <a:solidFill>
                <a:srgbClr val="FFFFFF"/>
              </a:solidFill>
              <a:effectLst>
                <a:glow rad="241300">
                  <a:schemeClr val="tx1"/>
                </a:glow>
              </a:effectLst>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52426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5400" b="1">
                <a:solidFill>
                  <a:schemeClr val="bg1"/>
                </a:solidFill>
                <a:effectLst>
                  <a:outerShdw blurRad="38100" dist="38100" dir="2700000" algn="tl">
                    <a:srgbClr val="000000"/>
                  </a:outerShdw>
                </a:effectLst>
                <a:latin typeface="Arial" charset="0"/>
                <a:ea typeface="ＭＳ Ｐゴシック" charset="0"/>
                <a:cs typeface="Arial" charset="0"/>
              </a:rPr>
              <a:t>Ministries God Gave Us</a:t>
            </a:r>
          </a:p>
        </p:txBody>
      </p:sp>
      <p:sp>
        <p:nvSpPr>
          <p:cNvPr id="1027" name="Rectangle 3"/>
          <p:cNvSpPr>
            <a:spLocks noChangeArrowheads="1"/>
          </p:cNvSpPr>
          <p:nvPr/>
        </p:nvSpPr>
        <p:spPr bwMode="auto">
          <a:xfrm>
            <a:off x="381000" y="2057400"/>
            <a:ext cx="8610600" cy="4648200"/>
          </a:xfrm>
          <a:prstGeom prst="rect">
            <a:avLst/>
          </a:prstGeom>
          <a:noFill/>
          <a:ln w="12700">
            <a:noFill/>
            <a:miter lim="800000"/>
            <a:headEnd/>
            <a:tailEnd/>
          </a:ln>
          <a:effectLst/>
        </p:spPr>
        <p:txBody>
          <a:bodyPr lIns="90488" tIns="44450" rIns="90488" bIns="44450"/>
          <a:lstStyle/>
          <a:p>
            <a:pPr marL="342900" indent="-342900" defTabSz="914400" fontAlgn="base">
              <a:spcBef>
                <a:spcPct val="20000"/>
              </a:spcBef>
              <a:spcAft>
                <a:spcPct val="0"/>
              </a:spcAft>
              <a:defRPr/>
            </a:pPr>
            <a:r>
              <a:rPr lang="en-US" sz="2800" b="1" dirty="0" err="1">
                <a:solidFill>
                  <a:srgbClr val="FFFF00"/>
                </a:solidFill>
                <a:effectLst>
                  <a:outerShdw blurRad="38100" dist="38100" dir="2700000" algn="tl">
                    <a:srgbClr val="000000">
                      <a:alpha val="43137"/>
                    </a:srgbClr>
                  </a:outerShdw>
                </a:effectLst>
                <a:latin typeface="Arial" charset="0"/>
                <a:ea typeface="ＭＳ Ｐゴシック" charset="0"/>
                <a:cs typeface="Arial" charset="0"/>
              </a:rPr>
              <a:t>WorldVenture</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Singapore field leader</a:t>
            </a:r>
          </a:p>
          <a:p>
            <a:pPr marL="342900" indent="-342900" defTabSz="914400" fontAlgn="base">
              <a:spcBef>
                <a:spcPct val="20000"/>
              </a:spcBef>
              <a:spcAft>
                <a:spcPct val="0"/>
              </a:spcAft>
              <a:defRPr/>
            </a:pPr>
            <a:r>
              <a:rPr 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Arial" charset="0"/>
              </a:rPr>
              <a:t>Singapore Bible College</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seminary professor</a:t>
            </a:r>
          </a:p>
          <a:p>
            <a:pPr marL="342900" indent="-342900" defTabSz="914400" fontAlgn="base">
              <a:spcBef>
                <a:spcPct val="20000"/>
              </a:spcBef>
              <a:spcAft>
                <a:spcPct val="0"/>
              </a:spcAft>
              <a:defRPr/>
            </a:pPr>
            <a:r>
              <a:rPr 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Arial" charset="0"/>
              </a:rPr>
              <a:t>Biblical Education by Extension</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traveling teacher</a:t>
            </a:r>
          </a:p>
          <a:p>
            <a:pPr marL="342900" indent="-342900" defTabSz="914400" fontAlgn="base">
              <a:spcBef>
                <a:spcPct val="20000"/>
              </a:spcBef>
              <a:spcAft>
                <a:spcPct val="0"/>
              </a:spcAft>
              <a:defRPr/>
            </a:pPr>
            <a:r>
              <a:rPr 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Arial" charset="0"/>
              </a:rPr>
              <a:t>The Bible…Basically</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translation director</a:t>
            </a:r>
          </a:p>
          <a:p>
            <a:pPr marL="342900" indent="-342900" defTabSz="914400" fontAlgn="base">
              <a:spcBef>
                <a:spcPct val="20000"/>
              </a:spcBef>
              <a:spcAft>
                <a:spcPct val="0"/>
              </a:spcAft>
              <a:defRPr/>
            </a:pPr>
            <a:r>
              <a:rPr 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Arial" charset="0"/>
              </a:rPr>
              <a:t>International Community School</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board member</a:t>
            </a:r>
          </a:p>
          <a:p>
            <a:pPr marL="342900" indent="-342900" defTabSz="914400" fontAlgn="base">
              <a:spcBef>
                <a:spcPct val="20000"/>
              </a:spcBef>
              <a:spcAft>
                <a:spcPct val="0"/>
              </a:spcAft>
              <a:defRPr/>
            </a:pPr>
            <a:r>
              <a:rPr 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Arial" charset="0"/>
              </a:rPr>
              <a:t>Crossroads International Church</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pastor-teacher</a:t>
            </a:r>
          </a:p>
          <a:p>
            <a:pPr marL="342900" indent="-342900" defTabSz="914400" fontAlgn="base">
              <a:spcBef>
                <a:spcPct val="20000"/>
              </a:spcBef>
              <a:spcAft>
                <a:spcPct val="0"/>
              </a:spcAft>
              <a:defRPr/>
            </a:pPr>
            <a:r>
              <a:rPr 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Arial" charset="0"/>
              </a:rPr>
              <a:t>Internet Biblical Seminary</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 course writer</a:t>
            </a:r>
          </a:p>
        </p:txBody>
      </p:sp>
      <p:cxnSp>
        <p:nvCxnSpPr>
          <p:cNvPr id="3" name="Straight Arrow Connector 2"/>
          <p:cNvCxnSpPr>
            <a:cxnSpLocks noChangeShapeType="1"/>
          </p:cNvCxnSpPr>
          <p:nvPr/>
        </p:nvCxnSpPr>
        <p:spPr bwMode="auto">
          <a:xfrm>
            <a:off x="71438" y="4437063"/>
            <a:ext cx="8964612" cy="0"/>
          </a:xfrm>
          <a:prstGeom prst="straightConnector1">
            <a:avLst/>
          </a:prstGeom>
          <a:noFill/>
          <a:ln w="57150" cap="sq">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8" name="Straight Arrow Connector 7"/>
          <p:cNvCxnSpPr>
            <a:cxnSpLocks noChangeShapeType="1"/>
          </p:cNvCxnSpPr>
          <p:nvPr/>
        </p:nvCxnSpPr>
        <p:spPr bwMode="auto">
          <a:xfrm>
            <a:off x="71438" y="5445125"/>
            <a:ext cx="8964612" cy="0"/>
          </a:xfrm>
          <a:prstGeom prst="straightConnector1">
            <a:avLst/>
          </a:prstGeom>
          <a:noFill/>
          <a:ln w="57150" cap="sq">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9"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25914607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nodeType="afterGroup">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par>
                          <p:cTn id="28" fill="hold" nodeType="afterGroup">
                            <p:stCondLst>
                              <p:cond delay="15000"/>
                            </p:stCondLst>
                            <p:childTnLst>
                              <p:par>
                                <p:cTn id="29" presetID="22" presetClass="entr" presetSubtype="1" fill="hold" grpId="0" nodeType="afterEffect">
                                  <p:stCondLst>
                                    <p:cond delay="2000"/>
                                  </p:stCondLst>
                                  <p:childTnLst>
                                    <p:set>
                                      <p:cBhvr>
                                        <p:cTn id="30" dur="1" fill="hold">
                                          <p:stCondLst>
                                            <p:cond delay="0"/>
                                          </p:stCondLst>
                                        </p:cTn>
                                        <p:tgtEl>
                                          <p:spTgt spid="1027">
                                            <p:txEl>
                                              <p:pRg st="6" end="6"/>
                                            </p:txEl>
                                          </p:spTgt>
                                        </p:tgtEl>
                                        <p:attrNameLst>
                                          <p:attrName>style.visibility</p:attrName>
                                        </p:attrNameLst>
                                      </p:cBhvr>
                                      <p:to>
                                        <p:strVal val="visible"/>
                                      </p:to>
                                    </p:set>
                                    <p:animEffect transition="in" filter="wipe(up)">
                                      <p:cBhvr>
                                        <p:cTn id="31" dur="500"/>
                                        <p:tgtEl>
                                          <p:spTgt spid="1027">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390" y="44625"/>
            <a:ext cx="7399131" cy="540679"/>
          </a:xfrm>
        </p:spPr>
        <p:txBody>
          <a:bodyPr anchor="ctr"/>
          <a:lstStyle/>
          <a:p>
            <a:r>
              <a:rPr lang="en-US" sz="3600" b="1" dirty="0" smtClean="0">
                <a:solidFill>
                  <a:srgbClr val="FFFFFF"/>
                </a:solidFill>
                <a:ea typeface="ＭＳ Ｐゴシック"/>
                <a:cs typeface="ＭＳ Ｐゴシック"/>
              </a:rPr>
              <a:t>Purpose</a:t>
            </a:r>
            <a:endParaRPr lang="en-US" b="1" dirty="0"/>
          </a:p>
        </p:txBody>
      </p:sp>
      <p:sp>
        <p:nvSpPr>
          <p:cNvPr id="3"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1</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pic>
        <p:nvPicPr>
          <p:cNvPr id="4" name="Picture 3" descr="sun ray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1109"/>
            <a:ext cx="9144000" cy="6246891"/>
          </a:xfrm>
          <a:prstGeom prst="rect">
            <a:avLst/>
          </a:prstGeom>
        </p:spPr>
      </p:pic>
      <p:sp>
        <p:nvSpPr>
          <p:cNvPr id="5" name="Rectangle 4"/>
          <p:cNvSpPr/>
          <p:nvPr/>
        </p:nvSpPr>
        <p:spPr>
          <a:xfrm>
            <a:off x="237986" y="632705"/>
            <a:ext cx="8691218" cy="6001642"/>
          </a:xfrm>
          <a:prstGeom prst="rect">
            <a:avLst/>
          </a:prstGeom>
        </p:spPr>
        <p:txBody>
          <a:bodyPr wrap="square">
            <a:spAutoFit/>
          </a:bodyPr>
          <a:lstStyle/>
          <a:p>
            <a:pPr defTabSz="914400" eaLnBrk="0" fontAlgn="base" hangingPunct="0">
              <a:spcBef>
                <a:spcPct val="0"/>
              </a:spcBef>
              <a:spcAft>
                <a:spcPct val="0"/>
              </a:spcAft>
            </a:pPr>
            <a:r>
              <a:rPr lang="en-US" sz="3200" b="1" dirty="0">
                <a:solidFill>
                  <a:srgbClr val="FFFFFF"/>
                </a:solidFill>
                <a:effectLst>
                  <a:glow rad="330200">
                    <a:srgbClr val="000000">
                      <a:alpha val="75000"/>
                    </a:srgbClr>
                  </a:glow>
                </a:effectLst>
                <a:latin typeface="Arial"/>
                <a:ea typeface="ＭＳ Ｐゴシック" charset="0"/>
                <a:cs typeface="Arial"/>
              </a:rPr>
              <a:t>Few of us read a book through and then neglect to read the last chapter.  However, many Christians do </a:t>
            </a:r>
            <a:r>
              <a:rPr lang="en-US" sz="3200" b="1" dirty="0" smtClean="0">
                <a:solidFill>
                  <a:srgbClr val="FFFFFF"/>
                </a:solidFill>
                <a:effectLst>
                  <a:glow rad="330200">
                    <a:srgbClr val="000000">
                      <a:alpha val="75000"/>
                    </a:srgbClr>
                  </a:glow>
                </a:effectLst>
                <a:latin typeface="Arial"/>
                <a:ea typeface="ＭＳ Ｐゴシック" charset="0"/>
                <a:cs typeface="Arial"/>
              </a:rPr>
              <a:t>that with </a:t>
            </a:r>
            <a:r>
              <a:rPr lang="en-US" sz="3200" b="1" dirty="0">
                <a:solidFill>
                  <a:srgbClr val="FFFFFF"/>
                </a:solidFill>
                <a:effectLst>
                  <a:glow rad="330200">
                    <a:srgbClr val="000000">
                      <a:alpha val="75000"/>
                    </a:srgbClr>
                  </a:glow>
                </a:effectLst>
                <a:latin typeface="Arial"/>
                <a:ea typeface="ＭＳ Ｐゴシック" charset="0"/>
                <a:cs typeface="Arial"/>
              </a:rPr>
              <a:t>the Bible.  They avoid reading the book of Revelation due to its strange visions and symbols.  Ironically, the word </a:t>
            </a:r>
            <a:r>
              <a:rPr lang="en-US" sz="3200" b="1" dirty="0" smtClean="0">
                <a:solidFill>
                  <a:srgbClr val="FFFFFF"/>
                </a:solidFill>
                <a:effectLst>
                  <a:glow rad="330200">
                    <a:srgbClr val="000000">
                      <a:alpha val="75000"/>
                    </a:srgbClr>
                  </a:glow>
                </a:effectLst>
                <a:latin typeface="Arial"/>
                <a:ea typeface="ＭＳ Ｐゴシック" charset="0"/>
                <a:cs typeface="Arial"/>
              </a:rPr>
              <a:t>"revelation" </a:t>
            </a:r>
            <a:r>
              <a:rPr lang="en-US" sz="3200" b="1" dirty="0">
                <a:solidFill>
                  <a:srgbClr val="FFFFFF"/>
                </a:solidFill>
                <a:effectLst>
                  <a:glow rad="330200">
                    <a:srgbClr val="000000">
                      <a:alpha val="75000"/>
                    </a:srgbClr>
                  </a:glow>
                </a:effectLst>
                <a:latin typeface="Arial"/>
                <a:ea typeface="ＭＳ Ｐゴシック" charset="0"/>
                <a:cs typeface="Arial"/>
              </a:rPr>
              <a:t>means </a:t>
            </a:r>
            <a:r>
              <a:rPr lang="en-US" sz="3200" b="1" dirty="0" smtClean="0">
                <a:solidFill>
                  <a:srgbClr val="FFFFFF"/>
                </a:solidFill>
                <a:effectLst>
                  <a:glow rad="330200">
                    <a:srgbClr val="000000">
                      <a:alpha val="75000"/>
                    </a:srgbClr>
                  </a:glow>
                </a:effectLst>
                <a:latin typeface="Arial"/>
                <a:ea typeface="ＭＳ Ｐゴシック" charset="0"/>
                <a:cs typeface="Arial"/>
              </a:rPr>
              <a:t>"unveiling" </a:t>
            </a:r>
            <a:r>
              <a:rPr lang="en-US" sz="3200" b="1" dirty="0">
                <a:solidFill>
                  <a:srgbClr val="FFFFFF"/>
                </a:solidFill>
                <a:effectLst>
                  <a:glow rad="330200">
                    <a:srgbClr val="000000">
                      <a:alpha val="75000"/>
                    </a:srgbClr>
                  </a:glow>
                </a:effectLst>
                <a:latin typeface="Arial"/>
                <a:ea typeface="ＭＳ Ｐゴシック" charset="0"/>
                <a:cs typeface="Arial"/>
              </a:rPr>
              <a:t>and yet this book remains the most veiled of them </a:t>
            </a:r>
            <a:r>
              <a:rPr lang="en-US" sz="3200" b="1" dirty="0" smtClean="0">
                <a:solidFill>
                  <a:srgbClr val="FFFFFF"/>
                </a:solidFill>
                <a:effectLst>
                  <a:glow rad="330200">
                    <a:srgbClr val="000000">
                      <a:alpha val="75000"/>
                    </a:srgbClr>
                  </a:glow>
                </a:effectLst>
                <a:latin typeface="Arial"/>
                <a:ea typeface="ＭＳ Ｐゴシック" charset="0"/>
                <a:cs typeface="Arial"/>
              </a:rPr>
              <a:t>all.  </a:t>
            </a:r>
          </a:p>
          <a:p>
            <a:pPr defTabSz="914400" eaLnBrk="0" fontAlgn="base" hangingPunct="0">
              <a:spcBef>
                <a:spcPct val="0"/>
              </a:spcBef>
              <a:spcAft>
                <a:spcPct val="0"/>
              </a:spcAft>
            </a:pPr>
            <a:endParaRPr lang="en-US" sz="3200" b="1" dirty="0">
              <a:solidFill>
                <a:srgbClr val="FFFFFF"/>
              </a:solidFill>
              <a:effectLst>
                <a:glow rad="330200">
                  <a:srgbClr val="000000">
                    <a:alpha val="75000"/>
                  </a:srgbClr>
                </a:glow>
              </a:effectLst>
              <a:latin typeface="Arial"/>
              <a:ea typeface="ＭＳ Ｐゴシック" charset="0"/>
              <a:cs typeface="Arial"/>
            </a:endParaRPr>
          </a:p>
          <a:p>
            <a:pPr defTabSz="914400" eaLnBrk="0" fontAlgn="base" hangingPunct="0">
              <a:spcBef>
                <a:spcPct val="0"/>
              </a:spcBef>
              <a:spcAft>
                <a:spcPct val="0"/>
              </a:spcAft>
            </a:pPr>
            <a:r>
              <a:rPr lang="en-US" sz="3200" b="1" dirty="0" smtClean="0">
                <a:solidFill>
                  <a:srgbClr val="FFFFFF"/>
                </a:solidFill>
                <a:effectLst>
                  <a:glow rad="330200">
                    <a:srgbClr val="000000">
                      <a:alpha val="75000"/>
                    </a:srgbClr>
                  </a:glow>
                </a:effectLst>
                <a:latin typeface="Arial"/>
                <a:ea typeface="ＭＳ Ｐゴシック" charset="0"/>
                <a:cs typeface="Arial"/>
              </a:rPr>
              <a:t>This </a:t>
            </a:r>
            <a:r>
              <a:rPr lang="en-US" sz="3200" b="1" dirty="0">
                <a:solidFill>
                  <a:srgbClr val="FFFFFF"/>
                </a:solidFill>
                <a:effectLst>
                  <a:glow rad="330200">
                    <a:srgbClr val="000000">
                      <a:alpha val="75000"/>
                    </a:srgbClr>
                  </a:glow>
                </a:effectLst>
                <a:latin typeface="Arial"/>
                <a:ea typeface="ＭＳ Ｐゴシック" charset="0"/>
                <a:cs typeface="Arial"/>
              </a:rPr>
              <a:t>course </a:t>
            </a:r>
            <a:r>
              <a:rPr lang="en-US" sz="3200" b="1" dirty="0" smtClean="0">
                <a:solidFill>
                  <a:srgbClr val="FFFFFF"/>
                </a:solidFill>
                <a:effectLst>
                  <a:glow rad="330200">
                    <a:srgbClr val="000000">
                      <a:alpha val="75000"/>
                    </a:srgbClr>
                  </a:glow>
                </a:effectLst>
                <a:latin typeface="Arial"/>
                <a:ea typeface="ＭＳ Ｐゴシック" charset="0"/>
                <a:cs typeface="Arial"/>
              </a:rPr>
              <a:t>will help you see </a:t>
            </a:r>
            <a:r>
              <a:rPr lang="en-US" sz="3200" b="1" dirty="0">
                <a:solidFill>
                  <a:srgbClr val="FFFFFF"/>
                </a:solidFill>
                <a:effectLst>
                  <a:glow rad="330200">
                    <a:srgbClr val="000000">
                      <a:alpha val="75000"/>
                    </a:srgbClr>
                  </a:glow>
                </a:effectLst>
                <a:latin typeface="Arial"/>
                <a:ea typeface="ＭＳ Ｐゴシック" charset="0"/>
                <a:cs typeface="Arial"/>
              </a:rPr>
              <a:t>the </a:t>
            </a:r>
            <a:r>
              <a:rPr lang="en-US" sz="3200" b="1" dirty="0" smtClean="0">
                <a:solidFill>
                  <a:srgbClr val="FFFFFF"/>
                </a:solidFill>
                <a:effectLst>
                  <a:glow rad="330200">
                    <a:srgbClr val="000000">
                      <a:alpha val="75000"/>
                    </a:srgbClr>
                  </a:glow>
                </a:effectLst>
                <a:latin typeface="Arial"/>
                <a:ea typeface="ＭＳ Ｐゴシック" charset="0"/>
                <a:cs typeface="Arial"/>
              </a:rPr>
              <a:t>chronological arrangement of this prophecy so </a:t>
            </a:r>
            <a:r>
              <a:rPr lang="en-US" sz="3200" b="1" dirty="0">
                <a:solidFill>
                  <a:srgbClr val="FFFFFF"/>
                </a:solidFill>
                <a:effectLst>
                  <a:glow rad="330200">
                    <a:srgbClr val="000000">
                      <a:alpha val="75000"/>
                    </a:srgbClr>
                  </a:glow>
                </a:effectLst>
                <a:latin typeface="Arial"/>
                <a:ea typeface="ＭＳ Ｐゴシック" charset="0"/>
                <a:cs typeface="Arial"/>
              </a:rPr>
              <a:t>you can interpret its message correctly</a:t>
            </a:r>
            <a:r>
              <a:rPr lang="en-US" sz="3200" b="1" dirty="0" smtClean="0">
                <a:solidFill>
                  <a:srgbClr val="FFFFFF"/>
                </a:solidFill>
                <a:effectLst>
                  <a:glow rad="330200">
                    <a:srgbClr val="000000">
                      <a:alpha val="75000"/>
                    </a:srgbClr>
                  </a:glow>
                </a:effectLst>
                <a:latin typeface="Arial"/>
                <a:ea typeface="ＭＳ Ｐゴシック" charset="0"/>
                <a:cs typeface="Arial"/>
              </a:rPr>
              <a:t>.</a:t>
            </a:r>
            <a:endParaRPr lang="en-US" sz="3200" b="1" dirty="0">
              <a:solidFill>
                <a:srgbClr val="FFFFFF"/>
              </a:solidFill>
              <a:effectLst>
                <a:glow rad="3302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5495070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390" y="44625"/>
            <a:ext cx="7399131" cy="540679"/>
          </a:xfrm>
        </p:spPr>
        <p:txBody>
          <a:bodyPr anchor="ctr"/>
          <a:lstStyle/>
          <a:p>
            <a:r>
              <a:rPr lang="en-US" sz="3600" b="1" dirty="0" smtClean="0">
                <a:solidFill>
                  <a:srgbClr val="FFFFFF"/>
                </a:solidFill>
                <a:ea typeface="ＭＳ Ｐゴシック"/>
                <a:cs typeface="ＭＳ Ｐゴシック"/>
              </a:rPr>
              <a:t>Purpose</a:t>
            </a:r>
            <a:endParaRPr lang="en-US" b="1" dirty="0"/>
          </a:p>
        </p:txBody>
      </p:sp>
      <p:sp>
        <p:nvSpPr>
          <p:cNvPr id="3"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1</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pic>
        <p:nvPicPr>
          <p:cNvPr id="4" name="Picture 3" descr="sun ray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1109"/>
            <a:ext cx="9144000" cy="6246891"/>
          </a:xfrm>
          <a:prstGeom prst="rect">
            <a:avLst/>
          </a:prstGeom>
        </p:spPr>
      </p:pic>
      <p:sp>
        <p:nvSpPr>
          <p:cNvPr id="5" name="Rectangle 4"/>
          <p:cNvSpPr/>
          <p:nvPr/>
        </p:nvSpPr>
        <p:spPr>
          <a:xfrm>
            <a:off x="276086" y="708905"/>
            <a:ext cx="8691218" cy="4031873"/>
          </a:xfrm>
          <a:prstGeom prst="rect">
            <a:avLst/>
          </a:prstGeom>
        </p:spPr>
        <p:txBody>
          <a:bodyPr wrap="square">
            <a:spAutoFit/>
          </a:bodyPr>
          <a:lstStyle/>
          <a:p>
            <a:pPr defTabSz="914400" eaLnBrk="0" fontAlgn="base" hangingPunct="0">
              <a:spcBef>
                <a:spcPct val="0"/>
              </a:spcBef>
              <a:spcAft>
                <a:spcPct val="0"/>
              </a:spcAft>
            </a:pPr>
            <a:r>
              <a:rPr lang="en-US" sz="3200" b="1" dirty="0" smtClean="0">
                <a:solidFill>
                  <a:srgbClr val="FFFFFF"/>
                </a:solidFill>
                <a:effectLst>
                  <a:glow rad="330200">
                    <a:srgbClr val="000000">
                      <a:alpha val="75000"/>
                    </a:srgbClr>
                  </a:glow>
                </a:effectLst>
                <a:latin typeface="Arial"/>
                <a:ea typeface="ＭＳ Ｐゴシック" charset="0"/>
                <a:cs typeface="Arial"/>
              </a:rPr>
              <a:t>The focus of the book is </a:t>
            </a:r>
            <a:r>
              <a:rPr lang="en-US" sz="3200" b="1" dirty="0">
                <a:solidFill>
                  <a:srgbClr val="FFFFFF"/>
                </a:solidFill>
                <a:effectLst>
                  <a:glow rad="330200">
                    <a:srgbClr val="000000">
                      <a:alpha val="75000"/>
                    </a:srgbClr>
                  </a:glow>
                </a:effectLst>
                <a:latin typeface="Arial"/>
                <a:ea typeface="ＭＳ Ｐゴシック" charset="0"/>
                <a:cs typeface="Arial"/>
              </a:rPr>
              <a:t>the sovereignty and final victory of Jesus Christ, so our study will help develop your relationship with Him in all His glory</a:t>
            </a:r>
            <a:r>
              <a:rPr lang="en-US" sz="3200" b="1" dirty="0" smtClean="0">
                <a:solidFill>
                  <a:srgbClr val="FFFFFF"/>
                </a:solidFill>
                <a:effectLst>
                  <a:glow rad="330200">
                    <a:srgbClr val="000000">
                      <a:alpha val="75000"/>
                    </a:srgbClr>
                  </a:glow>
                </a:effectLst>
                <a:latin typeface="Arial"/>
                <a:ea typeface="ＭＳ Ｐゴシック" charset="0"/>
                <a:cs typeface="Arial"/>
              </a:rPr>
              <a:t>.  </a:t>
            </a:r>
          </a:p>
          <a:p>
            <a:pPr defTabSz="914400" eaLnBrk="0" fontAlgn="base" hangingPunct="0">
              <a:spcBef>
                <a:spcPct val="0"/>
              </a:spcBef>
              <a:spcAft>
                <a:spcPct val="0"/>
              </a:spcAft>
            </a:pPr>
            <a:endParaRPr lang="en-US" sz="3200" b="1" dirty="0">
              <a:solidFill>
                <a:srgbClr val="FFFFFF"/>
              </a:solidFill>
              <a:effectLst>
                <a:glow rad="330200">
                  <a:srgbClr val="000000">
                    <a:alpha val="75000"/>
                  </a:srgbClr>
                </a:glow>
              </a:effectLst>
              <a:latin typeface="Arial"/>
              <a:ea typeface="ＭＳ Ｐゴシック" charset="0"/>
              <a:cs typeface="Arial"/>
            </a:endParaRPr>
          </a:p>
          <a:p>
            <a:pPr defTabSz="914400" eaLnBrk="0" fontAlgn="base" hangingPunct="0">
              <a:spcBef>
                <a:spcPct val="0"/>
              </a:spcBef>
              <a:spcAft>
                <a:spcPct val="0"/>
              </a:spcAft>
            </a:pPr>
            <a:r>
              <a:rPr lang="en-US" sz="3200" b="1" dirty="0" smtClean="0">
                <a:solidFill>
                  <a:srgbClr val="FFFFFF"/>
                </a:solidFill>
                <a:effectLst>
                  <a:glow rad="330200">
                    <a:srgbClr val="000000">
                      <a:alpha val="75000"/>
                    </a:srgbClr>
                  </a:glow>
                </a:effectLst>
                <a:latin typeface="Arial"/>
                <a:ea typeface="ＭＳ Ｐゴシック" charset="0"/>
                <a:cs typeface="Arial"/>
              </a:rPr>
              <a:t>The course is immensely important in your Bible college curriculum as it shows the end to which all of history points.</a:t>
            </a:r>
            <a:endParaRPr lang="en-US" sz="3200" b="1" dirty="0">
              <a:solidFill>
                <a:srgbClr val="FFFFFF"/>
              </a:solidFill>
              <a:effectLst>
                <a:glow rad="3302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23127290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pic>
        <p:nvPicPr>
          <p:cNvPr id="10" name="Picture 9" descr="rev intro objecti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6" y="0"/>
            <a:ext cx="3015978" cy="3224696"/>
          </a:xfrm>
          <a:prstGeom prst="rect">
            <a:avLst/>
          </a:prstGeom>
        </p:spPr>
      </p:pic>
      <p:sp>
        <p:nvSpPr>
          <p:cNvPr id="2" name="Title 1"/>
          <p:cNvSpPr>
            <a:spLocks noGrp="1"/>
          </p:cNvSpPr>
          <p:nvPr>
            <p:ph type="title"/>
          </p:nvPr>
        </p:nvSpPr>
        <p:spPr>
          <a:xfrm>
            <a:off x="0" y="4"/>
            <a:ext cx="8260521" cy="773044"/>
          </a:xfrm>
          <a:solidFill>
            <a:schemeClr val="tx1"/>
          </a:solidFill>
        </p:spPr>
        <p:txBody>
          <a:bodyPr anchor="ctr"/>
          <a:lstStyle/>
          <a:p>
            <a:r>
              <a:rPr lang="en-US" sz="3600" b="1" dirty="0">
                <a:solidFill>
                  <a:srgbClr val="FFFFFF"/>
                </a:solidFill>
                <a:ea typeface="ＭＳ Ｐゴシック"/>
                <a:cs typeface="ＭＳ Ｐゴシック"/>
              </a:rPr>
              <a:t>Course </a:t>
            </a:r>
            <a:r>
              <a:rPr lang="en-US" sz="3600" b="1" dirty="0" smtClean="0">
                <a:solidFill>
                  <a:srgbClr val="FFFFFF"/>
                </a:solidFill>
                <a:ea typeface="ＭＳ Ｐゴシック"/>
                <a:cs typeface="ＭＳ Ｐゴシック"/>
              </a:rPr>
              <a:t>Objectives</a:t>
            </a:r>
            <a:endParaRPr lang="en-US" b="1" dirty="0"/>
          </a:p>
        </p:txBody>
      </p:sp>
      <p:sp>
        <p:nvSpPr>
          <p:cNvPr id="3"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1</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
        <p:nvSpPr>
          <p:cNvPr id="5" name="Rectangle 4"/>
          <p:cNvSpPr/>
          <p:nvPr/>
        </p:nvSpPr>
        <p:spPr>
          <a:xfrm>
            <a:off x="3014869" y="1109233"/>
            <a:ext cx="5466522" cy="954107"/>
          </a:xfrm>
          <a:prstGeom prst="rect">
            <a:avLst/>
          </a:prstGeom>
        </p:spPr>
        <p:txBody>
          <a:bodyPr wrap="square">
            <a:spAutoFit/>
          </a:bodyPr>
          <a:lstStyle/>
          <a:p>
            <a:pPr defTabSz="914400" eaLnBrk="0" fontAlgn="base" hangingPunct="0">
              <a:spcBef>
                <a:spcPct val="0"/>
              </a:spcBef>
              <a:spcAft>
                <a:spcPct val="0"/>
              </a:spcAft>
            </a:pPr>
            <a:r>
              <a:rPr lang="en-US" sz="2800" b="1" dirty="0">
                <a:solidFill>
                  <a:srgbClr val="FFFFFF"/>
                </a:solidFill>
                <a:effectLst>
                  <a:glow rad="330200">
                    <a:srgbClr val="000000">
                      <a:alpha val="75000"/>
                    </a:srgbClr>
                  </a:glow>
                </a:effectLst>
                <a:latin typeface="Arial"/>
                <a:ea typeface="ＭＳ Ｐゴシック" charset="0"/>
                <a:cs typeface="Arial"/>
              </a:rPr>
              <a:t>By the end of the course the student should be able to…</a:t>
            </a:r>
          </a:p>
        </p:txBody>
      </p:sp>
      <p:sp>
        <p:nvSpPr>
          <p:cNvPr id="8" name="Rectangle 7"/>
          <p:cNvSpPr/>
          <p:nvPr/>
        </p:nvSpPr>
        <p:spPr>
          <a:xfrm>
            <a:off x="176696" y="2545139"/>
            <a:ext cx="8901045" cy="3539431"/>
          </a:xfrm>
          <a:prstGeom prst="rect">
            <a:avLst/>
          </a:prstGeom>
        </p:spPr>
        <p:txBody>
          <a:bodyPr wrap="square">
            <a:spAutoFit/>
          </a:bodyPr>
          <a:lstStyle/>
          <a:p>
            <a:pPr marL="514350" indent="-514350" defTabSz="914400" eaLnBrk="0" fontAlgn="base" hangingPunct="0">
              <a:spcBef>
                <a:spcPct val="0"/>
              </a:spcBef>
              <a:spcAft>
                <a:spcPct val="0"/>
              </a:spcAft>
              <a:buFont typeface="+mj-lt"/>
              <a:buAutoNum type="arabicPeriod"/>
            </a:pPr>
            <a:r>
              <a:rPr lang="en-US" sz="2800" b="1" dirty="0">
                <a:solidFill>
                  <a:srgbClr val="FFFFFF"/>
                </a:solidFill>
                <a:effectLst>
                  <a:glow rad="330200">
                    <a:srgbClr val="000000">
                      <a:alpha val="75000"/>
                    </a:srgbClr>
                  </a:glow>
                </a:effectLst>
                <a:latin typeface="Arial"/>
                <a:ea typeface="ＭＳ Ｐゴシック" charset="0"/>
                <a:cs typeface="Arial"/>
              </a:rPr>
              <a:t>Understand the </a:t>
            </a:r>
            <a:r>
              <a:rPr lang="en-US" sz="2800" b="1" dirty="0">
                <a:solidFill>
                  <a:srgbClr val="FFFF00"/>
                </a:solidFill>
                <a:effectLst>
                  <a:glow rad="330200">
                    <a:srgbClr val="000000">
                      <a:alpha val="75000"/>
                    </a:srgbClr>
                  </a:glow>
                </a:effectLst>
                <a:latin typeface="Arial"/>
                <a:ea typeface="ＭＳ Ｐゴシック" charset="0"/>
                <a:cs typeface="Arial"/>
              </a:rPr>
              <a:t>background </a:t>
            </a:r>
            <a:r>
              <a:rPr lang="en-US" sz="2800" b="1" dirty="0">
                <a:solidFill>
                  <a:srgbClr val="FFFFFF"/>
                </a:solidFill>
                <a:effectLst>
                  <a:glow rad="330200">
                    <a:srgbClr val="000000">
                      <a:alpha val="75000"/>
                    </a:srgbClr>
                  </a:glow>
                </a:effectLst>
                <a:latin typeface="Arial"/>
                <a:ea typeface="ＭＳ Ｐゴシック" charset="0"/>
                <a:cs typeface="Arial"/>
              </a:rPr>
              <a:t>to Revelation in terms of authorship, occasion, recipients, date, unique characteristics, etc.</a:t>
            </a:r>
          </a:p>
          <a:p>
            <a:pPr marL="514350" indent="-514350" defTabSz="914400" eaLnBrk="0" fontAlgn="base" hangingPunct="0">
              <a:spcBef>
                <a:spcPct val="0"/>
              </a:spcBef>
              <a:spcAft>
                <a:spcPct val="0"/>
              </a:spcAft>
              <a:buFont typeface="+mj-lt"/>
              <a:buAutoNum type="arabicPeriod"/>
            </a:pPr>
            <a:endParaRPr lang="en-US" sz="2800" b="1" dirty="0">
              <a:solidFill>
                <a:srgbClr val="FFFFFF"/>
              </a:solidFill>
              <a:effectLst>
                <a:glow rad="330200">
                  <a:srgbClr val="000000">
                    <a:alpha val="75000"/>
                  </a:srgbClr>
                </a:glow>
              </a:effectLst>
              <a:latin typeface="Arial"/>
              <a:ea typeface="ＭＳ Ｐゴシック" charset="0"/>
              <a:cs typeface="Arial"/>
            </a:endParaRPr>
          </a:p>
          <a:p>
            <a:pPr marL="514350" indent="-514350" defTabSz="914400" eaLnBrk="0" fontAlgn="base" hangingPunct="0">
              <a:spcBef>
                <a:spcPct val="0"/>
              </a:spcBef>
              <a:spcAft>
                <a:spcPct val="0"/>
              </a:spcAft>
              <a:buFont typeface="+mj-lt"/>
              <a:buAutoNum type="arabicPeriod"/>
            </a:pPr>
            <a:r>
              <a:rPr lang="en-US" sz="2800" b="1" dirty="0">
                <a:solidFill>
                  <a:srgbClr val="FFFFFF"/>
                </a:solidFill>
                <a:effectLst>
                  <a:glow rad="330200">
                    <a:srgbClr val="000000">
                      <a:alpha val="75000"/>
                    </a:srgbClr>
                  </a:glow>
                </a:effectLst>
                <a:latin typeface="Arial"/>
                <a:ea typeface="ＭＳ Ｐゴシック" charset="0"/>
                <a:cs typeface="Arial"/>
              </a:rPr>
              <a:t>Critique the four major </a:t>
            </a:r>
            <a:r>
              <a:rPr lang="en-US" sz="2800" b="1" dirty="0">
                <a:solidFill>
                  <a:srgbClr val="FFFF00"/>
                </a:solidFill>
                <a:effectLst>
                  <a:glow rad="330200">
                    <a:srgbClr val="000000">
                      <a:alpha val="75000"/>
                    </a:srgbClr>
                  </a:glow>
                </a:effectLst>
                <a:latin typeface="Arial"/>
                <a:ea typeface="ＭＳ Ｐゴシック" charset="0"/>
                <a:cs typeface="Arial"/>
              </a:rPr>
              <a:t>interpretive approaches </a:t>
            </a:r>
            <a:r>
              <a:rPr lang="en-US" sz="2800" b="1" dirty="0">
                <a:solidFill>
                  <a:srgbClr val="FFFFFF"/>
                </a:solidFill>
                <a:effectLst>
                  <a:glow rad="330200">
                    <a:srgbClr val="000000">
                      <a:alpha val="75000"/>
                    </a:srgbClr>
                  </a:glow>
                </a:effectLst>
                <a:latin typeface="Arial"/>
                <a:ea typeface="ＭＳ Ｐゴシック" charset="0"/>
                <a:cs typeface="Arial"/>
              </a:rPr>
              <a:t>to the book of Revelation to properly understand prophetic literature.</a:t>
            </a:r>
          </a:p>
          <a:p>
            <a:pPr defTabSz="914400" eaLnBrk="0" fontAlgn="base" hangingPunct="0">
              <a:spcBef>
                <a:spcPct val="0"/>
              </a:spcBef>
              <a:spcAft>
                <a:spcPct val="0"/>
              </a:spcAft>
            </a:pPr>
            <a:endParaRPr lang="en-US" sz="2800" b="1" dirty="0">
              <a:solidFill>
                <a:srgbClr val="FFFFFF"/>
              </a:solidFill>
              <a:effectLst>
                <a:glow rad="3302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9484867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pic>
        <p:nvPicPr>
          <p:cNvPr id="10" name="Picture 9" descr="rev intro objecti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6" y="0"/>
            <a:ext cx="3015978" cy="3224696"/>
          </a:xfrm>
          <a:prstGeom prst="rect">
            <a:avLst/>
          </a:prstGeom>
        </p:spPr>
      </p:pic>
      <p:sp>
        <p:nvSpPr>
          <p:cNvPr id="2" name="Title 1"/>
          <p:cNvSpPr>
            <a:spLocks noGrp="1"/>
          </p:cNvSpPr>
          <p:nvPr>
            <p:ph type="title"/>
          </p:nvPr>
        </p:nvSpPr>
        <p:spPr>
          <a:xfrm>
            <a:off x="0" y="4"/>
            <a:ext cx="8260521" cy="773044"/>
          </a:xfrm>
          <a:solidFill>
            <a:schemeClr val="tx1"/>
          </a:solidFill>
        </p:spPr>
        <p:txBody>
          <a:bodyPr anchor="ctr"/>
          <a:lstStyle/>
          <a:p>
            <a:r>
              <a:rPr lang="en-US" sz="3600" b="1" dirty="0">
                <a:solidFill>
                  <a:srgbClr val="FFFFFF"/>
                </a:solidFill>
                <a:ea typeface="ＭＳ Ｐゴシック"/>
                <a:cs typeface="ＭＳ Ｐゴシック"/>
              </a:rPr>
              <a:t>Course </a:t>
            </a:r>
            <a:r>
              <a:rPr lang="en-US" sz="3600" b="1" dirty="0" smtClean="0">
                <a:solidFill>
                  <a:srgbClr val="FFFFFF"/>
                </a:solidFill>
                <a:ea typeface="ＭＳ Ｐゴシック"/>
                <a:cs typeface="ＭＳ Ｐゴシック"/>
              </a:rPr>
              <a:t>Objectives</a:t>
            </a:r>
            <a:endParaRPr lang="en-US" b="1" dirty="0"/>
          </a:p>
        </p:txBody>
      </p:sp>
      <p:sp>
        <p:nvSpPr>
          <p:cNvPr id="3"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1</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
        <p:nvSpPr>
          <p:cNvPr id="5" name="Rectangle 4"/>
          <p:cNvSpPr/>
          <p:nvPr/>
        </p:nvSpPr>
        <p:spPr>
          <a:xfrm>
            <a:off x="3014869" y="1109233"/>
            <a:ext cx="5466522" cy="954107"/>
          </a:xfrm>
          <a:prstGeom prst="rect">
            <a:avLst/>
          </a:prstGeom>
        </p:spPr>
        <p:txBody>
          <a:bodyPr wrap="square">
            <a:spAutoFit/>
          </a:bodyPr>
          <a:lstStyle/>
          <a:p>
            <a:pPr defTabSz="914400" eaLnBrk="0" fontAlgn="base" hangingPunct="0">
              <a:spcBef>
                <a:spcPct val="0"/>
              </a:spcBef>
              <a:spcAft>
                <a:spcPct val="0"/>
              </a:spcAft>
            </a:pPr>
            <a:r>
              <a:rPr lang="en-US" sz="2800" b="1" dirty="0">
                <a:solidFill>
                  <a:srgbClr val="FFFFFF"/>
                </a:solidFill>
                <a:effectLst>
                  <a:glow rad="330200">
                    <a:srgbClr val="000000">
                      <a:alpha val="75000"/>
                    </a:srgbClr>
                  </a:glow>
                </a:effectLst>
                <a:latin typeface="Arial"/>
                <a:ea typeface="ＭＳ Ｐゴシック" charset="0"/>
                <a:cs typeface="Arial"/>
              </a:rPr>
              <a:t>By the end of the course the student should be able to…</a:t>
            </a:r>
          </a:p>
        </p:txBody>
      </p:sp>
      <p:sp>
        <p:nvSpPr>
          <p:cNvPr id="8" name="Rectangle 7"/>
          <p:cNvSpPr/>
          <p:nvPr/>
        </p:nvSpPr>
        <p:spPr>
          <a:xfrm>
            <a:off x="176696" y="2545139"/>
            <a:ext cx="8901045" cy="3970318"/>
          </a:xfrm>
          <a:prstGeom prst="rect">
            <a:avLst/>
          </a:prstGeom>
        </p:spPr>
        <p:txBody>
          <a:bodyPr wrap="square">
            <a:spAutoFit/>
          </a:bodyPr>
          <a:lstStyle/>
          <a:p>
            <a:pPr marL="514350" indent="-514350" defTabSz="914400" eaLnBrk="0" fontAlgn="base" hangingPunct="0">
              <a:spcBef>
                <a:spcPct val="0"/>
              </a:spcBef>
              <a:spcAft>
                <a:spcPct val="0"/>
              </a:spcAft>
              <a:buFont typeface="+mj-lt"/>
              <a:buAutoNum type="arabicPeriod" startAt="3"/>
            </a:pPr>
            <a:r>
              <a:rPr lang="en-US" sz="2800" b="1" dirty="0">
                <a:solidFill>
                  <a:srgbClr val="FFFFFF"/>
                </a:solidFill>
                <a:effectLst>
                  <a:glow rad="330200">
                    <a:srgbClr val="000000">
                      <a:alpha val="75000"/>
                    </a:srgbClr>
                  </a:glow>
                </a:effectLst>
                <a:latin typeface="Arial"/>
                <a:ea typeface="ＭＳ Ｐゴシック" charset="0"/>
                <a:cs typeface="Arial"/>
              </a:rPr>
              <a:t>Explain the key </a:t>
            </a:r>
            <a:r>
              <a:rPr lang="en-US" sz="2800" b="1" dirty="0">
                <a:solidFill>
                  <a:srgbClr val="FFFF00"/>
                </a:solidFill>
                <a:effectLst>
                  <a:glow rad="330200">
                    <a:srgbClr val="000000">
                      <a:alpha val="75000"/>
                    </a:srgbClr>
                  </a:glow>
                </a:effectLst>
                <a:latin typeface="Arial"/>
                <a:ea typeface="ＭＳ Ｐゴシック" charset="0"/>
                <a:cs typeface="Arial"/>
              </a:rPr>
              <a:t>themes </a:t>
            </a:r>
            <a:r>
              <a:rPr lang="en-US" sz="2800" b="1" dirty="0">
                <a:solidFill>
                  <a:srgbClr val="FFFFFF"/>
                </a:solidFill>
                <a:effectLst>
                  <a:glow rad="330200">
                    <a:srgbClr val="000000">
                      <a:alpha val="75000"/>
                    </a:srgbClr>
                  </a:glow>
                </a:effectLst>
                <a:latin typeface="Arial"/>
                <a:ea typeface="ＭＳ Ｐゴシック" charset="0"/>
                <a:cs typeface="Arial"/>
              </a:rPr>
              <a:t>of the book: the sovereignty of Christ in future victory, addressing external persecution and internal compromise in the church in light of the glorified Christ, the justice and mercy of God, and worship in view of </a:t>
            </a:r>
            <a:r>
              <a:rPr lang="en-US" sz="2800" b="1" dirty="0" smtClean="0">
                <a:solidFill>
                  <a:srgbClr val="FFFFFF"/>
                </a:solidFill>
                <a:effectLst>
                  <a:glow rad="330200">
                    <a:srgbClr val="000000">
                      <a:alpha val="75000"/>
                    </a:srgbClr>
                  </a:glow>
                </a:effectLst>
                <a:latin typeface="Arial"/>
                <a:ea typeface="ＭＳ Ｐゴシック" charset="0"/>
                <a:cs typeface="Arial"/>
              </a:rPr>
              <a:t>history</a:t>
            </a:r>
            <a:r>
              <a:rPr lang="fr-FR" sz="2800" b="1" dirty="0" smtClean="0">
                <a:solidFill>
                  <a:srgbClr val="FFFFFF"/>
                </a:solidFill>
                <a:effectLst>
                  <a:glow rad="330200">
                    <a:srgbClr val="000000">
                      <a:alpha val="75000"/>
                    </a:srgbClr>
                  </a:glow>
                </a:effectLst>
                <a:latin typeface="Arial"/>
                <a:ea typeface="ＭＳ Ｐゴシック" charset="0"/>
                <a:cs typeface="Arial"/>
              </a:rPr>
              <a:t>'</a:t>
            </a:r>
            <a:r>
              <a:rPr lang="en-US" sz="2800" b="1" dirty="0" smtClean="0">
                <a:solidFill>
                  <a:srgbClr val="FFFFFF"/>
                </a:solidFill>
                <a:effectLst>
                  <a:glow rad="330200">
                    <a:srgbClr val="000000">
                      <a:alpha val="75000"/>
                    </a:srgbClr>
                  </a:glow>
                </a:effectLst>
                <a:latin typeface="Arial"/>
                <a:ea typeface="ＭＳ Ｐゴシック" charset="0"/>
                <a:cs typeface="Arial"/>
              </a:rPr>
              <a:t>s </a:t>
            </a:r>
            <a:r>
              <a:rPr lang="en-US" sz="2800" b="1" dirty="0">
                <a:solidFill>
                  <a:srgbClr val="FFFFFF"/>
                </a:solidFill>
                <a:effectLst>
                  <a:glow rad="330200">
                    <a:srgbClr val="000000">
                      <a:alpha val="75000"/>
                    </a:srgbClr>
                  </a:glow>
                </a:effectLst>
                <a:latin typeface="Arial"/>
                <a:ea typeface="ＭＳ Ｐゴシック" charset="0"/>
                <a:cs typeface="Arial"/>
              </a:rPr>
              <a:t>consummation.</a:t>
            </a:r>
          </a:p>
          <a:p>
            <a:pPr marL="514350" indent="-514350" defTabSz="914400" eaLnBrk="0" fontAlgn="base" hangingPunct="0">
              <a:spcBef>
                <a:spcPct val="0"/>
              </a:spcBef>
              <a:spcAft>
                <a:spcPct val="0"/>
              </a:spcAft>
              <a:buFont typeface="+mj-lt"/>
              <a:buAutoNum type="arabicPeriod" startAt="3"/>
            </a:pPr>
            <a:endParaRPr lang="en-US" sz="2800" b="1" dirty="0">
              <a:solidFill>
                <a:srgbClr val="FFFFFF"/>
              </a:solidFill>
              <a:effectLst>
                <a:glow rad="330200">
                  <a:srgbClr val="000000">
                    <a:alpha val="75000"/>
                  </a:srgbClr>
                </a:glow>
              </a:effectLst>
              <a:latin typeface="Arial"/>
              <a:ea typeface="ＭＳ Ｐゴシック" charset="0"/>
              <a:cs typeface="Arial"/>
            </a:endParaRPr>
          </a:p>
          <a:p>
            <a:pPr marL="514350" indent="-514350" defTabSz="914400" eaLnBrk="0" fontAlgn="base" hangingPunct="0">
              <a:spcBef>
                <a:spcPct val="0"/>
              </a:spcBef>
              <a:spcAft>
                <a:spcPct val="0"/>
              </a:spcAft>
              <a:buFont typeface="+mj-lt"/>
              <a:buAutoNum type="arabicPeriod" startAt="3"/>
            </a:pPr>
            <a:r>
              <a:rPr lang="en-US" sz="2800" b="1" dirty="0">
                <a:solidFill>
                  <a:srgbClr val="FFFFFF"/>
                </a:solidFill>
                <a:effectLst>
                  <a:glow rad="330200">
                    <a:srgbClr val="000000">
                      <a:alpha val="75000"/>
                    </a:srgbClr>
                  </a:glow>
                </a:effectLst>
                <a:latin typeface="Arial"/>
                <a:ea typeface="ＭＳ Ｐゴシック" charset="0"/>
                <a:cs typeface="Arial"/>
              </a:rPr>
              <a:t>Trace the basic three-fold </a:t>
            </a:r>
            <a:r>
              <a:rPr lang="en-US" sz="2800" b="1" dirty="0">
                <a:solidFill>
                  <a:srgbClr val="FFFF00"/>
                </a:solidFill>
                <a:effectLst>
                  <a:glow rad="330200">
                    <a:srgbClr val="000000">
                      <a:alpha val="75000"/>
                    </a:srgbClr>
                  </a:glow>
                </a:effectLst>
                <a:latin typeface="Arial"/>
                <a:ea typeface="ＭＳ Ｐゴシック" charset="0"/>
                <a:cs typeface="Arial"/>
              </a:rPr>
              <a:t>outline </a:t>
            </a:r>
            <a:r>
              <a:rPr lang="en-US" sz="2800" b="1" dirty="0">
                <a:solidFill>
                  <a:srgbClr val="FFFFFF"/>
                </a:solidFill>
                <a:effectLst>
                  <a:glow rad="330200">
                    <a:srgbClr val="000000">
                      <a:alpha val="75000"/>
                    </a:srgbClr>
                  </a:glow>
                </a:effectLst>
                <a:latin typeface="Arial"/>
                <a:ea typeface="ＭＳ Ｐゴシック" charset="0"/>
                <a:cs typeface="Arial"/>
              </a:rPr>
              <a:t>of the book with its climax in the return of Christ (Rev. 19).</a:t>
            </a:r>
          </a:p>
        </p:txBody>
      </p:sp>
    </p:spTree>
    <p:extLst>
      <p:ext uri="{BB962C8B-B14F-4D97-AF65-F5344CB8AC3E}">
        <p14:creationId xmlns:p14="http://schemas.microsoft.com/office/powerpoint/2010/main" val="23568018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up)">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5937" name="Picture 1" descr="2014-09-12 Griffith Family Professional Pic.jpg"/>
          <p:cNvPicPr>
            <a:picLocks noChangeAspect="1"/>
          </p:cNvPicPr>
          <p:nvPr/>
        </p:nvPicPr>
        <p:blipFill>
          <a:blip r:embed="rId3">
            <a:extLst>
              <a:ext uri="{28A0092B-C50C-407E-A947-70E740481C1C}">
                <a14:useLocalDpi xmlns:a14="http://schemas.microsoft.com/office/drawing/2010/main" val="0"/>
              </a:ext>
            </a:extLst>
          </a:blip>
          <a:srcRect l="13686" r="10980" b="24666"/>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i="1" dirty="0" smtClean="0">
                <a:solidFill>
                  <a:srgbClr val="FFFF99"/>
                </a:solidFill>
                <a:effectLst>
                  <a:glow rad="266700">
                    <a:schemeClr val="bg1">
                      <a:alpha val="75000"/>
                    </a:schemeClr>
                  </a:glow>
                </a:effectLst>
                <a:latin typeface="Arial"/>
                <a:cs typeface="Arial"/>
              </a:rPr>
              <a:t>The Griffith Family</a:t>
            </a:r>
            <a:br>
              <a:rPr lang="en-US" sz="2800" i="1" dirty="0" smtClean="0">
                <a:solidFill>
                  <a:srgbClr val="FFFF99"/>
                </a:solidFill>
                <a:effectLst>
                  <a:glow rad="266700">
                    <a:schemeClr val="bg1">
                      <a:alpha val="75000"/>
                    </a:schemeClr>
                  </a:glow>
                </a:effectLst>
                <a:latin typeface="Arial"/>
                <a:cs typeface="Arial"/>
              </a:rPr>
            </a:br>
            <a:r>
              <a:rPr lang="en-US" sz="2800" i="1" dirty="0" smtClean="0">
                <a:solidFill>
                  <a:srgbClr val="FFFF99"/>
                </a:solidFill>
                <a:effectLst>
                  <a:glow rad="266700">
                    <a:schemeClr val="bg1">
                      <a:alpha val="75000"/>
                    </a:schemeClr>
                  </a:glow>
                </a:effectLst>
                <a:latin typeface="Arial"/>
                <a:cs typeface="Arial"/>
              </a:rPr>
              <a:t>Sept 2014</a:t>
            </a:r>
            <a:endParaRPr lang="en-US"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811882" y="4163596"/>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4800" b="1" dirty="0">
                <a:solidFill>
                  <a:srgbClr val="FFFF99"/>
                </a:solidFill>
                <a:effectLst>
                  <a:glow rad="266700">
                    <a:srgbClr val="000000">
                      <a:alpha val="75000"/>
                    </a:srgbClr>
                  </a:glow>
                </a:effectLst>
                <a:latin typeface="Arial"/>
                <a:ea typeface="ＭＳ Ｐゴシック" charset="0"/>
                <a:cs typeface="Arial"/>
              </a:rPr>
              <a:t>Susan</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355333" name="Text Box 5"/>
          <p:cNvSpPr txBox="1">
            <a:spLocks noChangeArrowheads="1"/>
          </p:cNvSpPr>
          <p:nvPr/>
        </p:nvSpPr>
        <p:spPr bwMode="auto">
          <a:xfrm>
            <a:off x="6588224" y="3227492"/>
            <a:ext cx="2612915"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eaLnBrk="0" fontAlgn="base" hangingPunct="0">
              <a:spcBef>
                <a:spcPct val="0"/>
              </a:spcBef>
              <a:spcAft>
                <a:spcPct val="0"/>
              </a:spcAft>
              <a:defRPr/>
            </a:pPr>
            <a:r>
              <a:rPr lang="en-US" sz="4800" b="1" dirty="0">
                <a:solidFill>
                  <a:srgbClr val="FFFF99"/>
                </a:solidFill>
                <a:effectLst>
                  <a:glow rad="266700">
                    <a:srgbClr val="000000">
                      <a:alpha val="75000"/>
                    </a:srgbClr>
                  </a:glow>
                </a:effectLst>
                <a:latin typeface="Arial"/>
                <a:ea typeface="ＭＳ Ｐゴシック" charset="0"/>
                <a:cs typeface="Arial"/>
              </a:rPr>
              <a:t>Stephen</a:t>
            </a:r>
            <a:br>
              <a:rPr lang="en-US" sz="4800" b="1" dirty="0">
                <a:solidFill>
                  <a:srgbClr val="FFFF99"/>
                </a:solidFill>
                <a:effectLst>
                  <a:glow rad="266700">
                    <a:srgbClr val="000000">
                      <a:alpha val="75000"/>
                    </a:srgbClr>
                  </a:glow>
                </a:effectLst>
                <a:latin typeface="Arial"/>
                <a:ea typeface="ＭＳ Ｐゴシック" charset="0"/>
                <a:cs typeface="Arial"/>
              </a:rPr>
            </a:br>
            <a:r>
              <a:rPr lang="en-US" sz="4800" b="1" dirty="0">
                <a:solidFill>
                  <a:srgbClr val="FFFF99"/>
                </a:solidFill>
                <a:effectLst>
                  <a:glow rad="266700">
                    <a:srgbClr val="000000">
                      <a:alpha val="75000"/>
                    </a:srgbClr>
                  </a:glow>
                </a:effectLst>
                <a:latin typeface="Arial"/>
                <a:ea typeface="ＭＳ Ｐゴシック" charset="0"/>
                <a:cs typeface="Arial"/>
              </a:rPr>
              <a:t>25</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355334" name="Text Box 6"/>
          <p:cNvSpPr txBox="1">
            <a:spLocks noChangeArrowheads="1"/>
          </p:cNvSpPr>
          <p:nvPr/>
        </p:nvSpPr>
        <p:spPr bwMode="auto">
          <a:xfrm>
            <a:off x="5292080" y="4163596"/>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eaLnBrk="0" fontAlgn="base" hangingPunct="0">
              <a:spcBef>
                <a:spcPct val="0"/>
              </a:spcBef>
              <a:spcAft>
                <a:spcPct val="0"/>
              </a:spcAft>
              <a:defRPr/>
            </a:pPr>
            <a:r>
              <a:rPr lang="en-US" sz="4800" b="1" dirty="0">
                <a:solidFill>
                  <a:srgbClr val="FFFF99"/>
                </a:solidFill>
                <a:effectLst>
                  <a:glow rad="266700">
                    <a:srgbClr val="000000">
                      <a:alpha val="75000"/>
                    </a:srgbClr>
                  </a:glow>
                </a:effectLst>
                <a:latin typeface="Arial"/>
                <a:ea typeface="ＭＳ Ｐゴシック" charset="0"/>
                <a:cs typeface="Arial"/>
              </a:rPr>
              <a:t>John</a:t>
            </a:r>
            <a:br>
              <a:rPr lang="en-US" sz="4800" b="1" dirty="0">
                <a:solidFill>
                  <a:srgbClr val="FFFF99"/>
                </a:solidFill>
                <a:effectLst>
                  <a:glow rad="266700">
                    <a:srgbClr val="000000">
                      <a:alpha val="75000"/>
                    </a:srgbClr>
                  </a:glow>
                </a:effectLst>
                <a:latin typeface="Arial"/>
                <a:ea typeface="ＭＳ Ｐゴシック" charset="0"/>
                <a:cs typeface="Arial"/>
              </a:rPr>
            </a:br>
            <a:r>
              <a:rPr lang="en-US" sz="4800" b="1" dirty="0">
                <a:solidFill>
                  <a:srgbClr val="FFFF99"/>
                </a:solidFill>
                <a:effectLst>
                  <a:glow rad="266700">
                    <a:srgbClr val="000000">
                      <a:alpha val="75000"/>
                    </a:srgbClr>
                  </a:glow>
                </a:effectLst>
                <a:latin typeface="Arial"/>
                <a:ea typeface="ＭＳ Ｐゴシック" charset="0"/>
                <a:cs typeface="Arial"/>
              </a:rPr>
              <a:t>22</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355335" name="Text Box 7"/>
          <p:cNvSpPr txBox="1">
            <a:spLocks noChangeArrowheads="1"/>
          </p:cNvSpPr>
          <p:nvPr/>
        </p:nvSpPr>
        <p:spPr bwMode="auto">
          <a:xfrm>
            <a:off x="2051720"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0" fontAlgn="base" hangingPunct="0">
              <a:spcBef>
                <a:spcPct val="0"/>
              </a:spcBef>
              <a:spcAft>
                <a:spcPct val="0"/>
              </a:spcAft>
              <a:defRPr/>
            </a:pPr>
            <a:r>
              <a:rPr lang="en-US" sz="4800" b="1" dirty="0">
                <a:solidFill>
                  <a:srgbClr val="FFFF99"/>
                </a:solidFill>
                <a:effectLst>
                  <a:glow rad="266700">
                    <a:srgbClr val="000000">
                      <a:alpha val="75000"/>
                    </a:srgbClr>
                  </a:glow>
                </a:effectLst>
                <a:latin typeface="Arial"/>
                <a:ea typeface="ＭＳ Ｐゴシック" charset="0"/>
                <a:cs typeface="Arial"/>
              </a:rPr>
              <a:t>Kurt &amp; Cara</a:t>
            </a:r>
            <a:br>
              <a:rPr lang="en-US" sz="4800" b="1" dirty="0">
                <a:solidFill>
                  <a:srgbClr val="FFFF99"/>
                </a:solidFill>
                <a:effectLst>
                  <a:glow rad="266700">
                    <a:srgbClr val="000000">
                      <a:alpha val="75000"/>
                    </a:srgbClr>
                  </a:glow>
                </a:effectLst>
                <a:latin typeface="Arial"/>
                <a:ea typeface="ＭＳ Ｐゴシック" charset="0"/>
                <a:cs typeface="Arial"/>
              </a:rPr>
            </a:br>
            <a:r>
              <a:rPr lang="en-US" sz="4800" b="1" dirty="0">
                <a:solidFill>
                  <a:srgbClr val="FFFF99"/>
                </a:solidFill>
                <a:effectLst>
                  <a:glow rad="266700">
                    <a:srgbClr val="000000">
                      <a:alpha val="75000"/>
                    </a:srgbClr>
                  </a:glow>
                </a:effectLst>
                <a:latin typeface="Arial"/>
                <a:ea typeface="ＭＳ Ｐゴシック" charset="0"/>
                <a:cs typeface="Arial"/>
              </a:rPr>
              <a:t>28</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355336" name="Text Box 8"/>
          <p:cNvSpPr txBox="1">
            <a:spLocks noChangeArrowheads="1"/>
          </p:cNvSpPr>
          <p:nvPr/>
        </p:nvSpPr>
        <p:spPr bwMode="auto">
          <a:xfrm>
            <a:off x="-34749" y="3227492"/>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4800" b="1" dirty="0">
                <a:solidFill>
                  <a:srgbClr val="FFFF99"/>
                </a:solidFill>
                <a:effectLst>
                  <a:glow rad="266700">
                    <a:srgbClr val="000000">
                      <a:alpha val="75000"/>
                    </a:srgbClr>
                  </a:glow>
                </a:effectLst>
                <a:latin typeface="Arial"/>
                <a:ea typeface="ＭＳ Ｐゴシック" charset="0"/>
                <a:cs typeface="Arial"/>
              </a:rPr>
              <a:t>Rick</a:t>
            </a:r>
            <a:endParaRPr lang="en-US" sz="3600" b="1" dirty="0">
              <a:solidFill>
                <a:srgbClr val="FFFF99"/>
              </a:solidFill>
              <a:effectLst>
                <a:glow rad="266700">
                  <a:srgbClr val="000000">
                    <a:alpha val="75000"/>
                  </a:srgbClr>
                </a:glow>
              </a:effectLst>
              <a:latin typeface="Arial"/>
              <a:ea typeface="ＭＳ Ｐゴシック" charset="0"/>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defTabSz="914400" eaLnBrk="1" hangingPunct="1">
              <a:defRPr/>
            </a:pPr>
            <a:r>
              <a:rPr lang="en-US" b="1" kern="0" dirty="0" smtClean="0">
                <a:solidFill>
                  <a:srgbClr val="FFFFFF"/>
                </a:solidFill>
                <a:latin typeface="Arial" charset="0"/>
                <a:ea typeface="ＭＳ Ｐゴシック" charset="0"/>
                <a:cs typeface="ＭＳ Ｐゴシック" charset="0"/>
              </a:rPr>
              <a:t>2014</a:t>
            </a:r>
            <a:endParaRPr lang="en-US" b="1" kern="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484299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pic>
        <p:nvPicPr>
          <p:cNvPr id="10" name="Picture 9" descr="rev intro objecti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6" y="0"/>
            <a:ext cx="3015978" cy="3224696"/>
          </a:xfrm>
          <a:prstGeom prst="rect">
            <a:avLst/>
          </a:prstGeom>
        </p:spPr>
      </p:pic>
      <p:sp>
        <p:nvSpPr>
          <p:cNvPr id="2" name="Title 1"/>
          <p:cNvSpPr>
            <a:spLocks noGrp="1"/>
          </p:cNvSpPr>
          <p:nvPr>
            <p:ph type="title"/>
          </p:nvPr>
        </p:nvSpPr>
        <p:spPr>
          <a:xfrm>
            <a:off x="0" y="4"/>
            <a:ext cx="8260521" cy="773044"/>
          </a:xfrm>
          <a:solidFill>
            <a:schemeClr val="tx1"/>
          </a:solidFill>
        </p:spPr>
        <p:txBody>
          <a:bodyPr anchor="ctr"/>
          <a:lstStyle/>
          <a:p>
            <a:r>
              <a:rPr lang="en-US" sz="3600" b="1" dirty="0">
                <a:solidFill>
                  <a:srgbClr val="FFFFFF"/>
                </a:solidFill>
                <a:ea typeface="ＭＳ Ｐゴシック"/>
                <a:cs typeface="ＭＳ Ｐゴシック"/>
              </a:rPr>
              <a:t>Course </a:t>
            </a:r>
            <a:r>
              <a:rPr lang="en-US" sz="3600" b="1" dirty="0" smtClean="0">
                <a:solidFill>
                  <a:srgbClr val="FFFFFF"/>
                </a:solidFill>
                <a:ea typeface="ＭＳ Ｐゴシック"/>
                <a:cs typeface="ＭＳ Ｐゴシック"/>
              </a:rPr>
              <a:t>Objectives</a:t>
            </a:r>
            <a:endParaRPr lang="en-US" b="1" dirty="0"/>
          </a:p>
        </p:txBody>
      </p:sp>
      <p:sp>
        <p:nvSpPr>
          <p:cNvPr id="3"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1</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
        <p:nvSpPr>
          <p:cNvPr id="5" name="Rectangle 4"/>
          <p:cNvSpPr/>
          <p:nvPr/>
        </p:nvSpPr>
        <p:spPr>
          <a:xfrm>
            <a:off x="3014869" y="1109233"/>
            <a:ext cx="5466522" cy="954107"/>
          </a:xfrm>
          <a:prstGeom prst="rect">
            <a:avLst/>
          </a:prstGeom>
        </p:spPr>
        <p:txBody>
          <a:bodyPr wrap="square">
            <a:spAutoFit/>
          </a:bodyPr>
          <a:lstStyle/>
          <a:p>
            <a:pPr defTabSz="914400" eaLnBrk="0" fontAlgn="base" hangingPunct="0">
              <a:spcBef>
                <a:spcPct val="0"/>
              </a:spcBef>
              <a:spcAft>
                <a:spcPct val="0"/>
              </a:spcAft>
            </a:pPr>
            <a:r>
              <a:rPr lang="en-US" sz="2800" b="1" dirty="0">
                <a:solidFill>
                  <a:srgbClr val="FFFFFF"/>
                </a:solidFill>
                <a:effectLst>
                  <a:glow rad="330200">
                    <a:srgbClr val="000000">
                      <a:alpha val="75000"/>
                    </a:srgbClr>
                  </a:glow>
                </a:effectLst>
                <a:latin typeface="Arial"/>
                <a:ea typeface="ＭＳ Ｐゴシック" charset="0"/>
                <a:cs typeface="Arial"/>
              </a:rPr>
              <a:t>By the end of the course the student should be able to…</a:t>
            </a:r>
          </a:p>
        </p:txBody>
      </p:sp>
      <p:sp>
        <p:nvSpPr>
          <p:cNvPr id="8" name="Rectangle 7"/>
          <p:cNvSpPr/>
          <p:nvPr/>
        </p:nvSpPr>
        <p:spPr>
          <a:xfrm>
            <a:off x="176696" y="2545139"/>
            <a:ext cx="8901045" cy="3970318"/>
          </a:xfrm>
          <a:prstGeom prst="rect">
            <a:avLst/>
          </a:prstGeom>
        </p:spPr>
        <p:txBody>
          <a:bodyPr wrap="square">
            <a:spAutoFit/>
          </a:bodyPr>
          <a:lstStyle/>
          <a:p>
            <a:pPr marL="514350" indent="-514350" defTabSz="914400" eaLnBrk="0" fontAlgn="base" hangingPunct="0">
              <a:spcBef>
                <a:spcPct val="0"/>
              </a:spcBef>
              <a:spcAft>
                <a:spcPct val="0"/>
              </a:spcAft>
              <a:buFont typeface="+mj-lt"/>
              <a:buAutoNum type="arabicPeriod" startAt="5"/>
            </a:pPr>
            <a:r>
              <a:rPr lang="en-US" sz="2800" b="1" dirty="0">
                <a:solidFill>
                  <a:srgbClr val="FFFFFF"/>
                </a:solidFill>
                <a:effectLst>
                  <a:glow rad="330200">
                    <a:srgbClr val="000000">
                      <a:alpha val="75000"/>
                    </a:srgbClr>
                  </a:glow>
                </a:effectLst>
                <a:latin typeface="Arial"/>
                <a:ea typeface="ＭＳ Ｐゴシック" charset="0"/>
                <a:cs typeface="Arial"/>
              </a:rPr>
              <a:t>Apply the strengths and weaknesses of the seven </a:t>
            </a:r>
            <a:r>
              <a:rPr lang="en-US" sz="2800" b="1" dirty="0">
                <a:solidFill>
                  <a:srgbClr val="FFFF00"/>
                </a:solidFill>
                <a:effectLst>
                  <a:glow rad="330200">
                    <a:srgbClr val="000000">
                      <a:alpha val="75000"/>
                    </a:srgbClr>
                  </a:glow>
                </a:effectLst>
                <a:latin typeface="Arial"/>
                <a:ea typeface="ＭＳ Ｐゴシック" charset="0"/>
                <a:cs typeface="Arial"/>
              </a:rPr>
              <a:t>churches </a:t>
            </a:r>
            <a:r>
              <a:rPr lang="en-US" sz="2800" b="1" dirty="0">
                <a:solidFill>
                  <a:srgbClr val="FFFFFF"/>
                </a:solidFill>
                <a:effectLst>
                  <a:glow rad="330200">
                    <a:srgbClr val="000000">
                      <a:alpha val="75000"/>
                    </a:srgbClr>
                  </a:glow>
                </a:effectLst>
                <a:latin typeface="Arial"/>
                <a:ea typeface="ＭＳ Ｐゴシック" charset="0"/>
                <a:cs typeface="Arial"/>
              </a:rPr>
              <a:t>of Revelation 2–3.</a:t>
            </a:r>
          </a:p>
          <a:p>
            <a:pPr marL="514350" indent="-514350" defTabSz="914400" eaLnBrk="0" fontAlgn="base" hangingPunct="0">
              <a:spcBef>
                <a:spcPct val="0"/>
              </a:spcBef>
              <a:spcAft>
                <a:spcPct val="0"/>
              </a:spcAft>
              <a:buFont typeface="+mj-lt"/>
              <a:buAutoNum type="arabicPeriod" startAt="5"/>
            </a:pPr>
            <a:endParaRPr lang="en-US" sz="2800" b="1" dirty="0">
              <a:solidFill>
                <a:srgbClr val="FFFFFF"/>
              </a:solidFill>
              <a:effectLst>
                <a:glow rad="330200">
                  <a:srgbClr val="000000">
                    <a:alpha val="75000"/>
                  </a:srgbClr>
                </a:glow>
              </a:effectLst>
              <a:latin typeface="Arial"/>
              <a:ea typeface="ＭＳ Ｐゴシック" charset="0"/>
              <a:cs typeface="Arial"/>
            </a:endParaRPr>
          </a:p>
          <a:p>
            <a:pPr marL="514350" indent="-514350" defTabSz="914400" eaLnBrk="0" fontAlgn="base" hangingPunct="0">
              <a:spcBef>
                <a:spcPct val="0"/>
              </a:spcBef>
              <a:spcAft>
                <a:spcPct val="0"/>
              </a:spcAft>
              <a:buFont typeface="+mj-lt"/>
              <a:buAutoNum type="arabicPeriod" startAt="5"/>
            </a:pPr>
            <a:r>
              <a:rPr lang="en-US" sz="2800" b="1" dirty="0">
                <a:solidFill>
                  <a:srgbClr val="FFFFFF"/>
                </a:solidFill>
                <a:effectLst>
                  <a:glow rad="330200">
                    <a:srgbClr val="000000">
                      <a:alpha val="75000"/>
                    </a:srgbClr>
                  </a:glow>
                </a:effectLst>
                <a:latin typeface="Arial"/>
                <a:ea typeface="ＭＳ Ｐゴシック" charset="0"/>
                <a:cs typeface="Arial"/>
              </a:rPr>
              <a:t>Understand the basic flow of the </a:t>
            </a:r>
            <a:r>
              <a:rPr lang="en-US" sz="2800" b="1" dirty="0">
                <a:solidFill>
                  <a:srgbClr val="FFFF00"/>
                </a:solidFill>
                <a:effectLst>
                  <a:glow rad="330200">
                    <a:srgbClr val="000000">
                      <a:alpha val="75000"/>
                    </a:srgbClr>
                  </a:glow>
                </a:effectLst>
                <a:latin typeface="Arial"/>
                <a:ea typeface="ＭＳ Ｐゴシック" charset="0"/>
                <a:cs typeface="Arial"/>
              </a:rPr>
              <a:t>judgments </a:t>
            </a:r>
            <a:r>
              <a:rPr lang="en-US" sz="2800" b="1" dirty="0">
                <a:solidFill>
                  <a:srgbClr val="FFFFFF"/>
                </a:solidFill>
                <a:effectLst>
                  <a:glow rad="330200">
                    <a:srgbClr val="000000">
                      <a:alpha val="75000"/>
                    </a:srgbClr>
                  </a:glow>
                </a:effectLst>
                <a:latin typeface="Arial"/>
                <a:ea typeface="ＭＳ Ｐゴシック" charset="0"/>
                <a:cs typeface="Arial"/>
              </a:rPr>
              <a:t>in the Tribulation Period (seals, trumpets, and bowls, with supplementary data).</a:t>
            </a:r>
          </a:p>
          <a:p>
            <a:pPr marL="514350" indent="-514350" defTabSz="914400" eaLnBrk="0" fontAlgn="base" hangingPunct="0">
              <a:spcBef>
                <a:spcPct val="0"/>
              </a:spcBef>
              <a:spcAft>
                <a:spcPct val="0"/>
              </a:spcAft>
              <a:buFont typeface="+mj-lt"/>
              <a:buAutoNum type="arabicPeriod" startAt="5"/>
            </a:pPr>
            <a:endParaRPr lang="en-US" sz="2800" b="1" dirty="0">
              <a:solidFill>
                <a:srgbClr val="FFFFFF"/>
              </a:solidFill>
              <a:effectLst>
                <a:glow rad="330200">
                  <a:srgbClr val="000000">
                    <a:alpha val="75000"/>
                  </a:srgbClr>
                </a:glow>
              </a:effectLst>
              <a:latin typeface="Arial"/>
              <a:ea typeface="ＭＳ Ｐゴシック" charset="0"/>
              <a:cs typeface="Arial"/>
            </a:endParaRPr>
          </a:p>
          <a:p>
            <a:pPr marL="514350" indent="-514350" defTabSz="914400" eaLnBrk="0" fontAlgn="base" hangingPunct="0">
              <a:spcBef>
                <a:spcPct val="0"/>
              </a:spcBef>
              <a:spcAft>
                <a:spcPct val="0"/>
              </a:spcAft>
              <a:buFont typeface="+mj-lt"/>
              <a:buAutoNum type="arabicPeriod" startAt="5"/>
            </a:pPr>
            <a:r>
              <a:rPr lang="en-US" sz="2800" b="1" dirty="0">
                <a:solidFill>
                  <a:srgbClr val="FFFFFF"/>
                </a:solidFill>
                <a:effectLst>
                  <a:glow rad="330200">
                    <a:srgbClr val="000000">
                      <a:alpha val="75000"/>
                    </a:srgbClr>
                  </a:glow>
                </a:effectLst>
                <a:latin typeface="Arial"/>
                <a:ea typeface="ＭＳ Ｐゴシック" charset="0"/>
                <a:cs typeface="Arial"/>
              </a:rPr>
              <a:t>Show how the </a:t>
            </a:r>
            <a:r>
              <a:rPr lang="en-US" sz="2800" b="1" dirty="0">
                <a:solidFill>
                  <a:srgbClr val="FFFF00"/>
                </a:solidFill>
                <a:effectLst>
                  <a:glow rad="330200">
                    <a:srgbClr val="000000">
                      <a:alpha val="75000"/>
                    </a:srgbClr>
                  </a:glow>
                </a:effectLst>
                <a:latin typeface="Arial"/>
                <a:ea typeface="ＭＳ Ｐゴシック" charset="0"/>
                <a:cs typeface="Arial"/>
              </a:rPr>
              <a:t>Tribulation and Millennium</a:t>
            </a:r>
            <a:r>
              <a:rPr lang="en-US" sz="2800" b="1" dirty="0">
                <a:solidFill>
                  <a:srgbClr val="FFFFFF"/>
                </a:solidFill>
                <a:effectLst>
                  <a:glow rad="330200">
                    <a:srgbClr val="000000">
                      <a:alpha val="75000"/>
                    </a:srgbClr>
                  </a:glow>
                </a:effectLst>
                <a:latin typeface="Arial"/>
                <a:ea typeface="ＭＳ Ｐゴシック" charset="0"/>
                <a:cs typeface="Arial"/>
              </a:rPr>
              <a:t> fit into the plan and purpose of God.</a:t>
            </a:r>
          </a:p>
        </p:txBody>
      </p:sp>
    </p:spTree>
    <p:extLst>
      <p:ext uri="{BB962C8B-B14F-4D97-AF65-F5344CB8AC3E}">
        <p14:creationId xmlns:p14="http://schemas.microsoft.com/office/powerpoint/2010/main" val="28477080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up)">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wipe(up)">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pic>
        <p:nvPicPr>
          <p:cNvPr id="10" name="Picture 9" descr="rev intro objectiv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6" y="0"/>
            <a:ext cx="3015978" cy="3224696"/>
          </a:xfrm>
          <a:prstGeom prst="rect">
            <a:avLst/>
          </a:prstGeom>
        </p:spPr>
      </p:pic>
      <p:sp>
        <p:nvSpPr>
          <p:cNvPr id="2" name="Title 1"/>
          <p:cNvSpPr>
            <a:spLocks noGrp="1"/>
          </p:cNvSpPr>
          <p:nvPr>
            <p:ph type="title"/>
          </p:nvPr>
        </p:nvSpPr>
        <p:spPr>
          <a:xfrm>
            <a:off x="0" y="4"/>
            <a:ext cx="8260521" cy="773044"/>
          </a:xfrm>
          <a:solidFill>
            <a:schemeClr val="tx1"/>
          </a:solidFill>
        </p:spPr>
        <p:txBody>
          <a:bodyPr anchor="ctr"/>
          <a:lstStyle/>
          <a:p>
            <a:r>
              <a:rPr lang="en-US" sz="3600" b="1" dirty="0">
                <a:solidFill>
                  <a:srgbClr val="FFFFFF"/>
                </a:solidFill>
                <a:ea typeface="ＭＳ Ｐゴシック"/>
                <a:cs typeface="ＭＳ Ｐゴシック"/>
              </a:rPr>
              <a:t>Course </a:t>
            </a:r>
            <a:r>
              <a:rPr lang="en-US" sz="3600" b="1" dirty="0" smtClean="0">
                <a:solidFill>
                  <a:srgbClr val="FFFFFF"/>
                </a:solidFill>
                <a:ea typeface="ＭＳ Ｐゴシック"/>
                <a:cs typeface="ＭＳ Ｐゴシック"/>
              </a:rPr>
              <a:t>Objectives</a:t>
            </a:r>
            <a:endParaRPr lang="en-US" b="1" dirty="0"/>
          </a:p>
        </p:txBody>
      </p:sp>
      <p:sp>
        <p:nvSpPr>
          <p:cNvPr id="3"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1</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
        <p:nvSpPr>
          <p:cNvPr id="5" name="Rectangle 4"/>
          <p:cNvSpPr/>
          <p:nvPr/>
        </p:nvSpPr>
        <p:spPr>
          <a:xfrm>
            <a:off x="3014869" y="1109233"/>
            <a:ext cx="5466522" cy="954107"/>
          </a:xfrm>
          <a:prstGeom prst="rect">
            <a:avLst/>
          </a:prstGeom>
        </p:spPr>
        <p:txBody>
          <a:bodyPr wrap="square">
            <a:spAutoFit/>
          </a:bodyPr>
          <a:lstStyle/>
          <a:p>
            <a:pPr defTabSz="914400" eaLnBrk="0" fontAlgn="base" hangingPunct="0">
              <a:spcBef>
                <a:spcPct val="0"/>
              </a:spcBef>
              <a:spcAft>
                <a:spcPct val="0"/>
              </a:spcAft>
            </a:pPr>
            <a:r>
              <a:rPr lang="en-US" sz="2800" b="1" dirty="0">
                <a:solidFill>
                  <a:srgbClr val="FFFFFF"/>
                </a:solidFill>
                <a:effectLst>
                  <a:glow rad="330200">
                    <a:srgbClr val="000000">
                      <a:alpha val="75000"/>
                    </a:srgbClr>
                  </a:glow>
                </a:effectLst>
                <a:latin typeface="Arial"/>
                <a:ea typeface="ＭＳ Ｐゴシック" charset="0"/>
                <a:cs typeface="Arial"/>
              </a:rPr>
              <a:t>By the end of the course the student should be able to…</a:t>
            </a:r>
          </a:p>
        </p:txBody>
      </p:sp>
      <p:sp>
        <p:nvSpPr>
          <p:cNvPr id="8" name="Rectangle 7"/>
          <p:cNvSpPr/>
          <p:nvPr/>
        </p:nvSpPr>
        <p:spPr>
          <a:xfrm>
            <a:off x="176696" y="2545139"/>
            <a:ext cx="8901045" cy="3539431"/>
          </a:xfrm>
          <a:prstGeom prst="rect">
            <a:avLst/>
          </a:prstGeom>
        </p:spPr>
        <p:txBody>
          <a:bodyPr wrap="square">
            <a:spAutoFit/>
          </a:bodyPr>
          <a:lstStyle/>
          <a:p>
            <a:pPr marL="514350" indent="-514350" defTabSz="914400" eaLnBrk="0" fontAlgn="base" hangingPunct="0">
              <a:spcBef>
                <a:spcPct val="0"/>
              </a:spcBef>
              <a:spcAft>
                <a:spcPct val="0"/>
              </a:spcAft>
              <a:buFont typeface="+mj-lt"/>
              <a:buAutoNum type="arabicPeriod" startAt="8"/>
            </a:pPr>
            <a:r>
              <a:rPr lang="en-US" sz="2800" b="1" dirty="0">
                <a:solidFill>
                  <a:srgbClr val="FFFFFF"/>
                </a:solidFill>
                <a:effectLst>
                  <a:glow rad="330200">
                    <a:srgbClr val="000000">
                      <a:alpha val="75000"/>
                    </a:srgbClr>
                  </a:glow>
                </a:effectLst>
                <a:latin typeface="Arial"/>
                <a:ea typeface="ＭＳ Ｐゴシック" charset="0"/>
                <a:cs typeface="Arial"/>
              </a:rPr>
              <a:t>Defend the </a:t>
            </a:r>
            <a:r>
              <a:rPr lang="en-US" sz="2800" b="1" dirty="0">
                <a:solidFill>
                  <a:srgbClr val="FFFF00"/>
                </a:solidFill>
                <a:effectLst>
                  <a:glow rad="330200">
                    <a:srgbClr val="000000">
                      <a:alpha val="75000"/>
                    </a:srgbClr>
                  </a:glow>
                </a:effectLst>
                <a:latin typeface="Arial"/>
                <a:ea typeface="ＭＳ Ｐゴシック" charset="0"/>
                <a:cs typeface="Arial"/>
              </a:rPr>
              <a:t>premillennial </a:t>
            </a:r>
            <a:r>
              <a:rPr lang="en-US" sz="2800" b="1" dirty="0">
                <a:solidFill>
                  <a:srgbClr val="FFFFFF"/>
                </a:solidFill>
                <a:effectLst>
                  <a:glow rad="330200">
                    <a:srgbClr val="000000">
                      <a:alpha val="75000"/>
                    </a:srgbClr>
                  </a:glow>
                </a:effectLst>
                <a:latin typeface="Arial"/>
                <a:ea typeface="ＭＳ Ｐゴシック" charset="0"/>
                <a:cs typeface="Arial"/>
              </a:rPr>
              <a:t>perspective of Revelation 20:1-6.</a:t>
            </a:r>
          </a:p>
          <a:p>
            <a:pPr marL="514350" indent="-514350" defTabSz="914400" eaLnBrk="0" fontAlgn="base" hangingPunct="0">
              <a:spcBef>
                <a:spcPct val="0"/>
              </a:spcBef>
              <a:spcAft>
                <a:spcPct val="0"/>
              </a:spcAft>
              <a:buFont typeface="+mj-lt"/>
              <a:buAutoNum type="arabicPeriod" startAt="8"/>
            </a:pPr>
            <a:endParaRPr lang="en-US" sz="2800" b="1" dirty="0">
              <a:solidFill>
                <a:srgbClr val="FFFFFF"/>
              </a:solidFill>
              <a:effectLst>
                <a:glow rad="330200">
                  <a:srgbClr val="000000">
                    <a:alpha val="75000"/>
                  </a:srgbClr>
                </a:glow>
              </a:effectLst>
              <a:latin typeface="Arial"/>
              <a:ea typeface="ＭＳ Ｐゴシック" charset="0"/>
              <a:cs typeface="Arial"/>
            </a:endParaRPr>
          </a:p>
          <a:p>
            <a:pPr marL="514350" indent="-514350" defTabSz="914400" eaLnBrk="0" fontAlgn="base" hangingPunct="0">
              <a:spcBef>
                <a:spcPct val="0"/>
              </a:spcBef>
              <a:spcAft>
                <a:spcPct val="0"/>
              </a:spcAft>
              <a:buFont typeface="+mj-lt"/>
              <a:buAutoNum type="arabicPeriod" startAt="8"/>
            </a:pPr>
            <a:r>
              <a:rPr lang="en-US" sz="2800" b="1" dirty="0">
                <a:solidFill>
                  <a:srgbClr val="FFFFFF"/>
                </a:solidFill>
                <a:effectLst>
                  <a:glow rad="330200">
                    <a:srgbClr val="000000">
                      <a:alpha val="75000"/>
                    </a:srgbClr>
                  </a:glow>
                </a:effectLst>
                <a:latin typeface="Arial"/>
                <a:ea typeface="ＭＳ Ｐゴシック" charset="0"/>
                <a:cs typeface="Arial"/>
              </a:rPr>
              <a:t>Feel </a:t>
            </a:r>
            <a:r>
              <a:rPr lang="en-US" sz="2800" b="1" dirty="0">
                <a:solidFill>
                  <a:srgbClr val="FFFF00"/>
                </a:solidFill>
                <a:effectLst>
                  <a:glow rad="330200">
                    <a:srgbClr val="000000">
                      <a:alpha val="75000"/>
                    </a:srgbClr>
                  </a:glow>
                </a:effectLst>
                <a:latin typeface="Arial"/>
                <a:ea typeface="ＭＳ Ｐゴシック" charset="0"/>
                <a:cs typeface="Arial"/>
              </a:rPr>
              <a:t>awe </a:t>
            </a:r>
            <a:r>
              <a:rPr lang="en-US" sz="2800" b="1" dirty="0">
                <a:solidFill>
                  <a:srgbClr val="FFFFFF"/>
                </a:solidFill>
                <a:effectLst>
                  <a:glow rad="330200">
                    <a:srgbClr val="000000">
                      <a:alpha val="75000"/>
                    </a:srgbClr>
                  </a:glow>
                </a:effectLst>
                <a:latin typeface="Arial"/>
                <a:ea typeface="ＭＳ Ｐゴシック" charset="0"/>
                <a:cs typeface="Arial"/>
              </a:rPr>
              <a:t>at the glory of heaven and the privilege of heaven as our future home!</a:t>
            </a:r>
          </a:p>
          <a:p>
            <a:pPr marL="514350" indent="-514350" defTabSz="914400" eaLnBrk="0" fontAlgn="base" hangingPunct="0">
              <a:spcBef>
                <a:spcPct val="0"/>
              </a:spcBef>
              <a:spcAft>
                <a:spcPct val="0"/>
              </a:spcAft>
              <a:buFont typeface="+mj-lt"/>
              <a:buAutoNum type="arabicPeriod" startAt="8"/>
            </a:pPr>
            <a:endParaRPr lang="en-US" sz="2800" b="1" dirty="0">
              <a:solidFill>
                <a:srgbClr val="FFFFFF"/>
              </a:solidFill>
              <a:effectLst>
                <a:glow rad="330200">
                  <a:srgbClr val="000000">
                    <a:alpha val="75000"/>
                  </a:srgbClr>
                </a:glow>
              </a:effectLst>
              <a:latin typeface="Arial"/>
              <a:ea typeface="ＭＳ Ｐゴシック" charset="0"/>
              <a:cs typeface="Arial"/>
            </a:endParaRPr>
          </a:p>
          <a:p>
            <a:pPr marL="514350" indent="-514350" defTabSz="914400" eaLnBrk="0" fontAlgn="base" hangingPunct="0">
              <a:spcBef>
                <a:spcPct val="0"/>
              </a:spcBef>
              <a:spcAft>
                <a:spcPct val="0"/>
              </a:spcAft>
              <a:buFont typeface="+mj-lt"/>
              <a:buAutoNum type="arabicPeriod" startAt="8"/>
            </a:pPr>
            <a:r>
              <a:rPr lang="en-US" sz="2800" b="1" dirty="0">
                <a:solidFill>
                  <a:srgbClr val="FFFFFF"/>
                </a:solidFill>
                <a:effectLst>
                  <a:glow rad="330200">
                    <a:srgbClr val="000000">
                      <a:alpha val="75000"/>
                    </a:srgbClr>
                  </a:glow>
                </a:effectLst>
                <a:latin typeface="Arial"/>
                <a:ea typeface="ＭＳ Ｐゴシック" charset="0"/>
                <a:cs typeface="Arial"/>
              </a:rPr>
              <a:t>Make any needed </a:t>
            </a:r>
            <a:r>
              <a:rPr lang="en-US" sz="2800" b="1" dirty="0">
                <a:solidFill>
                  <a:srgbClr val="FFFF00"/>
                </a:solidFill>
                <a:effectLst>
                  <a:glow rad="330200">
                    <a:srgbClr val="000000">
                      <a:alpha val="75000"/>
                    </a:srgbClr>
                  </a:glow>
                </a:effectLst>
                <a:latin typeface="Arial"/>
                <a:ea typeface="ＭＳ Ｐゴシック" charset="0"/>
                <a:cs typeface="Arial"/>
              </a:rPr>
              <a:t>changes </a:t>
            </a:r>
            <a:r>
              <a:rPr lang="en-US" sz="2800" b="1" dirty="0">
                <a:solidFill>
                  <a:srgbClr val="FFFFFF"/>
                </a:solidFill>
                <a:effectLst>
                  <a:glow rad="330200">
                    <a:srgbClr val="000000">
                      <a:alpha val="75000"/>
                    </a:srgbClr>
                  </a:glow>
                </a:effectLst>
                <a:latin typeface="Arial"/>
                <a:ea typeface="ＭＳ Ｐゴシック" charset="0"/>
                <a:cs typeface="Arial"/>
              </a:rPr>
              <a:t>in his or her life to appear before Him unashamedly </a:t>
            </a:r>
          </a:p>
        </p:txBody>
      </p:sp>
    </p:spTree>
    <p:extLst>
      <p:ext uri="{BB962C8B-B14F-4D97-AF65-F5344CB8AC3E}">
        <p14:creationId xmlns:p14="http://schemas.microsoft.com/office/powerpoint/2010/main" val="28546770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up)">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wipe(up)">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0" y="717826"/>
            <a:ext cx="3898348"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 name="Title 1"/>
          <p:cNvSpPr>
            <a:spLocks noGrp="1"/>
          </p:cNvSpPr>
          <p:nvPr>
            <p:ph type="title"/>
          </p:nvPr>
        </p:nvSpPr>
        <p:spPr>
          <a:xfrm>
            <a:off x="1115396" y="4"/>
            <a:ext cx="7034695" cy="773044"/>
          </a:xfrm>
          <a:solidFill>
            <a:schemeClr val="tx1"/>
          </a:solidFill>
        </p:spPr>
        <p:txBody>
          <a:bodyPr anchor="ctr"/>
          <a:lstStyle/>
          <a:p>
            <a:r>
              <a:rPr lang="en-US" sz="3600" b="1" dirty="0">
                <a:solidFill>
                  <a:srgbClr val="FFFFFF"/>
                </a:solidFill>
                <a:ea typeface="ＭＳ Ｐゴシック"/>
                <a:cs typeface="ＭＳ Ｐゴシック"/>
              </a:rPr>
              <a:t>Course </a:t>
            </a:r>
            <a:r>
              <a:rPr lang="en-US" sz="3600" b="1" dirty="0" smtClean="0">
                <a:solidFill>
                  <a:srgbClr val="FFFFFF"/>
                </a:solidFill>
                <a:ea typeface="ＭＳ Ｐゴシック"/>
                <a:cs typeface="ＭＳ Ｐゴシック"/>
              </a:rPr>
              <a:t>Requirements</a:t>
            </a:r>
            <a:endParaRPr lang="en-US" b="1" dirty="0"/>
          </a:p>
        </p:txBody>
      </p:sp>
      <p:sp>
        <p:nvSpPr>
          <p:cNvPr id="3" name="Rectangle 3"/>
          <p:cNvSpPr txBox="1">
            <a:spLocks noChangeArrowheads="1"/>
          </p:cNvSpPr>
          <p:nvPr/>
        </p:nvSpPr>
        <p:spPr bwMode="auto">
          <a:xfrm>
            <a:off x="8345624" y="44172"/>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2</a:t>
            </a:r>
          </a:p>
        </p:txBody>
      </p:sp>
      <p:sp>
        <p:nvSpPr>
          <p:cNvPr id="5" name="Rectangle 4"/>
          <p:cNvSpPr/>
          <p:nvPr/>
        </p:nvSpPr>
        <p:spPr>
          <a:xfrm>
            <a:off x="3108744" y="634364"/>
            <a:ext cx="3047999" cy="523220"/>
          </a:xfrm>
          <a:prstGeom prst="rect">
            <a:avLst/>
          </a:prstGeom>
        </p:spPr>
        <p:txBody>
          <a:bodyPr wrap="square">
            <a:spAutoFit/>
          </a:bodyPr>
          <a:lstStyle/>
          <a:p>
            <a:pPr algn="ctr" defTabSz="914400" eaLnBrk="0" fontAlgn="base" hangingPunct="0">
              <a:spcBef>
                <a:spcPct val="0"/>
              </a:spcBef>
              <a:spcAft>
                <a:spcPct val="0"/>
              </a:spcAft>
            </a:pPr>
            <a:r>
              <a:rPr lang="en-US" sz="2800" b="1" dirty="0">
                <a:solidFill>
                  <a:srgbClr val="FFFFFF"/>
                </a:solidFill>
                <a:effectLst>
                  <a:glow rad="330200">
                    <a:srgbClr val="000000">
                      <a:alpha val="75000"/>
                    </a:srgbClr>
                  </a:glow>
                </a:effectLst>
                <a:latin typeface="Arial"/>
                <a:ea typeface="ＭＳ Ｐゴシック" charset="0"/>
                <a:cs typeface="Arial"/>
              </a:rPr>
              <a:t>200 points</a:t>
            </a:r>
          </a:p>
        </p:txBody>
      </p:sp>
      <p:sp>
        <p:nvSpPr>
          <p:cNvPr id="8" name="Rectangle 7"/>
          <p:cNvSpPr/>
          <p:nvPr/>
        </p:nvSpPr>
        <p:spPr>
          <a:xfrm>
            <a:off x="254566" y="1429747"/>
            <a:ext cx="3946328" cy="1384995"/>
          </a:xfrm>
          <a:prstGeom prst="rect">
            <a:avLst/>
          </a:prstGeom>
          <a:effectLst/>
        </p:spPr>
        <p:txBody>
          <a:bodyPr wrap="square">
            <a:spAutoFit/>
          </a:bodyPr>
          <a:lstStyle/>
          <a:p>
            <a:pPr algn="ctr" defTabSz="914400" eaLnBrk="0" fontAlgn="base" hangingPunct="0">
              <a:spcBef>
                <a:spcPct val="0"/>
              </a:spcBef>
              <a:spcAft>
                <a:spcPct val="0"/>
              </a:spcAft>
            </a:pPr>
            <a:r>
              <a:rPr lang="en-US" sz="2800" b="1" dirty="0">
                <a:solidFill>
                  <a:srgbClr val="FFFFFF"/>
                </a:solidFill>
                <a:effectLst>
                  <a:glow rad="330200">
                    <a:srgbClr val="000000">
                      <a:alpha val="75000"/>
                    </a:srgbClr>
                  </a:glow>
                </a:effectLst>
                <a:latin typeface="Arial"/>
                <a:ea typeface="ＭＳ Ｐゴシック" charset="0"/>
                <a:cs typeface="Arial"/>
              </a:rPr>
              <a:t>Reading (40) </a:t>
            </a:r>
            <a:br>
              <a:rPr lang="en-US" sz="2800" b="1" dirty="0">
                <a:solidFill>
                  <a:srgbClr val="FFFFFF"/>
                </a:solidFill>
                <a:effectLst>
                  <a:glow rad="330200">
                    <a:srgbClr val="000000">
                      <a:alpha val="75000"/>
                    </a:srgbClr>
                  </a:glow>
                </a:effectLst>
                <a:latin typeface="Arial"/>
                <a:ea typeface="ＭＳ Ｐゴシック" charset="0"/>
                <a:cs typeface="Arial"/>
              </a:rPr>
            </a:br>
            <a:r>
              <a:rPr lang="en-US" sz="2800" b="1" dirty="0" err="1">
                <a:solidFill>
                  <a:srgbClr val="FFFF00"/>
                </a:solidFill>
                <a:effectLst>
                  <a:glow rad="330200">
                    <a:srgbClr val="000000">
                      <a:alpha val="75000"/>
                    </a:srgbClr>
                  </a:glow>
                </a:effectLst>
                <a:latin typeface="Arial"/>
                <a:ea typeface="ＭＳ Ｐゴシック" charset="0"/>
                <a:cs typeface="Arial"/>
              </a:rPr>
              <a:t>Wiersbe</a:t>
            </a:r>
            <a:r>
              <a:rPr lang="en-US" sz="2800" b="1" dirty="0">
                <a:solidFill>
                  <a:srgbClr val="FFFF00"/>
                </a:solidFill>
                <a:effectLst>
                  <a:glow rad="330200">
                    <a:srgbClr val="000000">
                      <a:alpha val="75000"/>
                    </a:srgbClr>
                  </a:glow>
                </a:effectLst>
                <a:latin typeface="Arial"/>
                <a:ea typeface="ＭＳ Ｐゴシック" charset="0"/>
                <a:cs typeface="Arial"/>
              </a:rPr>
              <a:t> (20) + </a:t>
            </a:r>
            <a:br>
              <a:rPr lang="en-US" sz="2800" b="1" dirty="0">
                <a:solidFill>
                  <a:srgbClr val="FFFF00"/>
                </a:solidFill>
                <a:effectLst>
                  <a:glow rad="330200">
                    <a:srgbClr val="000000">
                      <a:alpha val="75000"/>
                    </a:srgbClr>
                  </a:glow>
                </a:effectLst>
                <a:latin typeface="Arial"/>
                <a:ea typeface="ＭＳ Ｐゴシック" charset="0"/>
                <a:cs typeface="Arial"/>
              </a:rPr>
            </a:br>
            <a:r>
              <a:rPr lang="en-US" sz="2800" b="1" dirty="0">
                <a:solidFill>
                  <a:srgbClr val="FFFF00"/>
                </a:solidFill>
                <a:effectLst>
                  <a:glow rad="330200">
                    <a:srgbClr val="000000">
                      <a:alpha val="75000"/>
                    </a:srgbClr>
                  </a:glow>
                </a:effectLst>
                <a:latin typeface="Arial"/>
                <a:ea typeface="ＭＳ Ｐゴシック" charset="0"/>
                <a:cs typeface="Arial"/>
              </a:rPr>
              <a:t>Revelation (20)</a:t>
            </a:r>
            <a:endParaRPr lang="en-US" sz="4800" b="1" dirty="0">
              <a:solidFill>
                <a:srgbClr val="FFFF00"/>
              </a:solidFill>
              <a:effectLst>
                <a:glow rad="330200">
                  <a:srgbClr val="000000">
                    <a:alpha val="75000"/>
                  </a:srgbClr>
                </a:glow>
              </a:effectLst>
              <a:latin typeface="Arial"/>
              <a:ea typeface="ＭＳ Ｐゴシック" charset="0"/>
              <a:cs typeface="Arial"/>
            </a:endParaRPr>
          </a:p>
        </p:txBody>
      </p:sp>
      <p:pic>
        <p:nvPicPr>
          <p:cNvPr id="4" name="Picture 3" descr="rev intro requirements king-strategy-clip-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793" y="3832086"/>
            <a:ext cx="2755900" cy="2946400"/>
          </a:xfrm>
          <a:prstGeom prst="rect">
            <a:avLst/>
          </a:prstGeom>
        </p:spPr>
      </p:pic>
      <p:sp>
        <p:nvSpPr>
          <p:cNvPr id="7" name="Down Arrow 6"/>
          <p:cNvSpPr/>
          <p:nvPr/>
        </p:nvSpPr>
        <p:spPr bwMode="auto">
          <a:xfrm rot="8511449">
            <a:off x="2562092" y="2760862"/>
            <a:ext cx="1358348" cy="2341217"/>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1" name="Cloud 10"/>
          <p:cNvSpPr/>
          <p:nvPr/>
        </p:nvSpPr>
        <p:spPr bwMode="auto">
          <a:xfrm>
            <a:off x="5080002" y="673652"/>
            <a:ext cx="3898348"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2" name="Rectangle 11"/>
          <p:cNvSpPr/>
          <p:nvPr/>
        </p:nvSpPr>
        <p:spPr>
          <a:xfrm>
            <a:off x="4982455" y="1385573"/>
            <a:ext cx="3839967" cy="1384995"/>
          </a:xfrm>
          <a:prstGeom prst="rect">
            <a:avLst/>
          </a:prstGeom>
          <a:effectLst/>
        </p:spPr>
        <p:txBody>
          <a:bodyPr wrap="square">
            <a:spAutoFit/>
          </a:bodyPr>
          <a:lstStyle/>
          <a:p>
            <a:pPr algn="ctr" defTabSz="914400" eaLnBrk="0" fontAlgn="base" hangingPunct="0">
              <a:spcBef>
                <a:spcPct val="0"/>
              </a:spcBef>
              <a:spcAft>
                <a:spcPct val="0"/>
              </a:spcAft>
            </a:pPr>
            <a:r>
              <a:rPr lang="en-US" sz="2800" b="1" dirty="0">
                <a:solidFill>
                  <a:srgbClr val="FFFFFF"/>
                </a:solidFill>
                <a:effectLst>
                  <a:glow rad="330200">
                    <a:srgbClr val="000000">
                      <a:alpha val="75000"/>
                    </a:srgbClr>
                  </a:glow>
                </a:effectLst>
                <a:latin typeface="Arial"/>
                <a:ea typeface="ＭＳ Ｐゴシック" charset="0"/>
                <a:cs typeface="Arial"/>
              </a:rPr>
              <a:t>Assessments (160)</a:t>
            </a:r>
            <a:br>
              <a:rPr lang="en-US" sz="2800" b="1" dirty="0">
                <a:solidFill>
                  <a:srgbClr val="FFFFFF"/>
                </a:solidFill>
                <a:effectLst>
                  <a:glow rad="330200">
                    <a:srgbClr val="000000">
                      <a:alpha val="75000"/>
                    </a:srgbClr>
                  </a:glow>
                </a:effectLst>
                <a:latin typeface="Arial"/>
                <a:ea typeface="ＭＳ Ｐゴシック" charset="0"/>
                <a:cs typeface="Arial"/>
              </a:rPr>
            </a:br>
            <a:r>
              <a:rPr lang="en-US" sz="2800" b="1" dirty="0">
                <a:solidFill>
                  <a:srgbClr val="FFFF00"/>
                </a:solidFill>
                <a:effectLst>
                  <a:glow rad="330200">
                    <a:srgbClr val="000000">
                      <a:alpha val="75000"/>
                    </a:srgbClr>
                  </a:glow>
                </a:effectLst>
                <a:latin typeface="Arial"/>
                <a:ea typeface="ＭＳ Ｐゴシック" charset="0"/>
                <a:cs typeface="Arial"/>
              </a:rPr>
              <a:t>4 Quizzes (80) + </a:t>
            </a:r>
            <a:br>
              <a:rPr lang="en-US" sz="2800" b="1" dirty="0">
                <a:solidFill>
                  <a:srgbClr val="FFFF00"/>
                </a:solidFill>
                <a:effectLst>
                  <a:glow rad="330200">
                    <a:srgbClr val="000000">
                      <a:alpha val="75000"/>
                    </a:srgbClr>
                  </a:glow>
                </a:effectLst>
                <a:latin typeface="Arial"/>
                <a:ea typeface="ＭＳ Ｐゴシック" charset="0"/>
                <a:cs typeface="Arial"/>
              </a:rPr>
            </a:br>
            <a:r>
              <a:rPr lang="en-US" sz="2800" b="1" dirty="0">
                <a:solidFill>
                  <a:srgbClr val="FFFF00"/>
                </a:solidFill>
                <a:effectLst>
                  <a:glow rad="330200">
                    <a:srgbClr val="000000">
                      <a:alpha val="75000"/>
                    </a:srgbClr>
                  </a:glow>
                </a:effectLst>
                <a:latin typeface="Arial"/>
                <a:ea typeface="ＭＳ Ｐゴシック" charset="0"/>
                <a:cs typeface="Arial"/>
              </a:rPr>
              <a:t>Final Exam (80)</a:t>
            </a:r>
            <a:endParaRPr lang="en-US" sz="4800" b="1" dirty="0">
              <a:solidFill>
                <a:srgbClr val="FFFF00"/>
              </a:solidFill>
              <a:effectLst>
                <a:glow rad="330200">
                  <a:srgbClr val="000000">
                    <a:alpha val="75000"/>
                  </a:srgbClr>
                </a:glow>
              </a:effectLst>
              <a:latin typeface="Arial"/>
              <a:ea typeface="ＭＳ Ｐゴシック" charset="0"/>
              <a:cs typeface="Arial"/>
            </a:endParaRPr>
          </a:p>
        </p:txBody>
      </p:sp>
      <p:sp>
        <p:nvSpPr>
          <p:cNvPr id="13" name="Down Arrow 12"/>
          <p:cNvSpPr/>
          <p:nvPr/>
        </p:nvSpPr>
        <p:spPr bwMode="auto">
          <a:xfrm rot="13029005">
            <a:off x="5622449" y="2763931"/>
            <a:ext cx="1358348" cy="2341217"/>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2915217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up)">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500"/>
                            </p:stCondLst>
                            <p:childTnLst>
                              <p:par>
                                <p:cTn id="24" presetID="55"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up)">
                                      <p:cBhvr>
                                        <p:cTn id="3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5396" y="4"/>
            <a:ext cx="7034695" cy="773044"/>
          </a:xfrm>
          <a:solidFill>
            <a:schemeClr val="tx1"/>
          </a:solidFill>
        </p:spPr>
        <p:txBody>
          <a:bodyPr anchor="ctr"/>
          <a:lstStyle/>
          <a:p>
            <a:r>
              <a:rPr lang="en-US" sz="3600" b="1" dirty="0" smtClean="0">
                <a:solidFill>
                  <a:srgbClr val="FFFFFF"/>
                </a:solidFill>
                <a:ea typeface="ＭＳ Ｐゴシック"/>
                <a:cs typeface="ＭＳ Ｐゴシック"/>
              </a:rPr>
              <a:t>Contacting Me</a:t>
            </a:r>
            <a:endParaRPr lang="en-US" b="1" dirty="0"/>
          </a:p>
        </p:txBody>
      </p:sp>
      <p:sp>
        <p:nvSpPr>
          <p:cNvPr id="3" name="Rectangle 3"/>
          <p:cNvSpPr txBox="1">
            <a:spLocks noChangeArrowheads="1"/>
          </p:cNvSpPr>
          <p:nvPr/>
        </p:nvSpPr>
        <p:spPr bwMode="auto">
          <a:xfrm>
            <a:off x="8345624" y="44172"/>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4</a:t>
            </a:r>
          </a:p>
        </p:txBody>
      </p:sp>
      <p:sp>
        <p:nvSpPr>
          <p:cNvPr id="5" name="Rectangle 4"/>
          <p:cNvSpPr/>
          <p:nvPr/>
        </p:nvSpPr>
        <p:spPr>
          <a:xfrm>
            <a:off x="3108744" y="634364"/>
            <a:ext cx="3047999" cy="523220"/>
          </a:xfrm>
          <a:prstGeom prst="rect">
            <a:avLst/>
          </a:prstGeom>
        </p:spPr>
        <p:txBody>
          <a:bodyPr wrap="square">
            <a:spAutoFit/>
          </a:bodyPr>
          <a:lstStyle/>
          <a:p>
            <a:pPr algn="ctr" defTabSz="914400" eaLnBrk="0" fontAlgn="base" hangingPunct="0">
              <a:spcBef>
                <a:spcPct val="0"/>
              </a:spcBef>
              <a:spcAft>
                <a:spcPct val="0"/>
              </a:spcAft>
            </a:pPr>
            <a:r>
              <a:rPr lang="en-US" sz="2800" b="1" dirty="0">
                <a:solidFill>
                  <a:srgbClr val="FFFFFF"/>
                </a:solidFill>
                <a:effectLst>
                  <a:glow rad="330200">
                    <a:srgbClr val="000000">
                      <a:alpha val="75000"/>
                    </a:srgbClr>
                  </a:glow>
                </a:effectLst>
                <a:latin typeface="Arial"/>
                <a:ea typeface="ＭＳ Ｐゴシック" charset="0"/>
                <a:cs typeface="Arial"/>
              </a:rPr>
              <a:t>Some options</a:t>
            </a:r>
          </a:p>
        </p:txBody>
      </p:sp>
      <p:pic>
        <p:nvPicPr>
          <p:cNvPr id="9" name="Picture 8" descr="servant leadership paw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17" y="1384852"/>
            <a:ext cx="3302000" cy="2641600"/>
          </a:xfrm>
          <a:prstGeom prst="rect">
            <a:avLst/>
          </a:prstGeom>
        </p:spPr>
      </p:pic>
      <p:sp>
        <p:nvSpPr>
          <p:cNvPr id="14" name="Rectangle 13"/>
          <p:cNvSpPr/>
          <p:nvPr/>
        </p:nvSpPr>
        <p:spPr>
          <a:xfrm>
            <a:off x="3511830" y="1550972"/>
            <a:ext cx="5632170" cy="1815882"/>
          </a:xfrm>
          <a:prstGeom prst="rect">
            <a:avLst/>
          </a:prstGeom>
        </p:spPr>
        <p:txBody>
          <a:bodyPr wrap="square">
            <a:spAutoFit/>
          </a:bodyPr>
          <a:lstStyle/>
          <a:p>
            <a:pPr marL="176213" indent="-176213" defTabSz="914400" eaLnBrk="0" fontAlgn="base" hangingPunct="0">
              <a:spcBef>
                <a:spcPct val="0"/>
              </a:spcBef>
              <a:spcAft>
                <a:spcPct val="0"/>
              </a:spcAft>
              <a:buFont typeface="Arial"/>
              <a:buChar char="•"/>
            </a:pPr>
            <a:r>
              <a:rPr lang="en-US" sz="2800" b="1" dirty="0" err="1">
                <a:solidFill>
                  <a:srgbClr val="FFFFFF"/>
                </a:solidFill>
                <a:effectLst>
                  <a:glow rad="330200">
                    <a:srgbClr val="000000">
                      <a:alpha val="75000"/>
                    </a:srgbClr>
                  </a:glow>
                </a:effectLst>
                <a:latin typeface="Arial"/>
                <a:ea typeface="ＭＳ Ｐゴシック" charset="0"/>
                <a:cs typeface="Arial"/>
              </a:rPr>
              <a:t>griffith@sbc.edu.sg</a:t>
            </a:r>
            <a:endParaRPr lang="en-US" sz="2800" b="1" dirty="0">
              <a:solidFill>
                <a:srgbClr val="FFFFFF"/>
              </a:solidFill>
              <a:effectLst>
                <a:glow rad="330200">
                  <a:srgbClr val="000000">
                    <a:alpha val="75000"/>
                  </a:srgbClr>
                </a:glow>
              </a:effectLst>
              <a:latin typeface="Arial"/>
              <a:ea typeface="ＭＳ Ｐゴシック" charset="0"/>
              <a:cs typeface="Arial"/>
            </a:endParaRPr>
          </a:p>
          <a:p>
            <a:pPr marL="176213" indent="-176213" defTabSz="914400" eaLnBrk="0" fontAlgn="base" hangingPunct="0">
              <a:spcBef>
                <a:spcPct val="0"/>
              </a:spcBef>
              <a:spcAft>
                <a:spcPct val="0"/>
              </a:spcAft>
              <a:buFont typeface="Arial"/>
              <a:buChar char="•"/>
            </a:pPr>
            <a:r>
              <a:rPr lang="en-US" sz="2800" b="1" dirty="0">
                <a:solidFill>
                  <a:srgbClr val="FFFFFF"/>
                </a:solidFill>
                <a:effectLst>
                  <a:glow rad="330200">
                    <a:srgbClr val="000000">
                      <a:alpha val="75000"/>
                    </a:srgbClr>
                  </a:glow>
                </a:effectLst>
                <a:latin typeface="Arial"/>
                <a:ea typeface="ＭＳ Ｐゴシック" charset="0"/>
                <a:cs typeface="Arial"/>
              </a:rPr>
              <a:t>Mobile 65-9113-7090</a:t>
            </a:r>
          </a:p>
          <a:p>
            <a:pPr marL="176213" indent="-176213" defTabSz="914400" eaLnBrk="0" fontAlgn="base" hangingPunct="0">
              <a:spcBef>
                <a:spcPct val="0"/>
              </a:spcBef>
              <a:spcAft>
                <a:spcPct val="0"/>
              </a:spcAft>
              <a:buFont typeface="Arial"/>
              <a:buChar char="•"/>
            </a:pPr>
            <a:r>
              <a:rPr lang="en-US" sz="2800" b="1" dirty="0">
                <a:solidFill>
                  <a:srgbClr val="FFFFFF"/>
                </a:solidFill>
                <a:effectLst>
                  <a:glow rad="330200">
                    <a:srgbClr val="000000">
                      <a:alpha val="75000"/>
                    </a:srgbClr>
                  </a:glow>
                </a:effectLst>
                <a:latin typeface="Arial"/>
                <a:ea typeface="ＭＳ Ｐゴシック" charset="0"/>
                <a:cs typeface="Arial"/>
              </a:rPr>
              <a:t>Office: 65-6559-</a:t>
            </a:r>
            <a:r>
              <a:rPr lang="en-US" sz="2800" b="1" dirty="0" smtClean="0">
                <a:solidFill>
                  <a:srgbClr val="FFFFFF"/>
                </a:solidFill>
                <a:effectLst>
                  <a:glow rad="330200">
                    <a:srgbClr val="000000">
                      <a:alpha val="75000"/>
                    </a:srgbClr>
                  </a:glow>
                </a:effectLst>
                <a:latin typeface="Arial"/>
                <a:ea typeface="ＭＳ Ｐゴシック" charset="0"/>
                <a:cs typeface="Arial"/>
              </a:rPr>
              <a:t>1513</a:t>
            </a:r>
            <a:endParaRPr lang="en-US" sz="2800" b="1" dirty="0">
              <a:solidFill>
                <a:srgbClr val="FFFFFF"/>
              </a:solidFill>
              <a:effectLst>
                <a:glow rad="330200">
                  <a:srgbClr val="000000">
                    <a:alpha val="75000"/>
                  </a:srgbClr>
                </a:glow>
              </a:effectLst>
              <a:latin typeface="Arial"/>
              <a:ea typeface="ＭＳ Ｐゴシック" charset="0"/>
              <a:cs typeface="Arial"/>
            </a:endParaRPr>
          </a:p>
          <a:p>
            <a:pPr marL="176213" indent="-176213" defTabSz="914400" eaLnBrk="0" fontAlgn="base" hangingPunct="0">
              <a:spcBef>
                <a:spcPct val="0"/>
              </a:spcBef>
              <a:spcAft>
                <a:spcPct val="0"/>
              </a:spcAft>
              <a:buFont typeface="Arial"/>
              <a:buChar char="•"/>
            </a:pPr>
            <a:r>
              <a:rPr lang="en-US" sz="2800" b="1" dirty="0">
                <a:solidFill>
                  <a:srgbClr val="FFFFFF"/>
                </a:solidFill>
                <a:effectLst>
                  <a:glow rad="330200">
                    <a:srgbClr val="000000">
                      <a:alpha val="75000"/>
                    </a:srgbClr>
                  </a:glow>
                </a:effectLst>
                <a:latin typeface="Arial"/>
                <a:ea typeface="ＭＳ Ｐゴシック" charset="0"/>
                <a:cs typeface="Arial"/>
              </a:rPr>
              <a:t>SBC mailbox L19</a:t>
            </a:r>
          </a:p>
        </p:txBody>
      </p:sp>
    </p:spTree>
    <p:extLst>
      <p:ext uri="{BB962C8B-B14F-4D97-AF65-F5344CB8AC3E}">
        <p14:creationId xmlns:p14="http://schemas.microsoft.com/office/powerpoint/2010/main" val="35609061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3313" name="Rectangle 2"/>
          <p:cNvSpPr>
            <a:spLocks noGrp="1" noChangeArrowheads="1"/>
          </p:cNvSpPr>
          <p:nvPr>
            <p:ph type="title"/>
          </p:nvPr>
        </p:nvSpPr>
        <p:spPr>
          <a:xfrm>
            <a:off x="914400" y="333375"/>
            <a:ext cx="5029200" cy="609600"/>
          </a:xfrm>
        </p:spPr>
        <p:txBody>
          <a:bodyPr/>
          <a:lstStyle/>
          <a:p>
            <a:r>
              <a:rPr lang="en-US" sz="2800" dirty="0">
                <a:latin typeface="Times New Roman" charset="0"/>
                <a:ea typeface="ＭＳ Ｐゴシック" charset="0"/>
                <a:cs typeface="ＭＳ Ｐゴシック" charset="0"/>
              </a:rPr>
              <a:t>Jesus, </a:t>
            </a:r>
            <a:r>
              <a:rPr lang="en-US" sz="2800" dirty="0" smtClean="0">
                <a:latin typeface="Times New Roman" charset="0"/>
                <a:ea typeface="ＭＳ Ｐゴシック" charset="0"/>
                <a:cs typeface="ＭＳ Ｐゴシック" charset="0"/>
              </a:rPr>
              <a:t>God</a:t>
            </a:r>
            <a:r>
              <a:rPr lang="fr-FR" altLang="ja-JP" sz="2800" dirty="0" smtClean="0">
                <a:latin typeface="Times New Roman" charset="0"/>
                <a:ea typeface="ＭＳ Ｐゴシック" charset="0"/>
                <a:cs typeface="ＭＳ Ｐゴシック" charset="0"/>
              </a:rPr>
              <a:t>'</a:t>
            </a:r>
            <a:r>
              <a:rPr lang="en-US" altLang="ja-JP" sz="2800" dirty="0" smtClean="0">
                <a:latin typeface="Times New Roman" charset="0"/>
                <a:ea typeface="ＭＳ Ｐゴシック" charset="0"/>
                <a:cs typeface="ＭＳ Ｐゴシック" charset="0"/>
              </a:rPr>
              <a:t>s </a:t>
            </a:r>
            <a:r>
              <a:rPr lang="en-US" altLang="ja-JP" sz="2800" dirty="0">
                <a:latin typeface="Times New Roman" charset="0"/>
                <a:ea typeface="ＭＳ Ｐゴシック" charset="0"/>
                <a:cs typeface="ＭＳ Ｐゴシック" charset="0"/>
              </a:rPr>
              <a:t>Righteousness</a:t>
            </a:r>
            <a:r>
              <a:rPr lang="en-US" altLang="ja-JP" sz="2100" dirty="0">
                <a:latin typeface="Times New Roman" charset="0"/>
                <a:ea typeface="ＭＳ Ｐゴシック" charset="0"/>
                <a:cs typeface="ＭＳ Ｐゴシック" charset="0"/>
              </a:rPr>
              <a:t> 1/4</a:t>
            </a:r>
            <a:endParaRPr lang="en-US" sz="2100" dirty="0">
              <a:latin typeface="Times New Roman" charset="0"/>
              <a:ea typeface="ＭＳ Ｐゴシック" charset="0"/>
              <a:cs typeface="ＭＳ Ｐゴシック" charset="0"/>
            </a:endParaRPr>
          </a:p>
        </p:txBody>
      </p:sp>
      <p:pic>
        <p:nvPicPr>
          <p:cNvPr id="653314" name="Picture 4" descr="27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09" name="Rectangle 5"/>
          <p:cNvSpPr>
            <a:spLocks noChangeArrowheads="1"/>
          </p:cNvSpPr>
          <p:nvPr/>
        </p:nvSpPr>
        <p:spPr bwMode="auto">
          <a:xfrm>
            <a:off x="0" y="0"/>
            <a:ext cx="9144000" cy="6858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Jesus, </a:t>
            </a:r>
            <a:r>
              <a:rPr lang="en-US" sz="3600" b="1" dirty="0" smtClean="0">
                <a:solidFill>
                  <a:srgbClr val="FFFFFF"/>
                </a:solidFill>
                <a:latin typeface="Arial" charset="0"/>
                <a:ea typeface="Arial" charset="0"/>
                <a:cs typeface="Arial" charset="0"/>
              </a:rPr>
              <a:t>God</a:t>
            </a:r>
            <a:r>
              <a:rPr lang="fr-FR" sz="3600" b="1" dirty="0" smtClean="0">
                <a:solidFill>
                  <a:srgbClr val="FFFFFF"/>
                </a:solidFill>
                <a:latin typeface="Arial" charset="0"/>
                <a:ea typeface="Arial" charset="0"/>
                <a:cs typeface="Arial" charset="0"/>
              </a:rPr>
              <a:t>'</a:t>
            </a:r>
            <a:r>
              <a:rPr lang="en-US" sz="3600" b="1" dirty="0" smtClean="0">
                <a:solidFill>
                  <a:srgbClr val="FFFFFF"/>
                </a:solidFill>
                <a:latin typeface="Arial" charset="0"/>
                <a:ea typeface="Arial" charset="0"/>
                <a:cs typeface="Arial" charset="0"/>
              </a:rPr>
              <a:t>s </a:t>
            </a:r>
            <a:r>
              <a:rPr lang="en-US" sz="3600" b="1" dirty="0">
                <a:solidFill>
                  <a:srgbClr val="FFFFFF"/>
                </a:solidFill>
                <a:latin typeface="Arial" charset="0"/>
                <a:ea typeface="Arial" charset="0"/>
                <a:cs typeface="Arial" charset="0"/>
              </a:rPr>
              <a:t>righteousness revealed,</a:t>
            </a:r>
          </a:p>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The Son of Man, the Son of God,</a:t>
            </a:r>
          </a:p>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His kingdom comes;</a:t>
            </a:r>
          </a:p>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Jesus, </a:t>
            </a:r>
            <a:r>
              <a:rPr lang="en-US" sz="3600" b="1" dirty="0" smtClean="0">
                <a:solidFill>
                  <a:srgbClr val="FFFFFF"/>
                </a:solidFill>
                <a:latin typeface="Arial" charset="0"/>
                <a:ea typeface="Arial" charset="0"/>
                <a:cs typeface="Arial" charset="0"/>
              </a:rPr>
              <a:t>redemption</a:t>
            </a:r>
            <a:r>
              <a:rPr lang="fr-FR" sz="3600" b="1" dirty="0" smtClean="0">
                <a:solidFill>
                  <a:srgbClr val="FFFFFF"/>
                </a:solidFill>
                <a:latin typeface="Arial" charset="0"/>
                <a:ea typeface="Arial" charset="0"/>
                <a:cs typeface="Arial" charset="0"/>
              </a:rPr>
              <a:t>'</a:t>
            </a:r>
            <a:r>
              <a:rPr lang="en-US" sz="3600" b="1" dirty="0" smtClean="0">
                <a:solidFill>
                  <a:srgbClr val="FFFFFF"/>
                </a:solidFill>
                <a:latin typeface="Arial" charset="0"/>
                <a:ea typeface="Arial" charset="0"/>
                <a:cs typeface="Arial" charset="0"/>
              </a:rPr>
              <a:t>s </a:t>
            </a:r>
            <a:r>
              <a:rPr lang="en-US" sz="3600" b="1" dirty="0">
                <a:solidFill>
                  <a:srgbClr val="FFFFFF"/>
                </a:solidFill>
                <a:latin typeface="Arial" charset="0"/>
                <a:ea typeface="Arial" charset="0"/>
                <a:cs typeface="Arial" charset="0"/>
              </a:rPr>
              <a:t>sacrifice,</a:t>
            </a:r>
          </a:p>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Now glorified, now justified,</a:t>
            </a:r>
          </a:p>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His kingdom comes.</a:t>
            </a:r>
          </a:p>
        </p:txBody>
      </p:sp>
    </p:spTree>
    <p:extLst>
      <p:ext uri="{BB962C8B-B14F-4D97-AF65-F5344CB8AC3E}">
        <p14:creationId xmlns:p14="http://schemas.microsoft.com/office/powerpoint/2010/main" val="17092128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61" name="Rectangle 3"/>
          <p:cNvSpPr>
            <a:spLocks noGrp="1" noChangeArrowheads="1"/>
          </p:cNvSpPr>
          <p:nvPr>
            <p:ph type="title"/>
          </p:nvPr>
        </p:nvSpPr>
        <p:spPr>
          <a:xfrm>
            <a:off x="914400" y="333375"/>
            <a:ext cx="5029200" cy="609600"/>
          </a:xfrm>
        </p:spPr>
        <p:txBody>
          <a:bodyPr/>
          <a:lstStyle/>
          <a:p>
            <a:r>
              <a:rPr lang="en-US" sz="2800" dirty="0">
                <a:latin typeface="Times New Roman" charset="0"/>
                <a:ea typeface="ＭＳ Ｐゴシック" charset="0"/>
                <a:cs typeface="ＭＳ Ｐゴシック" charset="0"/>
              </a:rPr>
              <a:t>Jesus, </a:t>
            </a:r>
            <a:r>
              <a:rPr lang="en-US" sz="2800" dirty="0" smtClean="0">
                <a:latin typeface="Times New Roman" charset="0"/>
                <a:ea typeface="ＭＳ Ｐゴシック" charset="0"/>
                <a:cs typeface="ＭＳ Ｐゴシック" charset="0"/>
              </a:rPr>
              <a:t>God</a:t>
            </a:r>
            <a:r>
              <a:rPr lang="fr-FR" altLang="ja-JP" sz="2800" dirty="0" smtClean="0">
                <a:latin typeface="Times New Roman" charset="0"/>
                <a:ea typeface="ＭＳ Ｐゴシック" charset="0"/>
                <a:cs typeface="ＭＳ Ｐゴシック" charset="0"/>
              </a:rPr>
              <a:t>'</a:t>
            </a:r>
            <a:r>
              <a:rPr lang="en-US" altLang="ja-JP" sz="2800" dirty="0" smtClean="0">
                <a:latin typeface="Times New Roman" charset="0"/>
                <a:ea typeface="ＭＳ Ｐゴシック" charset="0"/>
                <a:cs typeface="ＭＳ Ｐゴシック" charset="0"/>
              </a:rPr>
              <a:t>s </a:t>
            </a:r>
            <a:r>
              <a:rPr lang="en-US" altLang="ja-JP" sz="2800" dirty="0">
                <a:latin typeface="Times New Roman" charset="0"/>
                <a:ea typeface="ＭＳ Ｐゴシック" charset="0"/>
                <a:cs typeface="ＭＳ Ｐゴシック" charset="0"/>
              </a:rPr>
              <a:t>Righteousness 2/4</a:t>
            </a:r>
            <a:endParaRPr lang="en-US" sz="2100" dirty="0">
              <a:latin typeface="Times New Roman" charset="0"/>
              <a:ea typeface="ＭＳ Ｐゴシック" charset="0"/>
              <a:cs typeface="ＭＳ Ｐゴシック" charset="0"/>
            </a:endParaRPr>
          </a:p>
        </p:txBody>
      </p:sp>
      <p:pic>
        <p:nvPicPr>
          <p:cNvPr id="655362" name="Picture 2" descr="27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29" name="Rectangle 5"/>
          <p:cNvSpPr>
            <a:spLocks noChangeArrowheads="1"/>
          </p:cNvSpPr>
          <p:nvPr/>
        </p:nvSpPr>
        <p:spPr bwMode="auto">
          <a:xfrm>
            <a:off x="0" y="0"/>
            <a:ext cx="9144000" cy="6858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ＭＳ Ｐゴシック" charset="0"/>
                <a:cs typeface="Arial" charset="0"/>
              </a:rPr>
              <a:t>And this kingdom will know no end,</a:t>
            </a:r>
          </a:p>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ＭＳ Ｐゴシック" charset="0"/>
                <a:cs typeface="Arial" charset="0"/>
              </a:rPr>
              <a:t>And its glory shall know no bounds,</a:t>
            </a:r>
          </a:p>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ＭＳ Ｐゴシック" charset="0"/>
                <a:cs typeface="Arial" charset="0"/>
              </a:rPr>
              <a:t>For the majesty and power</a:t>
            </a:r>
          </a:p>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ＭＳ Ｐゴシック" charset="0"/>
                <a:cs typeface="Arial" charset="0"/>
              </a:rPr>
              <a:t>Of this </a:t>
            </a:r>
            <a:r>
              <a:rPr lang="en-US" sz="3600" b="1" dirty="0" smtClean="0">
                <a:solidFill>
                  <a:srgbClr val="FFFFFF"/>
                </a:solidFill>
                <a:latin typeface="Arial" charset="0"/>
                <a:ea typeface="ＭＳ Ｐゴシック" charset="0"/>
                <a:cs typeface="Arial" charset="0"/>
              </a:rPr>
              <a:t>kingdom</a:t>
            </a:r>
            <a:r>
              <a:rPr lang="fr-FR" altLang="ja-JP" sz="3600" b="1" dirty="0" smtClean="0">
                <a:solidFill>
                  <a:srgbClr val="FFFFFF"/>
                </a:solidFill>
                <a:latin typeface="Arial" charset="0"/>
                <a:ea typeface="ＭＳ Ｐゴシック" charset="0"/>
                <a:cs typeface="Arial" charset="0"/>
              </a:rPr>
              <a:t>'</a:t>
            </a:r>
            <a:r>
              <a:rPr lang="en-US" altLang="ja-JP" sz="3600" b="1" dirty="0" smtClean="0">
                <a:solidFill>
                  <a:srgbClr val="FFFFFF"/>
                </a:solidFill>
                <a:latin typeface="Arial" charset="0"/>
                <a:ea typeface="ＭＳ Ｐゴシック" charset="0"/>
                <a:cs typeface="Arial" charset="0"/>
              </a:rPr>
              <a:t>s </a:t>
            </a:r>
            <a:r>
              <a:rPr lang="en-US" altLang="ja-JP" sz="3600" b="1" dirty="0">
                <a:solidFill>
                  <a:srgbClr val="FFFFFF"/>
                </a:solidFill>
                <a:latin typeface="Arial" charset="0"/>
                <a:ea typeface="ＭＳ Ｐゴシック" charset="0"/>
                <a:cs typeface="Arial" charset="0"/>
              </a:rPr>
              <a:t>King has come;</a:t>
            </a:r>
          </a:p>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ＭＳ Ｐゴシック" charset="0"/>
                <a:cs typeface="Arial" charset="0"/>
              </a:rPr>
              <a:t>And this </a:t>
            </a:r>
            <a:r>
              <a:rPr lang="en-US" sz="3600" b="1" dirty="0" smtClean="0">
                <a:solidFill>
                  <a:srgbClr val="FFFFFF"/>
                </a:solidFill>
                <a:latin typeface="Arial" charset="0"/>
                <a:ea typeface="ＭＳ Ｐゴシック" charset="0"/>
                <a:cs typeface="Arial" charset="0"/>
              </a:rPr>
              <a:t>kingdom</a:t>
            </a:r>
            <a:r>
              <a:rPr lang="fr-FR" altLang="ja-JP" sz="3600" b="1" dirty="0" smtClean="0">
                <a:solidFill>
                  <a:srgbClr val="FFFFFF"/>
                </a:solidFill>
                <a:latin typeface="Arial" charset="0"/>
                <a:ea typeface="ＭＳ Ｐゴシック" charset="0"/>
                <a:cs typeface="Arial" charset="0"/>
              </a:rPr>
              <a:t>'</a:t>
            </a:r>
            <a:r>
              <a:rPr lang="en-US" altLang="ja-JP" sz="3600" b="1" dirty="0" smtClean="0">
                <a:solidFill>
                  <a:srgbClr val="FFFFFF"/>
                </a:solidFill>
                <a:latin typeface="Arial" charset="0"/>
                <a:ea typeface="ＭＳ Ｐゴシック" charset="0"/>
                <a:cs typeface="Arial" charset="0"/>
              </a:rPr>
              <a:t>s </a:t>
            </a:r>
            <a:r>
              <a:rPr lang="en-US" altLang="ja-JP" sz="3600" b="1" dirty="0">
                <a:solidFill>
                  <a:srgbClr val="FFFFFF"/>
                </a:solidFill>
                <a:latin typeface="Arial" charset="0"/>
                <a:ea typeface="ＭＳ Ｐゴシック" charset="0"/>
                <a:cs typeface="Arial" charset="0"/>
              </a:rPr>
              <a:t>reign,</a:t>
            </a:r>
          </a:p>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ＭＳ Ｐゴシック" charset="0"/>
                <a:cs typeface="Arial" charset="0"/>
              </a:rPr>
              <a:t>And this </a:t>
            </a:r>
            <a:r>
              <a:rPr lang="en-US" sz="3600" b="1" dirty="0" smtClean="0">
                <a:solidFill>
                  <a:srgbClr val="FFFFFF"/>
                </a:solidFill>
                <a:latin typeface="Arial" charset="0"/>
                <a:ea typeface="ＭＳ Ｐゴシック" charset="0"/>
                <a:cs typeface="Arial" charset="0"/>
              </a:rPr>
              <a:t>kingdom</a:t>
            </a:r>
            <a:r>
              <a:rPr lang="fr-FR" altLang="ja-JP" sz="3600" b="1" dirty="0" smtClean="0">
                <a:solidFill>
                  <a:srgbClr val="FFFFFF"/>
                </a:solidFill>
                <a:latin typeface="Arial" charset="0"/>
                <a:ea typeface="ＭＳ Ｐゴシック" charset="0"/>
                <a:cs typeface="Arial" charset="0"/>
              </a:rPr>
              <a:t>'</a:t>
            </a:r>
            <a:r>
              <a:rPr lang="en-US" altLang="ja-JP" sz="3600" b="1" dirty="0" smtClean="0">
                <a:solidFill>
                  <a:srgbClr val="FFFFFF"/>
                </a:solidFill>
                <a:latin typeface="Arial" charset="0"/>
                <a:ea typeface="ＭＳ Ｐゴシック" charset="0"/>
                <a:cs typeface="Arial" charset="0"/>
              </a:rPr>
              <a:t>s </a:t>
            </a:r>
            <a:r>
              <a:rPr lang="en-US" altLang="ja-JP" sz="3600" b="1" dirty="0">
                <a:solidFill>
                  <a:srgbClr val="FFFFFF"/>
                </a:solidFill>
                <a:latin typeface="Arial" charset="0"/>
                <a:ea typeface="ＭＳ Ｐゴシック" charset="0"/>
                <a:cs typeface="Arial" charset="0"/>
              </a:rPr>
              <a:t>rule,</a:t>
            </a:r>
          </a:p>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ＭＳ Ｐゴシック" charset="0"/>
                <a:cs typeface="Arial" charset="0"/>
              </a:rPr>
              <a:t>And this </a:t>
            </a:r>
            <a:r>
              <a:rPr lang="en-US" sz="3600" b="1" dirty="0" smtClean="0">
                <a:solidFill>
                  <a:srgbClr val="FFFFFF"/>
                </a:solidFill>
                <a:latin typeface="Arial" charset="0"/>
                <a:ea typeface="ＭＳ Ｐゴシック" charset="0"/>
                <a:cs typeface="Arial" charset="0"/>
              </a:rPr>
              <a:t>kingdom</a:t>
            </a:r>
            <a:r>
              <a:rPr lang="fr-FR" altLang="ja-JP" sz="3600" b="1" dirty="0" smtClean="0">
                <a:solidFill>
                  <a:srgbClr val="FFFFFF"/>
                </a:solidFill>
                <a:latin typeface="Arial" charset="0"/>
                <a:ea typeface="ＭＳ Ｐゴシック" charset="0"/>
                <a:cs typeface="Arial" charset="0"/>
              </a:rPr>
              <a:t>'</a:t>
            </a:r>
            <a:r>
              <a:rPr lang="en-US" altLang="ja-JP" sz="3600" b="1" dirty="0" smtClean="0">
                <a:solidFill>
                  <a:srgbClr val="FFFFFF"/>
                </a:solidFill>
                <a:latin typeface="Arial" charset="0"/>
                <a:ea typeface="ＭＳ Ｐゴシック" charset="0"/>
                <a:cs typeface="Arial" charset="0"/>
              </a:rPr>
              <a:t>s </a:t>
            </a:r>
            <a:r>
              <a:rPr lang="en-US" altLang="ja-JP" sz="3600" b="1" dirty="0">
                <a:solidFill>
                  <a:srgbClr val="FFFFFF"/>
                </a:solidFill>
                <a:latin typeface="Arial" charset="0"/>
                <a:ea typeface="ＭＳ Ｐゴシック" charset="0"/>
                <a:cs typeface="Arial" charset="0"/>
              </a:rPr>
              <a:t>power and  authority,</a:t>
            </a:r>
          </a:p>
          <a:p>
            <a:pPr marL="7429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ＭＳ Ｐゴシック" charset="0"/>
                <a:cs typeface="Arial" charset="0"/>
              </a:rPr>
              <a:t>Jesus, </a:t>
            </a:r>
            <a:r>
              <a:rPr lang="en-US" sz="3600" b="1" dirty="0" smtClean="0">
                <a:solidFill>
                  <a:srgbClr val="FFFFFF"/>
                </a:solidFill>
                <a:latin typeface="Arial" charset="0"/>
                <a:ea typeface="ＭＳ Ｐゴシック" charset="0"/>
                <a:cs typeface="Arial" charset="0"/>
              </a:rPr>
              <a:t>God</a:t>
            </a:r>
            <a:r>
              <a:rPr lang="fr-FR" altLang="ja-JP" sz="3600" b="1" dirty="0" smtClean="0">
                <a:solidFill>
                  <a:srgbClr val="FFFFFF"/>
                </a:solidFill>
                <a:latin typeface="Arial" charset="0"/>
                <a:ea typeface="ＭＳ Ｐゴシック" charset="0"/>
                <a:cs typeface="Arial" charset="0"/>
              </a:rPr>
              <a:t>'</a:t>
            </a:r>
            <a:r>
              <a:rPr lang="en-US" altLang="ja-JP" sz="3600" b="1" dirty="0" smtClean="0">
                <a:solidFill>
                  <a:srgbClr val="FFFFFF"/>
                </a:solidFill>
                <a:latin typeface="Arial" charset="0"/>
                <a:ea typeface="ＭＳ Ｐゴシック" charset="0"/>
                <a:cs typeface="Arial" charset="0"/>
              </a:rPr>
              <a:t>s </a:t>
            </a:r>
            <a:r>
              <a:rPr lang="en-US" altLang="ja-JP" sz="3600" b="1" dirty="0">
                <a:solidFill>
                  <a:srgbClr val="FFFFFF"/>
                </a:solidFill>
                <a:latin typeface="Arial" charset="0"/>
                <a:ea typeface="ＭＳ Ｐゴシック" charset="0"/>
                <a:cs typeface="Arial" charset="0"/>
              </a:rPr>
              <a:t>righteousness revealed.</a:t>
            </a:r>
            <a:endParaRPr lang="en-US" sz="3600"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6681537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7409" name="Rectangle 6"/>
          <p:cNvSpPr>
            <a:spLocks noGrp="1" noChangeArrowheads="1"/>
          </p:cNvSpPr>
          <p:nvPr>
            <p:ph type="title"/>
          </p:nvPr>
        </p:nvSpPr>
        <p:spPr/>
        <p:txBody>
          <a:bodyPr/>
          <a:lstStyle/>
          <a:p>
            <a:r>
              <a:rPr lang="en-US" sz="2800" dirty="0">
                <a:latin typeface="Times New Roman" charset="0"/>
                <a:ea typeface="ＭＳ Ｐゴシック" charset="0"/>
                <a:cs typeface="ＭＳ Ｐゴシック" charset="0"/>
              </a:rPr>
              <a:t>Jesus, </a:t>
            </a:r>
            <a:r>
              <a:rPr lang="en-US" sz="2800" dirty="0" smtClean="0">
                <a:latin typeface="Times New Roman" charset="0"/>
                <a:ea typeface="ＭＳ Ｐゴシック" charset="0"/>
                <a:cs typeface="ＭＳ Ｐゴシック" charset="0"/>
              </a:rPr>
              <a:t>God</a:t>
            </a:r>
            <a:r>
              <a:rPr lang="fr-FR" altLang="ja-JP" sz="2800" dirty="0" smtClean="0">
                <a:latin typeface="Times New Roman" charset="0"/>
                <a:ea typeface="ＭＳ Ｐゴシック" charset="0"/>
                <a:cs typeface="ＭＳ Ｐゴシック" charset="0"/>
              </a:rPr>
              <a:t>'</a:t>
            </a:r>
            <a:r>
              <a:rPr lang="en-US" altLang="ja-JP" sz="2800" dirty="0" smtClean="0">
                <a:latin typeface="Times New Roman" charset="0"/>
                <a:ea typeface="ＭＳ Ｐゴシック" charset="0"/>
                <a:cs typeface="ＭＳ Ｐゴシック" charset="0"/>
              </a:rPr>
              <a:t>s </a:t>
            </a:r>
            <a:r>
              <a:rPr lang="en-US" altLang="ja-JP" sz="2800" dirty="0">
                <a:latin typeface="Times New Roman" charset="0"/>
                <a:ea typeface="ＭＳ Ｐゴシック" charset="0"/>
                <a:cs typeface="ＭＳ Ｐゴシック" charset="0"/>
              </a:rPr>
              <a:t>Righteousness 3/4</a:t>
            </a:r>
            <a:endParaRPr lang="en-US" dirty="0">
              <a:latin typeface="Times New Roman" charset="0"/>
              <a:ea typeface="ＭＳ Ｐゴシック" charset="0"/>
              <a:cs typeface="ＭＳ Ｐゴシック" charset="0"/>
            </a:endParaRPr>
          </a:p>
        </p:txBody>
      </p:sp>
      <p:pic>
        <p:nvPicPr>
          <p:cNvPr id="657410" name="Picture 4" descr="27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8135" name="Rectangle 7"/>
          <p:cNvSpPr>
            <a:spLocks noChangeArrowheads="1"/>
          </p:cNvSpPr>
          <p:nvPr/>
        </p:nvSpPr>
        <p:spPr bwMode="auto">
          <a:xfrm>
            <a:off x="304800" y="228600"/>
            <a:ext cx="8472488" cy="638175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Jesus, the expression of </a:t>
            </a:r>
            <a:r>
              <a:rPr lang="en-US" sz="3600" b="1" dirty="0" smtClean="0">
                <a:solidFill>
                  <a:srgbClr val="FFFFFF"/>
                </a:solidFill>
                <a:latin typeface="Arial" charset="0"/>
                <a:ea typeface="Arial" charset="0"/>
                <a:cs typeface="Arial" charset="0"/>
              </a:rPr>
              <a:t>God</a:t>
            </a:r>
            <a:r>
              <a:rPr lang="fr-FR" sz="3600" b="1" dirty="0" smtClean="0">
                <a:solidFill>
                  <a:srgbClr val="FFFFFF"/>
                </a:solidFill>
                <a:latin typeface="Arial" charset="0"/>
                <a:ea typeface="Arial" charset="0"/>
                <a:cs typeface="Arial" charset="0"/>
              </a:rPr>
              <a:t>'</a:t>
            </a:r>
            <a:r>
              <a:rPr lang="en-US" sz="3600" b="1" dirty="0" smtClean="0">
                <a:solidFill>
                  <a:srgbClr val="FFFFFF"/>
                </a:solidFill>
                <a:latin typeface="Arial" charset="0"/>
                <a:ea typeface="Arial" charset="0"/>
                <a:cs typeface="Arial" charset="0"/>
              </a:rPr>
              <a:t>s </a:t>
            </a:r>
            <a:r>
              <a:rPr lang="en-US" sz="3600" b="1" dirty="0">
                <a:solidFill>
                  <a:srgbClr val="FFFFFF"/>
                </a:solidFill>
                <a:latin typeface="Arial" charset="0"/>
                <a:ea typeface="Arial" charset="0"/>
                <a:cs typeface="Arial" charset="0"/>
              </a:rPr>
              <a:t>love,</a:t>
            </a:r>
          </a:p>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The grace of God, </a:t>
            </a:r>
          </a:p>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the Word of God,</a:t>
            </a:r>
          </a:p>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revealed to us;</a:t>
            </a:r>
          </a:p>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Jesus, </a:t>
            </a:r>
            <a:r>
              <a:rPr lang="en-US" sz="3600" b="1" dirty="0" smtClean="0">
                <a:solidFill>
                  <a:srgbClr val="FFFFFF"/>
                </a:solidFill>
                <a:latin typeface="Arial" charset="0"/>
                <a:ea typeface="Arial" charset="0"/>
                <a:cs typeface="Arial" charset="0"/>
              </a:rPr>
              <a:t>God</a:t>
            </a:r>
            <a:r>
              <a:rPr lang="fr-FR" sz="3600" b="1" dirty="0" smtClean="0">
                <a:solidFill>
                  <a:srgbClr val="FFFFFF"/>
                </a:solidFill>
                <a:latin typeface="Arial" charset="0"/>
                <a:ea typeface="Arial" charset="0"/>
                <a:cs typeface="Arial" charset="0"/>
              </a:rPr>
              <a:t>'</a:t>
            </a:r>
            <a:r>
              <a:rPr lang="en-US" sz="3600" b="1" dirty="0" smtClean="0">
                <a:solidFill>
                  <a:srgbClr val="FFFFFF"/>
                </a:solidFill>
                <a:latin typeface="Arial" charset="0"/>
                <a:ea typeface="Arial" charset="0"/>
                <a:cs typeface="Arial" charset="0"/>
              </a:rPr>
              <a:t>s holy </a:t>
            </a:r>
            <a:r>
              <a:rPr lang="en-US" sz="3600" b="1" dirty="0">
                <a:solidFill>
                  <a:srgbClr val="FFFFFF"/>
                </a:solidFill>
                <a:latin typeface="Arial" charset="0"/>
                <a:ea typeface="Arial" charset="0"/>
                <a:cs typeface="Arial" charset="0"/>
              </a:rPr>
              <a:t>sacrifice, </a:t>
            </a:r>
          </a:p>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Now glorified, now justified,</a:t>
            </a:r>
          </a:p>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His kingdom comes.</a:t>
            </a:r>
          </a:p>
        </p:txBody>
      </p:sp>
    </p:spTree>
    <p:extLst>
      <p:ext uri="{BB962C8B-B14F-4D97-AF65-F5344CB8AC3E}">
        <p14:creationId xmlns:p14="http://schemas.microsoft.com/office/powerpoint/2010/main" val="16641284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9457" name="Rectangle 4"/>
          <p:cNvSpPr>
            <a:spLocks noGrp="1" noChangeArrowheads="1"/>
          </p:cNvSpPr>
          <p:nvPr>
            <p:ph type="title"/>
          </p:nvPr>
        </p:nvSpPr>
        <p:spPr/>
        <p:txBody>
          <a:bodyPr/>
          <a:lstStyle/>
          <a:p>
            <a:r>
              <a:rPr lang="en-US" sz="2800" dirty="0">
                <a:latin typeface="Times New Roman" charset="0"/>
                <a:ea typeface="ＭＳ Ｐゴシック" charset="0"/>
                <a:cs typeface="ＭＳ Ｐゴシック" charset="0"/>
              </a:rPr>
              <a:t>Jesus, </a:t>
            </a:r>
            <a:r>
              <a:rPr lang="en-US" sz="2800" dirty="0" smtClean="0">
                <a:latin typeface="Times New Roman" charset="0"/>
                <a:ea typeface="ＭＳ Ｐゴシック" charset="0"/>
                <a:cs typeface="ＭＳ Ｐゴシック" charset="0"/>
              </a:rPr>
              <a:t>God</a:t>
            </a:r>
            <a:r>
              <a:rPr lang="fr-FR" altLang="ja-JP" sz="2800" dirty="0" smtClean="0">
                <a:latin typeface="Times New Roman" charset="0"/>
                <a:ea typeface="ＭＳ Ｐゴシック" charset="0"/>
                <a:cs typeface="ＭＳ Ｐゴシック" charset="0"/>
              </a:rPr>
              <a:t>'</a:t>
            </a:r>
            <a:r>
              <a:rPr lang="en-US" altLang="ja-JP" sz="2800" dirty="0" smtClean="0">
                <a:latin typeface="Times New Roman" charset="0"/>
                <a:ea typeface="ＭＳ Ｐゴシック" charset="0"/>
                <a:cs typeface="ＭＳ Ｐゴシック" charset="0"/>
              </a:rPr>
              <a:t>s </a:t>
            </a:r>
            <a:r>
              <a:rPr lang="en-US" altLang="ja-JP" sz="2800" dirty="0">
                <a:latin typeface="Times New Roman" charset="0"/>
                <a:ea typeface="ＭＳ Ｐゴシック" charset="0"/>
                <a:cs typeface="ＭＳ Ｐゴシック" charset="0"/>
              </a:rPr>
              <a:t>Righteousness 4/4</a:t>
            </a:r>
            <a:endParaRPr lang="en-US" dirty="0">
              <a:latin typeface="Times New Roman" charset="0"/>
              <a:ea typeface="ＭＳ Ｐゴシック" charset="0"/>
              <a:cs typeface="ＭＳ Ｐゴシック" charset="0"/>
            </a:endParaRPr>
          </a:p>
        </p:txBody>
      </p:sp>
      <p:pic>
        <p:nvPicPr>
          <p:cNvPr id="659458" name="Picture 2" descr="27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125" name="Rectangle 5"/>
          <p:cNvSpPr>
            <a:spLocks noChangeArrowheads="1"/>
          </p:cNvSpPr>
          <p:nvPr/>
        </p:nvSpPr>
        <p:spPr bwMode="auto">
          <a:xfrm>
            <a:off x="381000" y="-26988"/>
            <a:ext cx="8689975" cy="6884988"/>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And this kingdom will know no end,</a:t>
            </a:r>
          </a:p>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And its glory shall know no bounds,</a:t>
            </a:r>
          </a:p>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For the majesty and power</a:t>
            </a:r>
          </a:p>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Of this </a:t>
            </a:r>
            <a:r>
              <a:rPr lang="en-US" sz="3600" b="1" dirty="0" smtClean="0">
                <a:solidFill>
                  <a:srgbClr val="FFFFFF"/>
                </a:solidFill>
                <a:latin typeface="Arial" charset="0"/>
                <a:ea typeface="Arial" charset="0"/>
                <a:cs typeface="Arial" charset="0"/>
              </a:rPr>
              <a:t>kingdom</a:t>
            </a:r>
            <a:r>
              <a:rPr lang="fr-FR" sz="3600" b="1" dirty="0" smtClean="0">
                <a:solidFill>
                  <a:srgbClr val="FFFFFF"/>
                </a:solidFill>
                <a:latin typeface="Arial" charset="0"/>
                <a:ea typeface="Arial" charset="0"/>
                <a:cs typeface="Arial" charset="0"/>
              </a:rPr>
              <a:t>'</a:t>
            </a:r>
            <a:r>
              <a:rPr lang="en-US" sz="3600" b="1" dirty="0" smtClean="0">
                <a:solidFill>
                  <a:srgbClr val="FFFFFF"/>
                </a:solidFill>
                <a:latin typeface="Arial" charset="0"/>
                <a:ea typeface="Arial" charset="0"/>
                <a:cs typeface="Arial" charset="0"/>
              </a:rPr>
              <a:t>s </a:t>
            </a:r>
            <a:r>
              <a:rPr lang="en-US" sz="3600" b="1" dirty="0">
                <a:solidFill>
                  <a:srgbClr val="FFFFFF"/>
                </a:solidFill>
                <a:latin typeface="Arial" charset="0"/>
                <a:ea typeface="Arial" charset="0"/>
                <a:cs typeface="Arial" charset="0"/>
              </a:rPr>
              <a:t>King has come;</a:t>
            </a:r>
          </a:p>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And this </a:t>
            </a:r>
            <a:r>
              <a:rPr lang="en-US" sz="3600" b="1" dirty="0" smtClean="0">
                <a:solidFill>
                  <a:srgbClr val="FFFFFF"/>
                </a:solidFill>
                <a:latin typeface="Arial" charset="0"/>
                <a:ea typeface="Arial" charset="0"/>
                <a:cs typeface="Arial" charset="0"/>
              </a:rPr>
              <a:t>kingdom</a:t>
            </a:r>
            <a:r>
              <a:rPr lang="fr-FR" sz="3600" b="1" dirty="0" smtClean="0">
                <a:solidFill>
                  <a:srgbClr val="FFFFFF"/>
                </a:solidFill>
                <a:latin typeface="Arial" charset="0"/>
                <a:ea typeface="Arial" charset="0"/>
                <a:cs typeface="Arial" charset="0"/>
              </a:rPr>
              <a:t>'</a:t>
            </a:r>
            <a:r>
              <a:rPr lang="en-US" sz="3600" b="1" dirty="0" smtClean="0">
                <a:solidFill>
                  <a:srgbClr val="FFFFFF"/>
                </a:solidFill>
                <a:latin typeface="Arial" charset="0"/>
                <a:ea typeface="Arial" charset="0"/>
                <a:cs typeface="Arial" charset="0"/>
              </a:rPr>
              <a:t>s </a:t>
            </a:r>
            <a:r>
              <a:rPr lang="en-US" sz="3600" b="1" dirty="0">
                <a:solidFill>
                  <a:srgbClr val="FFFFFF"/>
                </a:solidFill>
                <a:latin typeface="Arial" charset="0"/>
                <a:ea typeface="Arial" charset="0"/>
                <a:cs typeface="Arial" charset="0"/>
              </a:rPr>
              <a:t>reign,</a:t>
            </a:r>
          </a:p>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And this </a:t>
            </a:r>
            <a:r>
              <a:rPr lang="en-US" sz="3600" b="1" dirty="0" smtClean="0">
                <a:solidFill>
                  <a:srgbClr val="FFFFFF"/>
                </a:solidFill>
                <a:latin typeface="Arial" charset="0"/>
                <a:ea typeface="Arial" charset="0"/>
                <a:cs typeface="Arial" charset="0"/>
              </a:rPr>
              <a:t>kingdom</a:t>
            </a:r>
            <a:r>
              <a:rPr lang="fr-FR" sz="3600" b="1" dirty="0" smtClean="0">
                <a:solidFill>
                  <a:srgbClr val="FFFFFF"/>
                </a:solidFill>
                <a:latin typeface="Arial" charset="0"/>
                <a:ea typeface="Arial" charset="0"/>
                <a:cs typeface="Arial" charset="0"/>
              </a:rPr>
              <a:t>'</a:t>
            </a:r>
            <a:r>
              <a:rPr lang="en-US" sz="3600" b="1" dirty="0" smtClean="0">
                <a:solidFill>
                  <a:srgbClr val="FFFFFF"/>
                </a:solidFill>
                <a:latin typeface="Arial" charset="0"/>
                <a:ea typeface="Arial" charset="0"/>
                <a:cs typeface="Arial" charset="0"/>
              </a:rPr>
              <a:t>s </a:t>
            </a:r>
            <a:r>
              <a:rPr lang="en-US" sz="3600" b="1" dirty="0">
                <a:solidFill>
                  <a:srgbClr val="FFFFFF"/>
                </a:solidFill>
                <a:latin typeface="Arial" charset="0"/>
                <a:ea typeface="Arial" charset="0"/>
                <a:cs typeface="Arial" charset="0"/>
              </a:rPr>
              <a:t>rule,</a:t>
            </a:r>
          </a:p>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And this </a:t>
            </a:r>
            <a:r>
              <a:rPr lang="en-US" sz="3600" b="1" dirty="0" smtClean="0">
                <a:solidFill>
                  <a:srgbClr val="FFFFFF"/>
                </a:solidFill>
                <a:latin typeface="Arial" charset="0"/>
                <a:ea typeface="Arial" charset="0"/>
                <a:cs typeface="Arial" charset="0"/>
              </a:rPr>
              <a:t>kingdom</a:t>
            </a:r>
            <a:r>
              <a:rPr lang="fr-FR" sz="3600" b="1" dirty="0" smtClean="0">
                <a:solidFill>
                  <a:srgbClr val="FFFFFF"/>
                </a:solidFill>
                <a:latin typeface="Arial" charset="0"/>
                <a:ea typeface="Arial" charset="0"/>
                <a:cs typeface="Arial" charset="0"/>
              </a:rPr>
              <a:t>'</a:t>
            </a:r>
            <a:r>
              <a:rPr lang="en-US" sz="3600" b="1" dirty="0" smtClean="0">
                <a:solidFill>
                  <a:srgbClr val="FFFFFF"/>
                </a:solidFill>
                <a:latin typeface="Arial" charset="0"/>
                <a:ea typeface="Arial" charset="0"/>
                <a:cs typeface="Arial" charset="0"/>
              </a:rPr>
              <a:t>s </a:t>
            </a:r>
            <a:r>
              <a:rPr lang="en-US" sz="3600" b="1" dirty="0">
                <a:solidFill>
                  <a:srgbClr val="FFFFFF"/>
                </a:solidFill>
                <a:latin typeface="Arial" charset="0"/>
                <a:ea typeface="Arial" charset="0"/>
                <a:cs typeface="Arial" charset="0"/>
              </a:rPr>
              <a:t>power and  authority,</a:t>
            </a:r>
          </a:p>
          <a:p>
            <a:pPr marL="285750" lvl="1" indent="-285750" defTabSz="914400" eaLnBrk="0" fontAlgn="base" hangingPunct="0">
              <a:lnSpc>
                <a:spcPct val="90000"/>
              </a:lnSpc>
              <a:spcBef>
                <a:spcPct val="20000"/>
              </a:spcBef>
              <a:spcAft>
                <a:spcPct val="0"/>
              </a:spcAft>
              <a:defRPr/>
            </a:pPr>
            <a:r>
              <a:rPr lang="en-US" sz="3600" b="1" dirty="0">
                <a:solidFill>
                  <a:srgbClr val="FFFFFF"/>
                </a:solidFill>
                <a:latin typeface="Arial" charset="0"/>
                <a:ea typeface="Arial" charset="0"/>
                <a:cs typeface="Arial" charset="0"/>
              </a:rPr>
              <a:t>Jesus, </a:t>
            </a:r>
            <a:r>
              <a:rPr lang="en-US" sz="3600" b="1" dirty="0" smtClean="0">
                <a:solidFill>
                  <a:srgbClr val="FFFFFF"/>
                </a:solidFill>
                <a:latin typeface="Arial" charset="0"/>
                <a:ea typeface="Arial" charset="0"/>
                <a:cs typeface="Arial" charset="0"/>
              </a:rPr>
              <a:t>God</a:t>
            </a:r>
            <a:r>
              <a:rPr lang="fr-FR" sz="3600" b="1" dirty="0" smtClean="0">
                <a:solidFill>
                  <a:srgbClr val="FFFFFF"/>
                </a:solidFill>
                <a:latin typeface="Arial" charset="0"/>
                <a:ea typeface="Arial" charset="0"/>
                <a:cs typeface="Arial" charset="0"/>
              </a:rPr>
              <a:t>'</a:t>
            </a:r>
            <a:r>
              <a:rPr lang="en-US" sz="3600" b="1" dirty="0" smtClean="0">
                <a:solidFill>
                  <a:srgbClr val="FFFFFF"/>
                </a:solidFill>
                <a:latin typeface="Arial" charset="0"/>
                <a:ea typeface="Arial" charset="0"/>
                <a:cs typeface="Arial" charset="0"/>
              </a:rPr>
              <a:t>s </a:t>
            </a:r>
            <a:r>
              <a:rPr lang="en-US" sz="3600" b="1" dirty="0">
                <a:solidFill>
                  <a:srgbClr val="FFFFFF"/>
                </a:solidFill>
                <a:latin typeface="Arial" charset="0"/>
                <a:ea typeface="Arial" charset="0"/>
                <a:cs typeface="Arial" charset="0"/>
              </a:rPr>
              <a:t>righteousness revealed.</a:t>
            </a:r>
          </a:p>
        </p:txBody>
      </p:sp>
    </p:spTree>
    <p:extLst>
      <p:ext uri="{BB962C8B-B14F-4D97-AF65-F5344CB8AC3E}">
        <p14:creationId xmlns:p14="http://schemas.microsoft.com/office/powerpoint/2010/main" val="818378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1505" name="Picture 9" descr="jesus in isl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8"/>
              </a:srgbClr>
            </a:outerShdw>
          </a:effectLst>
        </p:spPr>
        <p:txBody>
          <a:bodyPr/>
          <a:lstStyle/>
          <a:p>
            <a:pPr>
              <a:defRPr/>
            </a:pPr>
            <a:r>
              <a:rPr lang="en-US" sz="4000" b="1" dirty="0" smtClean="0">
                <a:solidFill>
                  <a:srgbClr val="000000"/>
                </a:solidFill>
              </a:rPr>
              <a:t>A Muslim actor as Jesus Christ in Iran</a:t>
            </a:r>
            <a:br>
              <a:rPr lang="en-US" sz="4000" b="1" dirty="0" smtClean="0">
                <a:solidFill>
                  <a:srgbClr val="000000"/>
                </a:solidFill>
              </a:rPr>
            </a:br>
            <a:r>
              <a:rPr lang="en-US" sz="4000" b="1" dirty="0" smtClean="0">
                <a:solidFill>
                  <a:srgbClr val="000000"/>
                </a:solidFill>
              </a:rPr>
              <a:t>(29 April 2008)</a:t>
            </a:r>
          </a:p>
        </p:txBody>
      </p:sp>
      <p:sp>
        <p:nvSpPr>
          <p:cNvPr id="4" name="Rectangle 2"/>
          <p:cNvSpPr txBox="1">
            <a:spLocks noChangeArrowheads="1"/>
          </p:cNvSpPr>
          <p:nvPr/>
        </p:nvSpPr>
        <p:spPr bwMode="auto">
          <a:xfrm>
            <a:off x="2268538" y="5562600"/>
            <a:ext cx="3959225" cy="1295400"/>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000000"/>
                </a:solidFill>
              </a:rPr>
              <a:t>Who am I?</a:t>
            </a:r>
          </a:p>
        </p:txBody>
      </p:sp>
    </p:spTree>
    <p:extLst>
      <p:ext uri="{BB962C8B-B14F-4D97-AF65-F5344CB8AC3E}">
        <p14:creationId xmlns:p14="http://schemas.microsoft.com/office/powerpoint/2010/main" val="27294509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63554"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4800" dirty="0">
                <a:solidFill>
                  <a:schemeClr val="bg1"/>
                </a:solidFill>
                <a:ea typeface="ＭＳ Ｐゴシック" charset="0"/>
              </a:rPr>
              <a:t>Jesus was relevant in the 1980s</a:t>
            </a:r>
            <a:endParaRPr lang="en-US" sz="3600" dirty="0">
              <a:solidFill>
                <a:schemeClr val="bg1"/>
              </a:solidFill>
              <a:ea typeface="ＭＳ Ｐゴシック" charset="0"/>
            </a:endParaRPr>
          </a:p>
        </p:txBody>
      </p:sp>
      <p:pic>
        <p:nvPicPr>
          <p:cNvPr id="663556" name="Picture 8" descr="RICHARD HOOK SURFER DUDE JES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19200"/>
            <a:ext cx="44196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899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5585" name="Picture 2" descr="Agros Farm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6" name="Picture 2" descr="IMG_767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420938"/>
            <a:ext cx="5627688"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32040" y="260350"/>
            <a:ext cx="4177035" cy="2376562"/>
          </a:xfrm>
        </p:spPr>
        <p:txBody>
          <a:bodyPr/>
          <a:lstStyle/>
          <a:p>
            <a:pPr>
              <a:defRPr/>
            </a:pPr>
            <a:r>
              <a:rPr lang="en-US" b="1" dirty="0" smtClean="0">
                <a:solidFill>
                  <a:schemeClr val="tx1"/>
                </a:solidFill>
                <a:effectLst>
                  <a:glow rad="266700">
                    <a:schemeClr val="bg1">
                      <a:alpha val="75000"/>
                    </a:schemeClr>
                  </a:glow>
                </a:effectLst>
              </a:rPr>
              <a:t>Kurt</a:t>
            </a:r>
            <a:r>
              <a:rPr lang="en-US" b="1" dirty="0">
                <a:solidFill>
                  <a:schemeClr val="tx1"/>
                </a:solidFill>
                <a:effectLst>
                  <a:glow rad="266700">
                    <a:schemeClr val="bg1">
                      <a:alpha val="75000"/>
                    </a:schemeClr>
                  </a:glow>
                </a:effectLst>
              </a:rPr>
              <a:t> </a:t>
            </a:r>
            <a:r>
              <a:rPr lang="en-US" b="1" dirty="0" smtClean="0">
                <a:solidFill>
                  <a:schemeClr val="tx1"/>
                </a:solidFill>
                <a:effectLst>
                  <a:glow rad="266700">
                    <a:schemeClr val="bg1">
                      <a:alpha val="75000"/>
                    </a:schemeClr>
                  </a:glow>
                </a:effectLst>
              </a:rPr>
              <a:t>is our IT son</a:t>
            </a:r>
            <a:endParaRPr lang="en-US"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6</a:t>
            </a:r>
          </a:p>
        </p:txBody>
      </p:sp>
      <p:pic>
        <p:nvPicPr>
          <p:cNvPr id="195589" name="Picture 4" descr="Agros 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437063"/>
            <a:ext cx="22860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03716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65601"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ail" charset="0"/>
              <a:ea typeface="ＭＳ Ｐゴシック" charset="0"/>
              <a:cs typeface="Arai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4800" dirty="0">
                <a:solidFill>
                  <a:srgbClr val="FFFFFF"/>
                </a:solidFill>
                <a:latin typeface="Arail"/>
                <a:ea typeface="ＭＳ Ｐゴシック" charset="0"/>
                <a:cs typeface="Arail"/>
              </a:rPr>
              <a:t>But Jesus became </a:t>
            </a:r>
            <a:r>
              <a:rPr lang="en-US" sz="4800" dirty="0" smtClean="0">
                <a:solidFill>
                  <a:srgbClr val="FFFFFF"/>
                </a:solidFill>
                <a:latin typeface="Arail"/>
                <a:ea typeface="ＭＳ Ｐゴシック" charset="0"/>
                <a:cs typeface="Arail"/>
              </a:rPr>
              <a:t>wimpy</a:t>
            </a:r>
            <a:endParaRPr lang="en-US" sz="3600" dirty="0">
              <a:solidFill>
                <a:srgbClr val="FFFFFF"/>
              </a:solidFill>
              <a:latin typeface="Arail"/>
              <a:ea typeface="ＭＳ Ｐゴシック" charset="0"/>
              <a:cs typeface="Arail"/>
            </a:endParaRPr>
          </a:p>
        </p:txBody>
      </p:sp>
      <p:pic>
        <p:nvPicPr>
          <p:cNvPr id="665603" name="Picture 10" descr="jesus on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43000"/>
            <a:ext cx="41687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04" name="Picture 11" descr="jc-lam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45720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2173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67649"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76200" y="76200"/>
            <a:ext cx="8915400" cy="914400"/>
          </a:xfrm>
          <a:effectLst>
            <a:outerShdw blurRad="63500" dist="35921" dir="2700000" algn="ctr" rotWithShape="0">
              <a:srgbClr val="FF0000">
                <a:alpha val="74998"/>
              </a:srgbClr>
            </a:outerShdw>
          </a:effectLst>
        </p:spPr>
        <p:txBody>
          <a:bodyPr/>
          <a:lstStyle/>
          <a:p>
            <a:pPr>
              <a:defRPr/>
            </a:pPr>
            <a:r>
              <a:rPr lang="en-US" sz="4800" dirty="0" smtClean="0">
                <a:solidFill>
                  <a:srgbClr val="FFFFFF"/>
                </a:solidFill>
                <a:ea typeface="ＭＳ Ｐゴシック" charset="0"/>
              </a:rPr>
              <a:t>Here </a:t>
            </a:r>
            <a:r>
              <a:rPr lang="en-US" sz="4800" dirty="0">
                <a:solidFill>
                  <a:srgbClr val="FFFFFF"/>
                </a:solidFill>
                <a:ea typeface="ＭＳ Ｐゴシック" charset="0"/>
              </a:rPr>
              <a:t>Jesus became a caveman</a:t>
            </a:r>
            <a:endParaRPr lang="en-US" sz="3600" dirty="0">
              <a:solidFill>
                <a:srgbClr val="FFFFFF"/>
              </a:solidFill>
              <a:ea typeface="ＭＳ Ｐゴシック" charset="0"/>
            </a:endParaRPr>
          </a:p>
        </p:txBody>
      </p:sp>
      <p:pic>
        <p:nvPicPr>
          <p:cNvPr id="667651" name="Picture 5" descr="jesus_reconstruct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63246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970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69697"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ail" charset="0"/>
              <a:ea typeface="ＭＳ Ｐゴシック" charset="0"/>
              <a:cs typeface="Arail" charset="0"/>
            </a:endParaRPr>
          </a:p>
        </p:txBody>
      </p:sp>
      <p:pic>
        <p:nvPicPr>
          <p:cNvPr id="3079" name="Picture 7" descr="Pict1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628775"/>
            <a:ext cx="36322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a:defRPr/>
            </a:pPr>
            <a:r>
              <a:rPr lang="en-US" sz="6000" dirty="0">
                <a:solidFill>
                  <a:srgbClr val="FFFFFF"/>
                </a:solidFill>
                <a:latin typeface="Arail"/>
                <a:ea typeface="ＭＳ Ｐゴシック" charset="0"/>
                <a:cs typeface="Arail"/>
              </a:rPr>
              <a:t>Who is the </a:t>
            </a:r>
            <a:r>
              <a:rPr lang="en-US" sz="6000" b="1" i="1" dirty="0">
                <a:solidFill>
                  <a:srgbClr val="FFFFFF"/>
                </a:solidFill>
                <a:latin typeface="Arail"/>
                <a:ea typeface="ＭＳ Ｐゴシック" charset="0"/>
                <a:cs typeface="Arail"/>
              </a:rPr>
              <a:t>Real </a:t>
            </a:r>
            <a:r>
              <a:rPr lang="en-US" sz="6000" dirty="0">
                <a:solidFill>
                  <a:srgbClr val="FFFFFF"/>
                </a:solidFill>
                <a:latin typeface="Arail"/>
                <a:ea typeface="ＭＳ Ｐゴシック" charset="0"/>
                <a:cs typeface="Arail"/>
              </a:rPr>
              <a:t>King?</a:t>
            </a:r>
            <a:endParaRPr lang="en-US" dirty="0">
              <a:solidFill>
                <a:srgbClr val="FFFFFF"/>
              </a:solidFill>
              <a:latin typeface="Arail"/>
              <a:ea typeface="ＭＳ Ｐゴシック" charset="0"/>
              <a:cs typeface="Arail"/>
            </a:endParaRPr>
          </a:p>
        </p:txBody>
      </p:sp>
      <p:pic>
        <p:nvPicPr>
          <p:cNvPr id="3078" name="Picture 6" descr="Pict1017"/>
          <p:cNvPicPr>
            <a:picLocks noChangeAspect="1" noChangeArrowheads="1"/>
          </p:cNvPicPr>
          <p:nvPr/>
        </p:nvPicPr>
        <p:blipFill>
          <a:blip r:embed="rId3">
            <a:extLst>
              <a:ext uri="{28A0092B-C50C-407E-A947-70E740481C1C}">
                <a14:useLocalDpi xmlns:a14="http://schemas.microsoft.com/office/drawing/2010/main" val="0"/>
              </a:ext>
            </a:extLst>
          </a:blip>
          <a:srcRect l="19843" b="50000"/>
          <a:stretch>
            <a:fillRect/>
          </a:stretch>
        </p:blipFill>
        <p:spPr bwMode="auto">
          <a:xfrm>
            <a:off x="0" y="1557338"/>
            <a:ext cx="6156325"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5662613" y="1844675"/>
            <a:ext cx="3373437" cy="3024188"/>
          </a:xfrm>
          <a:effectLst>
            <a:outerShdw blurRad="63500" dist="35921" dir="2700000" algn="ctr" rotWithShape="0">
              <a:schemeClr val="tx2">
                <a:alpha val="74998"/>
              </a:schemeClr>
            </a:outerShdw>
          </a:effectLst>
        </p:spPr>
        <p:txBody>
          <a:bodyPr/>
          <a:lstStyle/>
          <a:p>
            <a:pPr>
              <a:defRPr/>
            </a:pPr>
            <a:r>
              <a:rPr lang="en-US" sz="6000" b="1" i="1" dirty="0">
                <a:solidFill>
                  <a:srgbClr val="FFFFFF"/>
                </a:solidFill>
                <a:latin typeface="Arail"/>
                <a:ea typeface="ＭＳ Ｐゴシック" charset="0"/>
                <a:cs typeface="Arail"/>
              </a:rPr>
              <a:t>The Triumph of Christ</a:t>
            </a:r>
            <a:endParaRPr lang="en-US" sz="6000" b="1" dirty="0">
              <a:solidFill>
                <a:srgbClr val="FFFFFF"/>
              </a:solidFill>
              <a:latin typeface="Arail"/>
              <a:ea typeface="ＭＳ Ｐゴシック" charset="0"/>
              <a:cs typeface="Arail"/>
            </a:endParaRPr>
          </a:p>
        </p:txBody>
      </p:sp>
    </p:spTree>
    <p:extLst>
      <p:ext uri="{BB962C8B-B14F-4D97-AF65-F5344CB8AC3E}">
        <p14:creationId xmlns:p14="http://schemas.microsoft.com/office/powerpoint/2010/main" val="10667165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checkerboard(across)">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p:cTn id="12" dur="1000" fill="hold"/>
                                        <p:tgtEl>
                                          <p:spTgt spid="3078"/>
                                        </p:tgtEl>
                                        <p:attrNameLst>
                                          <p:attrName>ppt_w</p:attrName>
                                        </p:attrNameLst>
                                      </p:cBhvr>
                                      <p:tavLst>
                                        <p:tav tm="0">
                                          <p:val>
                                            <p:strVal val="#ppt_w*0.70"/>
                                          </p:val>
                                        </p:tav>
                                        <p:tav tm="100000">
                                          <p:val>
                                            <p:strVal val="#ppt_w"/>
                                          </p:val>
                                        </p:tav>
                                      </p:tavLst>
                                    </p:anim>
                                    <p:anim calcmode="lin" valueType="num">
                                      <p:cBhvr>
                                        <p:cTn id="13" dur="1000" fill="hold"/>
                                        <p:tgtEl>
                                          <p:spTgt spid="3078"/>
                                        </p:tgtEl>
                                        <p:attrNameLst>
                                          <p:attrName>ppt_h</p:attrName>
                                        </p:attrNameLst>
                                      </p:cBhvr>
                                      <p:tavLst>
                                        <p:tav tm="0">
                                          <p:val>
                                            <p:strVal val="#ppt_h"/>
                                          </p:val>
                                        </p:tav>
                                        <p:tav tm="100000">
                                          <p:val>
                                            <p:strVal val="#ppt_h"/>
                                          </p:val>
                                        </p:tav>
                                      </p:tavLst>
                                    </p:anim>
                                    <p:animEffect transition="in" filter="fade">
                                      <p:cBhvr>
                                        <p:cTn id="14" dur="1000"/>
                                        <p:tgtEl>
                                          <p:spTgt spid="30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3075">
                                            <p:txEl>
                                              <p:pRg st="0" end="0"/>
                                            </p:txEl>
                                          </p:spTgt>
                                        </p:tgtEl>
                                        <p:attrNameLst>
                                          <p:attrName>style.visibility</p:attrName>
                                        </p:attrNameLst>
                                      </p:cBhvr>
                                      <p:to>
                                        <p:strVal val="visible"/>
                                      </p:to>
                                    </p:set>
                                    <p:animEffect transition="in" filter="fade">
                                      <p:cBhvr>
                                        <p:cTn id="19" dur="2000"/>
                                        <p:tgtEl>
                                          <p:spTgt spid="3075">
                                            <p:txEl>
                                              <p:pRg st="0" end="0"/>
                                            </p:txEl>
                                          </p:spTgt>
                                        </p:tgtEl>
                                      </p:cBhvr>
                                    </p:animEffect>
                                    <p:anim calcmode="lin" valueType="num">
                                      <p:cBhvr>
                                        <p:cTn id="20"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21"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305800" cy="1152525"/>
          </a:xfrm>
          <a:effectLst>
            <a:outerShdw blurRad="63500" dist="35921" dir="2700000" algn="ctr" rotWithShape="0">
              <a:srgbClr val="FF0000">
                <a:alpha val="74998"/>
              </a:srgbClr>
            </a:outerShdw>
          </a:effectLst>
        </p:spPr>
        <p:txBody>
          <a:bodyPr/>
          <a:lstStyle/>
          <a:p>
            <a:pPr algn="l">
              <a:defRPr/>
            </a:pPr>
            <a:r>
              <a:rPr lang="en-US" sz="6000" dirty="0">
                <a:solidFill>
                  <a:srgbClr val="FFFFFF"/>
                </a:solidFill>
                <a:ea typeface="ＭＳ Ｐゴシック" charset="0"/>
              </a:rPr>
              <a:t>Jesus is the </a:t>
            </a:r>
            <a:r>
              <a:rPr lang="en-US" sz="6000" b="1" i="1" dirty="0">
                <a:solidFill>
                  <a:srgbClr val="FFFFFF"/>
                </a:solidFill>
                <a:ea typeface="ＭＳ Ｐゴシック" charset="0"/>
              </a:rPr>
              <a:t>Real </a:t>
            </a:r>
            <a:r>
              <a:rPr lang="en-US" sz="6000" dirty="0">
                <a:solidFill>
                  <a:srgbClr val="FFFFFF"/>
                </a:solidFill>
                <a:ea typeface="ＭＳ Ｐゴシック" charset="0"/>
              </a:rPr>
              <a:t>King!</a:t>
            </a:r>
            <a:endParaRPr lang="en-US" dirty="0">
              <a:solidFill>
                <a:srgbClr val="FFFFFF"/>
              </a:solidFill>
              <a:ea typeface="ＭＳ Ｐゴシック" charset="0"/>
            </a:endParaRPr>
          </a:p>
        </p:txBody>
      </p:sp>
      <p:sp>
        <p:nvSpPr>
          <p:cNvPr id="3075" name="Rectangle 3"/>
          <p:cNvSpPr>
            <a:spLocks noGrp="1" noChangeArrowheads="1"/>
          </p:cNvSpPr>
          <p:nvPr>
            <p:ph type="subTitle" idx="1"/>
          </p:nvPr>
        </p:nvSpPr>
        <p:spPr>
          <a:xfrm>
            <a:off x="5436096" y="2421948"/>
            <a:ext cx="3481387" cy="3024188"/>
          </a:xfrm>
          <a:effectLst>
            <a:outerShdw blurRad="63500" dist="35921" dir="2700000" algn="ctr" rotWithShape="0">
              <a:schemeClr val="tx2">
                <a:alpha val="74998"/>
              </a:schemeClr>
            </a:outerShdw>
          </a:effectLst>
        </p:spPr>
        <p:txBody>
          <a:bodyPr/>
          <a:lstStyle/>
          <a:p>
            <a:pPr>
              <a:defRPr/>
            </a:pPr>
            <a:r>
              <a:rPr lang="en-US" sz="6000" b="1" i="1" dirty="0">
                <a:ln>
                  <a:solidFill>
                    <a:srgbClr val="000000"/>
                  </a:solidFill>
                </a:ln>
                <a:solidFill>
                  <a:srgbClr val="FFFFFF"/>
                </a:solidFill>
                <a:effectLst>
                  <a:glow rad="139700">
                    <a:schemeClr val="accent4">
                      <a:satMod val="175000"/>
                      <a:alpha val="40000"/>
                    </a:schemeClr>
                  </a:glow>
                </a:effectLst>
                <a:ea typeface="ＭＳ Ｐゴシック" charset="0"/>
              </a:rPr>
              <a:t>The Triumph of Christ</a:t>
            </a:r>
            <a:endParaRPr lang="en-US" sz="6000" b="1" dirty="0">
              <a:ln>
                <a:solidFill>
                  <a:srgbClr val="000000"/>
                </a:solidFill>
              </a:ln>
              <a:solidFill>
                <a:srgbClr val="FFFFFF"/>
              </a:solidFill>
              <a:effectLst>
                <a:glow rad="139700">
                  <a:schemeClr val="accent4">
                    <a:satMod val="175000"/>
                    <a:alpha val="40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17351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a:extLst>
              <a:ext uri="{28A0092B-C50C-407E-A947-70E740481C1C}">
                <a14:useLocalDpi xmlns:a14="http://schemas.microsoft.com/office/drawing/2010/main" val="0"/>
              </a:ext>
            </a:extLst>
          </a:blip>
          <a:srcRect t="7514" b="11280"/>
          <a:stretch/>
        </p:blipFill>
        <p:spPr>
          <a:xfrm>
            <a:off x="-50739" y="0"/>
            <a:ext cx="9231251" cy="5013176"/>
          </a:xfrm>
          <a:prstGeom prst="rect">
            <a:avLst/>
          </a:prstGeom>
        </p:spPr>
      </p:pic>
      <p:sp>
        <p:nvSpPr>
          <p:cNvPr id="2" name="Title 1"/>
          <p:cNvSpPr>
            <a:spLocks noGrp="1"/>
          </p:cNvSpPr>
          <p:nvPr>
            <p:ph type="title"/>
          </p:nvPr>
        </p:nvSpPr>
        <p:spPr>
          <a:xfrm>
            <a:off x="0" y="0"/>
            <a:ext cx="4716016" cy="836712"/>
          </a:xfrm>
          <a:solidFill>
            <a:srgbClr val="000000"/>
          </a:solidFill>
        </p:spPr>
        <p:txBody>
          <a:bodyPr/>
          <a:lstStyle/>
          <a:p>
            <a:r>
              <a:rPr lang="en-US" sz="4000" b="1" dirty="0" smtClean="0">
                <a:solidFill>
                  <a:srgbClr val="FFFFFF"/>
                </a:solidFill>
              </a:rPr>
              <a:t>What</a:t>
            </a:r>
            <a:r>
              <a:rPr lang="fr-FR" sz="4000" b="1" dirty="0" smtClean="0">
                <a:solidFill>
                  <a:srgbClr val="FFFFFF"/>
                </a:solidFill>
              </a:rPr>
              <a:t>'</a:t>
            </a:r>
            <a:r>
              <a:rPr lang="en-US" sz="4000" b="1" dirty="0" smtClean="0">
                <a:solidFill>
                  <a:srgbClr val="FFFFFF"/>
                </a:solidFill>
              </a:rPr>
              <a:t>s the Title?</a:t>
            </a:r>
            <a:endParaRPr lang="en-US" sz="4000" b="1" dirty="0">
              <a:solidFill>
                <a:srgbClr val="FFFFFF"/>
              </a:solidFill>
            </a:endParaRPr>
          </a:p>
        </p:txBody>
      </p:sp>
      <p:sp>
        <p:nvSpPr>
          <p:cNvPr id="3" name="Title 1"/>
          <p:cNvSpPr txBox="1">
            <a:spLocks/>
          </p:cNvSpPr>
          <p:nvPr/>
        </p:nvSpPr>
        <p:spPr bwMode="auto">
          <a:xfrm>
            <a:off x="755576" y="1556792"/>
            <a:ext cx="7772400"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8800" b="1" dirty="0" smtClean="0">
                <a:solidFill>
                  <a:srgbClr val="000000"/>
                </a:solidFill>
                <a:effectLst>
                  <a:glow rad="228600">
                    <a:srgbClr val="DAEDEF">
                      <a:satMod val="175000"/>
                      <a:alpha val="40000"/>
                    </a:srgbClr>
                  </a:glow>
                </a:effectLst>
              </a:rPr>
              <a:t>The Book of Revelations?</a:t>
            </a:r>
            <a:endParaRPr lang="en-US" sz="8800" b="1" dirty="0">
              <a:solidFill>
                <a:srgbClr val="000000"/>
              </a:solidFill>
              <a:effectLst>
                <a:glow rad="228600">
                  <a:srgbClr val="DAEDEF">
                    <a:satMod val="175000"/>
                    <a:alpha val="40000"/>
                  </a:srgbClr>
                </a:glow>
              </a:effectLst>
            </a:endParaRPr>
          </a:p>
        </p:txBody>
      </p:sp>
      <p:sp>
        <p:nvSpPr>
          <p:cNvPr id="4" name="Title 1"/>
          <p:cNvSpPr txBox="1">
            <a:spLocks/>
          </p:cNvSpPr>
          <p:nvPr/>
        </p:nvSpPr>
        <p:spPr bwMode="auto">
          <a:xfrm>
            <a:off x="755576" y="4077072"/>
            <a:ext cx="7772400"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b="1" dirty="0" smtClean="0">
                <a:solidFill>
                  <a:srgbClr val="FFFFFF"/>
                </a:solidFill>
                <a:effectLst>
                  <a:glow rad="228600">
                    <a:srgbClr val="000000">
                      <a:satMod val="175000"/>
                      <a:alpha val="91000"/>
                    </a:srgbClr>
                  </a:glow>
                </a:effectLst>
              </a:rPr>
              <a:t>The Book of </a:t>
            </a:r>
            <a:r>
              <a:rPr lang="en-US" sz="11500" b="1" dirty="0" smtClean="0">
                <a:solidFill>
                  <a:srgbClr val="FFFFFF"/>
                </a:solidFill>
                <a:effectLst>
                  <a:glow rad="228600">
                    <a:srgbClr val="000000">
                      <a:satMod val="175000"/>
                      <a:alpha val="91000"/>
                    </a:srgbClr>
                  </a:glow>
                </a:effectLst>
              </a:rPr>
              <a:t>Revelation</a:t>
            </a:r>
            <a:endParaRPr lang="en-US" b="1" dirty="0">
              <a:solidFill>
                <a:srgbClr val="FFFFFF"/>
              </a:solidFill>
              <a:effectLst>
                <a:glow rad="228600">
                  <a:srgbClr val="000000">
                    <a:satMod val="175000"/>
                    <a:alpha val="91000"/>
                  </a:srgbClr>
                </a:glow>
              </a:effectLst>
            </a:endParaRPr>
          </a:p>
        </p:txBody>
      </p:sp>
      <p:sp>
        <p:nvSpPr>
          <p:cNvPr id="8" name="Freeform 7"/>
          <p:cNvSpPr/>
          <p:nvPr/>
        </p:nvSpPr>
        <p:spPr>
          <a:xfrm>
            <a:off x="6588224" y="2780928"/>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 name="Freeform 8"/>
          <p:cNvSpPr/>
          <p:nvPr/>
        </p:nvSpPr>
        <p:spPr>
          <a:xfrm rot="15525700">
            <a:off x="6709569" y="2771969"/>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0"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319</a:t>
            </a:r>
          </a:p>
        </p:txBody>
      </p:sp>
    </p:spTree>
    <p:extLst>
      <p:ext uri="{BB962C8B-B14F-4D97-AF65-F5344CB8AC3E}">
        <p14:creationId xmlns:p14="http://schemas.microsoft.com/office/powerpoint/2010/main" val="26621852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rgbClr val="004400"/>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319</a:t>
            </a:r>
          </a:p>
        </p:txBody>
      </p:sp>
      <p:pic>
        <p:nvPicPr>
          <p:cNvPr id="2" name="Picture 1" descr="normal_treeoflife.jpg"/>
          <p:cNvPicPr>
            <a:picLocks noChangeAspect="1"/>
          </p:cNvPicPr>
          <p:nvPr/>
        </p:nvPicPr>
        <p:blipFill rotWithShape="1">
          <a:blip r:embed="rId3">
            <a:extLst>
              <a:ext uri="{28A0092B-C50C-407E-A947-70E740481C1C}">
                <a14:useLocalDpi xmlns:a14="http://schemas.microsoft.com/office/drawing/2010/main" val="0"/>
              </a:ext>
            </a:extLst>
          </a:blip>
          <a:srcRect l="11305" r="10000"/>
          <a:stretch/>
        </p:blipFill>
        <p:spPr>
          <a:xfrm>
            <a:off x="0" y="884537"/>
            <a:ext cx="4104949" cy="5268500"/>
          </a:xfrm>
          <a:prstGeom prst="rect">
            <a:avLst/>
          </a:prstGeom>
        </p:spPr>
      </p:pic>
      <p:sp>
        <p:nvSpPr>
          <p:cNvPr id="192515" name="Rectangle 3"/>
          <p:cNvSpPr>
            <a:spLocks noGrp="1" noChangeArrowheads="1"/>
          </p:cNvSpPr>
          <p:nvPr>
            <p:ph type="title"/>
          </p:nvPr>
        </p:nvSpPr>
        <p:spPr>
          <a:xfrm>
            <a:off x="0" y="71580"/>
            <a:ext cx="7772400" cy="762000"/>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algn="ctr" eaLnBrk="1" hangingPunct="1"/>
            <a:r>
              <a:rPr lang="en-US" sz="4800" b="1" dirty="0" smtClean="0">
                <a:solidFill>
                  <a:srgbClr val="FFFFFF"/>
                </a:solidFill>
                <a:effectLst>
                  <a:glow rad="266700">
                    <a:srgbClr val="000000">
                      <a:alpha val="75000"/>
                    </a:srgbClr>
                  </a:glow>
                </a:effectLst>
                <a:latin typeface="Arial" charset="0"/>
                <a:ea typeface="ＭＳ Ｐゴシック"/>
                <a:cs typeface="ＭＳ Ｐゴシック" charset="0"/>
              </a:rPr>
              <a:t>Who was this "John"?</a:t>
            </a:r>
            <a:endParaRPr lang="en-US" sz="4800" b="1" dirty="0">
              <a:solidFill>
                <a:srgbClr val="FFFFFF"/>
              </a:solidFill>
              <a:effectLst>
                <a:glow rad="266700">
                  <a:srgbClr val="000000">
                    <a:alpha val="75000"/>
                  </a:srgbClr>
                </a:glow>
              </a:effectLst>
              <a:latin typeface="Arial" charset="0"/>
              <a:ea typeface="ＭＳ Ｐゴシック"/>
              <a:cs typeface="ＭＳ Ｐゴシック" charset="0"/>
            </a:endParaRPr>
          </a:p>
        </p:txBody>
      </p:sp>
      <p:sp>
        <p:nvSpPr>
          <p:cNvPr id="6" name="Rectangle 3"/>
          <p:cNvSpPr txBox="1">
            <a:spLocks noChangeArrowheads="1"/>
          </p:cNvSpPr>
          <p:nvPr/>
        </p:nvSpPr>
        <p:spPr bwMode="auto">
          <a:xfrm>
            <a:off x="4233940" y="876734"/>
            <a:ext cx="4860452" cy="301296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363538" indent="-363538" defTabSz="914400" eaLnBrk="1" hangingPunct="1">
              <a:buFont typeface="Arial"/>
              <a:buChar char="•"/>
            </a:pPr>
            <a:r>
              <a:rPr lang="en-US" sz="3600" b="1" dirty="0" smtClean="0">
                <a:solidFill>
                  <a:srgbClr val="FFFFFF"/>
                </a:solidFill>
                <a:effectLst>
                  <a:glow rad="266700">
                    <a:srgbClr val="000000">
                      <a:alpha val="75000"/>
                    </a:srgbClr>
                  </a:glow>
                </a:effectLst>
                <a:latin typeface="Arial" charset="0"/>
                <a:ea typeface="ＭＳ Ｐゴシック"/>
                <a:cs typeface="ＭＳ Ｐゴシック" charset="0"/>
              </a:rPr>
              <a:t>John the </a:t>
            </a:r>
            <a:r>
              <a:rPr lang="en-US" sz="3600" b="1" dirty="0" smtClean="0">
                <a:solidFill>
                  <a:srgbClr val="FFFF00"/>
                </a:solidFill>
                <a:effectLst>
                  <a:glow rad="266700">
                    <a:srgbClr val="000000">
                      <a:alpha val="75000"/>
                    </a:srgbClr>
                  </a:glow>
                </a:effectLst>
                <a:latin typeface="Arial" charset="0"/>
                <a:ea typeface="ＭＳ Ｐゴシック"/>
                <a:cs typeface="ＭＳ Ｐゴシック" charset="0"/>
              </a:rPr>
              <a:t>Elder</a:t>
            </a:r>
            <a:r>
              <a:rPr lang="en-US" sz="3600" b="1" dirty="0" smtClean="0">
                <a:solidFill>
                  <a:srgbClr val="FFFFFF"/>
                </a:solidFill>
                <a:effectLst>
                  <a:glow rad="266700">
                    <a:srgbClr val="000000">
                      <a:alpha val="75000"/>
                    </a:srgbClr>
                  </a:glow>
                </a:effectLst>
                <a:latin typeface="Arial" charset="0"/>
                <a:ea typeface="ＭＳ Ｐゴシック"/>
                <a:cs typeface="ＭＳ Ｐゴシック" charset="0"/>
              </a:rPr>
              <a:t>?</a:t>
            </a:r>
          </a:p>
          <a:p>
            <a:pPr marL="363538" indent="-363538" defTabSz="914400" eaLnBrk="1" hangingPunct="1">
              <a:buFont typeface="Arial"/>
              <a:buChar char="•"/>
            </a:pPr>
            <a:r>
              <a:rPr lang="en-US" sz="3600" b="1" dirty="0" smtClean="0">
                <a:solidFill>
                  <a:srgbClr val="FFFFFF"/>
                </a:solidFill>
                <a:effectLst>
                  <a:glow rad="266700">
                    <a:srgbClr val="000000">
                      <a:alpha val="75000"/>
                    </a:srgbClr>
                  </a:glow>
                </a:effectLst>
                <a:latin typeface="Arial" charset="0"/>
                <a:ea typeface="ＭＳ Ｐゴシック"/>
                <a:cs typeface="ＭＳ Ｐゴシック" charset="0"/>
              </a:rPr>
              <a:t>John the </a:t>
            </a:r>
            <a:r>
              <a:rPr lang="en-US" sz="3600" b="1" dirty="0" smtClean="0">
                <a:solidFill>
                  <a:srgbClr val="FFFF00"/>
                </a:solidFill>
                <a:effectLst>
                  <a:glow rad="266700">
                    <a:srgbClr val="000000">
                      <a:alpha val="75000"/>
                    </a:srgbClr>
                  </a:glow>
                </a:effectLst>
                <a:latin typeface="Arial" charset="0"/>
                <a:ea typeface="ＭＳ Ｐゴシック"/>
                <a:cs typeface="ＭＳ Ｐゴシック" charset="0"/>
              </a:rPr>
              <a:t>Prophet</a:t>
            </a:r>
            <a:r>
              <a:rPr lang="en-US" sz="3600" b="1" dirty="0" smtClean="0">
                <a:solidFill>
                  <a:srgbClr val="FFFFFF"/>
                </a:solidFill>
                <a:effectLst>
                  <a:glow rad="266700">
                    <a:srgbClr val="000000">
                      <a:alpha val="75000"/>
                    </a:srgbClr>
                  </a:glow>
                </a:effectLst>
                <a:latin typeface="Arial" charset="0"/>
                <a:ea typeface="ＭＳ Ｐゴシック"/>
                <a:cs typeface="ＭＳ Ｐゴシック" charset="0"/>
              </a:rPr>
              <a:t>?</a:t>
            </a:r>
          </a:p>
          <a:p>
            <a:pPr marL="363538" indent="-363538" defTabSz="914400" eaLnBrk="1" hangingPunct="1">
              <a:buFont typeface="Arial"/>
              <a:buChar char="•"/>
            </a:pPr>
            <a:r>
              <a:rPr lang="en-US" sz="3600" b="1" dirty="0" smtClean="0">
                <a:solidFill>
                  <a:srgbClr val="FFFFFF"/>
                </a:solidFill>
                <a:effectLst>
                  <a:glow rad="266700">
                    <a:srgbClr val="000000">
                      <a:alpha val="75000"/>
                    </a:srgbClr>
                  </a:glow>
                </a:effectLst>
                <a:latin typeface="Arial" charset="0"/>
                <a:ea typeface="ＭＳ Ｐゴシック"/>
                <a:cs typeface="ＭＳ Ｐゴシック" charset="0"/>
              </a:rPr>
              <a:t>John the </a:t>
            </a:r>
            <a:r>
              <a:rPr lang="en-US" sz="3600" b="1" dirty="0" smtClean="0">
                <a:solidFill>
                  <a:srgbClr val="FFFF00"/>
                </a:solidFill>
                <a:effectLst>
                  <a:glow rad="266700">
                    <a:srgbClr val="000000">
                      <a:alpha val="75000"/>
                    </a:srgbClr>
                  </a:glow>
                </a:effectLst>
                <a:latin typeface="Arial" charset="0"/>
                <a:ea typeface="ＭＳ Ｐゴシック"/>
                <a:cs typeface="ＭＳ Ｐゴシック" charset="0"/>
              </a:rPr>
              <a:t>Baptist</a:t>
            </a:r>
            <a:r>
              <a:rPr lang="en-US" sz="3600" b="1" dirty="0" smtClean="0">
                <a:solidFill>
                  <a:srgbClr val="FFFFFF"/>
                </a:solidFill>
                <a:effectLst>
                  <a:glow rad="266700">
                    <a:srgbClr val="000000">
                      <a:alpha val="75000"/>
                    </a:srgbClr>
                  </a:glow>
                </a:effectLst>
                <a:latin typeface="Arial" charset="0"/>
                <a:ea typeface="ＭＳ Ｐゴシック"/>
                <a:cs typeface="ＭＳ Ｐゴシック" charset="0"/>
              </a:rPr>
              <a:t>?</a:t>
            </a:r>
          </a:p>
          <a:p>
            <a:pPr marL="363538" indent="-363538" defTabSz="914400" eaLnBrk="1" hangingPunct="1">
              <a:buFont typeface="Arial"/>
              <a:buChar char="•"/>
            </a:pPr>
            <a:r>
              <a:rPr lang="en-US" sz="3600" b="1" dirty="0" smtClean="0">
                <a:solidFill>
                  <a:srgbClr val="FFFFFF"/>
                </a:solidFill>
                <a:effectLst>
                  <a:glow rad="266700">
                    <a:srgbClr val="000000">
                      <a:alpha val="75000"/>
                    </a:srgbClr>
                  </a:glow>
                </a:effectLst>
                <a:latin typeface="Arial" charset="0"/>
                <a:ea typeface="ＭＳ Ｐゴシック"/>
                <a:cs typeface="ＭＳ Ｐゴシック" charset="0"/>
              </a:rPr>
              <a:t>John the </a:t>
            </a:r>
            <a:r>
              <a:rPr lang="en-US" sz="3600" b="1" dirty="0" smtClean="0">
                <a:solidFill>
                  <a:srgbClr val="FFFF00"/>
                </a:solidFill>
                <a:effectLst>
                  <a:glow rad="266700">
                    <a:srgbClr val="000000">
                      <a:alpha val="75000"/>
                    </a:srgbClr>
                  </a:glow>
                </a:effectLst>
                <a:latin typeface="Arial" charset="0"/>
                <a:ea typeface="ＭＳ Ｐゴシック"/>
                <a:cs typeface="ＭＳ Ｐゴシック" charset="0"/>
              </a:rPr>
              <a:t>Apostle</a:t>
            </a:r>
            <a:r>
              <a:rPr lang="en-US" sz="3600" b="1" dirty="0" smtClean="0">
                <a:solidFill>
                  <a:srgbClr val="FFFFFF"/>
                </a:solidFill>
                <a:effectLst>
                  <a:glow rad="266700">
                    <a:srgbClr val="000000">
                      <a:alpha val="75000"/>
                    </a:srgbClr>
                  </a:glow>
                </a:effectLst>
                <a:latin typeface="Arial" charset="0"/>
                <a:ea typeface="ＭＳ Ｐゴシック"/>
                <a:cs typeface="ＭＳ Ｐゴシック" charset="0"/>
              </a:rPr>
              <a:t>!</a:t>
            </a:r>
            <a:endParaRPr lang="en-US" sz="3600" b="1" dirty="0">
              <a:solidFill>
                <a:srgbClr val="FFFFFF"/>
              </a:solidFill>
              <a:effectLst>
                <a:glow rad="266700">
                  <a:srgbClr val="000000">
                    <a:alpha val="75000"/>
                  </a:srgbClr>
                </a:glow>
              </a:effectLst>
              <a:latin typeface="Arial" charset="0"/>
              <a:ea typeface="ＭＳ Ｐゴシック"/>
              <a:cs typeface="ＭＳ Ｐゴシック" charset="0"/>
            </a:endParaRPr>
          </a:p>
        </p:txBody>
      </p:sp>
      <p:sp>
        <p:nvSpPr>
          <p:cNvPr id="7" name="Rectangle 3"/>
          <p:cNvSpPr txBox="1">
            <a:spLocks noChangeArrowheads="1"/>
          </p:cNvSpPr>
          <p:nvPr/>
        </p:nvSpPr>
        <p:spPr bwMode="auto">
          <a:xfrm>
            <a:off x="4989440" y="3553029"/>
            <a:ext cx="4025574" cy="301296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defTabSz="914400" eaLnBrk="1" hangingPunct="1"/>
            <a:r>
              <a:rPr lang="en-US" sz="3200" b="1" dirty="0" smtClean="0">
                <a:solidFill>
                  <a:srgbClr val="FFFFFF"/>
                </a:solidFill>
                <a:effectLst>
                  <a:glow rad="266700">
                    <a:srgbClr val="000000">
                      <a:alpha val="75000"/>
                    </a:srgbClr>
                  </a:glow>
                </a:effectLst>
                <a:latin typeface="Arial" charset="0"/>
                <a:ea typeface="ＭＳ Ｐゴシック"/>
                <a:cs typeface="ＭＳ Ｐゴシック" charset="0"/>
              </a:rPr>
              <a:t>Author of:</a:t>
            </a:r>
          </a:p>
          <a:p>
            <a:pPr marL="363538" indent="-363538" defTabSz="914400" eaLnBrk="1" hangingPunct="1">
              <a:buFont typeface="Arial"/>
              <a:buChar char="•"/>
            </a:pPr>
            <a:r>
              <a:rPr lang="en-US" sz="3200" b="1" dirty="0" smtClean="0">
                <a:solidFill>
                  <a:srgbClr val="FFFFFF"/>
                </a:solidFill>
                <a:effectLst>
                  <a:glow rad="266700">
                    <a:srgbClr val="000000">
                      <a:alpha val="75000"/>
                    </a:srgbClr>
                  </a:glow>
                </a:effectLst>
                <a:latin typeface="Arial" charset="0"/>
                <a:ea typeface="ＭＳ Ｐゴシック"/>
                <a:cs typeface="ＭＳ Ｐゴシック" charset="0"/>
              </a:rPr>
              <a:t>Gospel of John</a:t>
            </a:r>
          </a:p>
          <a:p>
            <a:pPr marL="363538" indent="-363538" defTabSz="914400" eaLnBrk="1" hangingPunct="1">
              <a:buFont typeface="Arial"/>
              <a:buChar char="•"/>
            </a:pPr>
            <a:r>
              <a:rPr lang="en-US" sz="3200" b="1" dirty="0" smtClean="0">
                <a:solidFill>
                  <a:srgbClr val="FFFFFF"/>
                </a:solidFill>
                <a:effectLst>
                  <a:glow rad="266700">
                    <a:srgbClr val="000000">
                      <a:alpha val="75000"/>
                    </a:srgbClr>
                  </a:glow>
                </a:effectLst>
                <a:latin typeface="Arial" charset="0"/>
                <a:ea typeface="ＭＳ Ｐゴシック"/>
                <a:cs typeface="ＭＳ Ｐゴシック" charset="0"/>
              </a:rPr>
              <a:t>1 John</a:t>
            </a:r>
          </a:p>
          <a:p>
            <a:pPr marL="363538" indent="-363538" defTabSz="914400" eaLnBrk="1" hangingPunct="1">
              <a:buFont typeface="Arial"/>
              <a:buChar char="•"/>
            </a:pPr>
            <a:r>
              <a:rPr lang="en-US" sz="3200" b="1" dirty="0" smtClean="0">
                <a:solidFill>
                  <a:srgbClr val="FFFFFF"/>
                </a:solidFill>
                <a:effectLst>
                  <a:glow rad="266700">
                    <a:srgbClr val="000000">
                      <a:alpha val="75000"/>
                    </a:srgbClr>
                  </a:glow>
                </a:effectLst>
                <a:latin typeface="Arial" charset="0"/>
                <a:ea typeface="ＭＳ Ｐゴシック"/>
                <a:cs typeface="ＭＳ Ｐゴシック" charset="0"/>
              </a:rPr>
              <a:t>2 John</a:t>
            </a:r>
          </a:p>
          <a:p>
            <a:pPr marL="363538" indent="-363538" defTabSz="914400" eaLnBrk="1" hangingPunct="1">
              <a:buFont typeface="Arial"/>
              <a:buChar char="•"/>
            </a:pPr>
            <a:r>
              <a:rPr lang="en-US" sz="3200" b="1" dirty="0" smtClean="0">
                <a:solidFill>
                  <a:srgbClr val="FFFFFF"/>
                </a:solidFill>
                <a:effectLst>
                  <a:glow rad="266700">
                    <a:srgbClr val="000000">
                      <a:alpha val="75000"/>
                    </a:srgbClr>
                  </a:glow>
                </a:effectLst>
                <a:latin typeface="Arial" charset="0"/>
                <a:ea typeface="ＭＳ Ｐゴシック"/>
                <a:cs typeface="ＭＳ Ｐゴシック" charset="0"/>
              </a:rPr>
              <a:t>3 John</a:t>
            </a:r>
            <a:endParaRPr lang="en-US" sz="3200" b="1" dirty="0">
              <a:solidFill>
                <a:srgbClr val="FFFFFF"/>
              </a:solidFill>
              <a:effectLst>
                <a:glow rad="266700">
                  <a:srgbClr val="000000">
                    <a:alpha val="75000"/>
                  </a:srgbClr>
                </a:glow>
              </a:effectLst>
              <a:latin typeface="Arial" charset="0"/>
              <a:ea typeface="ＭＳ Ｐゴシック"/>
              <a:cs typeface="ＭＳ Ｐゴシック" charset="0"/>
            </a:endParaRPr>
          </a:p>
        </p:txBody>
      </p:sp>
    </p:spTree>
    <p:extLst>
      <p:ext uri="{BB962C8B-B14F-4D97-AF65-F5344CB8AC3E}">
        <p14:creationId xmlns:p14="http://schemas.microsoft.com/office/powerpoint/2010/main" val="31471244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 calcmode="lin" valueType="num">
                                      <p:cBhvr additive="base">
                                        <p:cTn id="37"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38" dur="500"/>
                                        <p:tgtEl>
                                          <p:spTgt spid="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44" dur="500"/>
                                        <p:tgtEl>
                                          <p:spTgt spid="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additive="base">
                                        <p:cTn id="49"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50" dur="500"/>
                                        <p:tgtEl>
                                          <p:spTgt spid="7">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additive="base">
                                        <p:cTn id="55"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5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rgbClr val="004400"/>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509</a:t>
            </a:r>
          </a:p>
        </p:txBody>
      </p:sp>
      <p:sp>
        <p:nvSpPr>
          <p:cNvPr id="192515" name="Rectangle 3"/>
          <p:cNvSpPr>
            <a:spLocks noGrp="1" noChangeArrowheads="1"/>
          </p:cNvSpPr>
          <p:nvPr>
            <p:ph type="title"/>
          </p:nvPr>
        </p:nvSpPr>
        <p:spPr>
          <a:xfrm>
            <a:off x="-1" y="325578"/>
            <a:ext cx="8466668" cy="762000"/>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algn="ctr" eaLnBrk="1" hangingPunct="1"/>
            <a:r>
              <a:rPr lang="en-US" b="1" dirty="0" smtClean="0">
                <a:solidFill>
                  <a:srgbClr val="FFFFFF"/>
                </a:solidFill>
                <a:effectLst>
                  <a:glow rad="266700">
                    <a:srgbClr val="000000">
                      <a:alpha val="75000"/>
                    </a:srgbClr>
                  </a:glow>
                </a:effectLst>
                <a:latin typeface="Arial" charset="0"/>
                <a:ea typeface="ＭＳ Ｐゴシック"/>
                <a:cs typeface="ＭＳ Ｐゴシック" charset="0"/>
              </a:rPr>
              <a:t>What books did John write?</a:t>
            </a:r>
            <a:endParaRPr lang="en-US" b="1" dirty="0">
              <a:solidFill>
                <a:srgbClr val="FFFFFF"/>
              </a:solidFill>
              <a:effectLst>
                <a:glow rad="266700">
                  <a:srgbClr val="000000">
                    <a:alpha val="75000"/>
                  </a:srgbClr>
                </a:glow>
              </a:effectLst>
              <a:latin typeface="Arial" charset="0"/>
              <a:ea typeface="ＭＳ Ｐゴシック"/>
              <a:cs typeface="ＭＳ Ｐゴシック" charset="0"/>
            </a:endParaRPr>
          </a:p>
        </p:txBody>
      </p:sp>
      <p:sp>
        <p:nvSpPr>
          <p:cNvPr id="7" name="Rectangle 3"/>
          <p:cNvSpPr txBox="1">
            <a:spLocks noChangeArrowheads="1"/>
          </p:cNvSpPr>
          <p:nvPr/>
        </p:nvSpPr>
        <p:spPr bwMode="auto">
          <a:xfrm>
            <a:off x="4946042" y="5630335"/>
            <a:ext cx="4025574" cy="1157111"/>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defTabSz="914400" eaLnBrk="1" hangingPunct="1"/>
            <a:r>
              <a:rPr lang="en-US" sz="2000" b="1" dirty="0" smtClean="0">
                <a:solidFill>
                  <a:srgbClr val="FFFFFF"/>
                </a:solidFill>
                <a:effectLst>
                  <a:glow rad="266700">
                    <a:srgbClr val="000000">
                      <a:alpha val="75000"/>
                    </a:srgbClr>
                  </a:glow>
                </a:effectLst>
                <a:latin typeface="Arial" charset="0"/>
                <a:ea typeface="ＭＳ Ｐゴシック"/>
                <a:cs typeface="ＭＳ Ｐゴシック" charset="0"/>
              </a:rPr>
              <a:t>Warren Wiersbe, </a:t>
            </a:r>
            <a:br>
              <a:rPr lang="en-US" sz="2000" b="1" dirty="0" smtClean="0">
                <a:solidFill>
                  <a:srgbClr val="FFFFFF"/>
                </a:solidFill>
                <a:effectLst>
                  <a:glow rad="266700">
                    <a:srgbClr val="000000">
                      <a:alpha val="75000"/>
                    </a:srgbClr>
                  </a:glow>
                </a:effectLst>
                <a:latin typeface="Arial" charset="0"/>
                <a:ea typeface="ＭＳ Ｐゴシック"/>
                <a:cs typeface="ＭＳ Ｐゴシック" charset="0"/>
              </a:rPr>
            </a:br>
            <a:r>
              <a:rPr lang="en-US" sz="2000" b="1" i="1" dirty="0" smtClean="0">
                <a:solidFill>
                  <a:srgbClr val="FFFFFF"/>
                </a:solidFill>
                <a:effectLst>
                  <a:glow rad="266700">
                    <a:srgbClr val="000000">
                      <a:alpha val="75000"/>
                    </a:srgbClr>
                  </a:glow>
                </a:effectLst>
                <a:latin typeface="Arial" charset="0"/>
                <a:ea typeface="ＭＳ Ｐゴシック"/>
                <a:cs typeface="ＭＳ Ｐゴシック" charset="0"/>
              </a:rPr>
              <a:t>Bible Exposition Commentary</a:t>
            </a:r>
            <a:endParaRPr lang="en-US" sz="2000" b="1" i="1" dirty="0">
              <a:solidFill>
                <a:srgbClr val="FFFFFF"/>
              </a:solidFill>
              <a:effectLst>
                <a:glow rad="266700">
                  <a:srgbClr val="000000">
                    <a:alpha val="75000"/>
                  </a:srgbClr>
                </a:glow>
              </a:effectLst>
              <a:latin typeface="Arial" charset="0"/>
              <a:ea typeface="ＭＳ Ｐゴシック"/>
              <a:cs typeface="ＭＳ Ｐゴシック"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08149211"/>
              </p:ext>
            </p:extLst>
          </p:nvPr>
        </p:nvGraphicFramePr>
        <p:xfrm>
          <a:off x="254001" y="1495778"/>
          <a:ext cx="8763000" cy="4082063"/>
        </p:xfrm>
        <a:graphic>
          <a:graphicData uri="http://schemas.openxmlformats.org/drawingml/2006/table">
            <a:tbl>
              <a:tblPr firstRow="1" bandRow="1">
                <a:tableStyleId>{5C22544A-7EE6-4342-B048-85BDC9FD1C3A}</a:tableStyleId>
              </a:tblPr>
              <a:tblGrid>
                <a:gridCol w="2921000"/>
                <a:gridCol w="2921000"/>
                <a:gridCol w="2921000"/>
              </a:tblGrid>
              <a:tr h="807156">
                <a:tc>
                  <a:txBody>
                    <a:bodyPr/>
                    <a:lstStyle/>
                    <a:p>
                      <a:pPr algn="just">
                        <a:spcAft>
                          <a:spcPts val="0"/>
                        </a:spcAft>
                      </a:pPr>
                      <a:r>
                        <a:rPr lang="en-US" sz="2800" i="1" dirty="0">
                          <a:solidFill>
                            <a:schemeClr val="tx1"/>
                          </a:solidFill>
                          <a:effectLst/>
                          <a:latin typeface="Arial"/>
                          <a:ea typeface="Times New Roman"/>
                          <a:cs typeface="Times New Roman"/>
                        </a:rPr>
                        <a:t>Gospel of John</a:t>
                      </a:r>
                      <a:endParaRPr lang="en-US" sz="3200" dirty="0">
                        <a:solidFill>
                          <a:schemeClr val="tx1"/>
                        </a:solidFill>
                        <a:effectLst/>
                        <a:latin typeface="Times"/>
                        <a:ea typeface="Times New Roman"/>
                        <a:cs typeface="Times New Roman"/>
                      </a:endParaRPr>
                    </a:p>
                  </a:txBody>
                  <a:tcPr marL="68580" marR="68580" marT="0" marB="0" anchor="ctr">
                    <a:solidFill>
                      <a:schemeClr val="bg2"/>
                    </a:solidFill>
                  </a:tcPr>
                </a:tc>
                <a:tc>
                  <a:txBody>
                    <a:bodyPr/>
                    <a:lstStyle/>
                    <a:p>
                      <a:pPr algn="just">
                        <a:spcAft>
                          <a:spcPts val="0"/>
                        </a:spcAft>
                      </a:pPr>
                      <a:r>
                        <a:rPr lang="en-US" sz="2800" i="1">
                          <a:solidFill>
                            <a:schemeClr val="tx1"/>
                          </a:solidFill>
                          <a:effectLst/>
                          <a:latin typeface="Arial"/>
                          <a:ea typeface="Times New Roman"/>
                          <a:cs typeface="Times New Roman"/>
                        </a:rPr>
                        <a:t>Epistles</a:t>
                      </a:r>
                      <a:endParaRPr lang="en-US" sz="3200">
                        <a:solidFill>
                          <a:schemeClr val="tx1"/>
                        </a:solidFill>
                        <a:effectLst/>
                        <a:latin typeface="Times"/>
                        <a:ea typeface="Times New Roman"/>
                        <a:cs typeface="Times New Roman"/>
                      </a:endParaRPr>
                    </a:p>
                  </a:txBody>
                  <a:tcPr marL="68580" marR="68580" marT="0" marB="0" anchor="ctr">
                    <a:solidFill>
                      <a:schemeClr val="bg2"/>
                    </a:solidFill>
                  </a:tcPr>
                </a:tc>
                <a:tc>
                  <a:txBody>
                    <a:bodyPr/>
                    <a:lstStyle/>
                    <a:p>
                      <a:pPr algn="just">
                        <a:spcAft>
                          <a:spcPts val="0"/>
                        </a:spcAft>
                      </a:pPr>
                      <a:r>
                        <a:rPr lang="en-US" sz="2800" i="1" dirty="0">
                          <a:solidFill>
                            <a:schemeClr val="tx1"/>
                          </a:solidFill>
                          <a:effectLst/>
                          <a:latin typeface="Arial"/>
                          <a:ea typeface="Times New Roman"/>
                          <a:cs typeface="Times New Roman"/>
                        </a:rPr>
                        <a:t>Revelation</a:t>
                      </a:r>
                      <a:endParaRPr lang="en-US" sz="3200" dirty="0">
                        <a:solidFill>
                          <a:schemeClr val="tx1"/>
                        </a:solidFill>
                        <a:effectLst/>
                        <a:latin typeface="Times"/>
                        <a:ea typeface="Times New Roman"/>
                        <a:cs typeface="Times New Roman"/>
                      </a:endParaRPr>
                    </a:p>
                  </a:txBody>
                  <a:tcPr marL="68580" marR="68580" marT="0" marB="0" anchor="ctr">
                    <a:solidFill>
                      <a:schemeClr val="bg2"/>
                    </a:solidFill>
                  </a:tcPr>
                </a:tc>
              </a:tr>
              <a:tr h="807156">
                <a:tc>
                  <a:txBody>
                    <a:bodyPr/>
                    <a:lstStyle/>
                    <a:p>
                      <a:pPr algn="just">
                        <a:spcAft>
                          <a:spcPts val="0"/>
                        </a:spcAft>
                      </a:pPr>
                      <a:r>
                        <a:rPr lang="en-US" sz="2800" b="1" i="1" dirty="0" smtClean="0">
                          <a:solidFill>
                            <a:schemeClr val="tx1"/>
                          </a:solidFill>
                          <a:effectLst>
                            <a:outerShdw blurRad="38100" dist="38100" dir="2700000" algn="tl">
                              <a:srgbClr val="000000">
                                <a:alpha val="43137"/>
                              </a:srgbClr>
                            </a:outerShdw>
                          </a:effectLst>
                          <a:latin typeface="Arial"/>
                          <a:ea typeface="Times New Roman"/>
                          <a:cs typeface="Times New Roman"/>
                        </a:rPr>
                        <a:t>Believe</a:t>
                      </a:r>
                    </a:p>
                    <a:p>
                      <a:pPr algn="just">
                        <a:spcAft>
                          <a:spcPts val="0"/>
                        </a:spcAft>
                      </a:pPr>
                      <a:r>
                        <a:rPr lang="en-US" sz="2800" b="1" i="1" dirty="0" smtClean="0">
                          <a:solidFill>
                            <a:schemeClr val="tx1"/>
                          </a:solidFill>
                          <a:effectLst>
                            <a:outerShdw blurRad="38100" dist="38100" dir="2700000" algn="tl">
                              <a:srgbClr val="000000">
                                <a:alpha val="43137"/>
                              </a:srgbClr>
                            </a:outerShdw>
                          </a:effectLst>
                          <a:latin typeface="Arial"/>
                          <a:ea typeface="Times New Roman"/>
                          <a:cs typeface="Times New Roman"/>
                        </a:rPr>
                        <a:t>20:22</a:t>
                      </a:r>
                      <a:endParaRPr lang="en-US" sz="3200" b="1" dirty="0">
                        <a:solidFill>
                          <a:schemeClr val="tx1"/>
                        </a:solidFill>
                        <a:effectLst>
                          <a:outerShdw blurRad="38100" dist="38100" dir="2700000" algn="tl">
                            <a:srgbClr val="000000">
                              <a:alpha val="43137"/>
                            </a:srgbClr>
                          </a:outerShdw>
                        </a:effectLst>
                        <a:latin typeface="Times"/>
                        <a:ea typeface="Times New Roman"/>
                        <a:cs typeface="Times New Roman"/>
                      </a:endParaRPr>
                    </a:p>
                  </a:txBody>
                  <a:tcPr marL="68580" marR="68580" marT="0" marB="0" anchor="ctr">
                    <a:gradFill flip="none" rotWithShape="1">
                      <a:gsLst>
                        <a:gs pos="0">
                          <a:srgbClr val="660066"/>
                        </a:gs>
                        <a:gs pos="100000">
                          <a:srgbClr val="2D002D"/>
                        </a:gs>
                      </a:gsLst>
                      <a:path path="rect">
                        <a:fillToRect l="50000" t="50000" r="50000" b="50000"/>
                      </a:path>
                      <a:tileRect/>
                    </a:gradFill>
                  </a:tcPr>
                </a:tc>
                <a:tc>
                  <a:txBody>
                    <a:bodyPr/>
                    <a:lstStyle/>
                    <a:p>
                      <a:pPr algn="just">
                        <a:spcAft>
                          <a:spcPts val="0"/>
                        </a:spcAft>
                      </a:pPr>
                      <a:r>
                        <a:rPr lang="en-US" sz="2800" b="1" i="1" dirty="0">
                          <a:solidFill>
                            <a:schemeClr val="tx1"/>
                          </a:solidFill>
                          <a:effectLst>
                            <a:outerShdw blurRad="38100" dist="38100" dir="2700000" algn="tl">
                              <a:srgbClr val="000000">
                                <a:alpha val="43137"/>
                              </a:srgbClr>
                            </a:outerShdw>
                          </a:effectLst>
                          <a:latin typeface="Arial"/>
                          <a:ea typeface="Times New Roman"/>
                          <a:cs typeface="Times New Roman"/>
                        </a:rPr>
                        <a:t>Be </a:t>
                      </a:r>
                      <a:r>
                        <a:rPr lang="en-US" sz="2800" b="1" i="1" dirty="0" smtClean="0">
                          <a:solidFill>
                            <a:schemeClr val="tx1"/>
                          </a:solidFill>
                          <a:effectLst>
                            <a:outerShdw blurRad="38100" dist="38100" dir="2700000" algn="tl">
                              <a:srgbClr val="000000">
                                <a:alpha val="43137"/>
                              </a:srgbClr>
                            </a:outerShdw>
                          </a:effectLst>
                          <a:latin typeface="Arial"/>
                          <a:ea typeface="Times New Roman"/>
                          <a:cs typeface="Times New Roman"/>
                        </a:rPr>
                        <a:t>Sure</a:t>
                      </a:r>
                      <a:br>
                        <a:rPr lang="en-US" sz="2800" b="1" i="1" dirty="0" smtClean="0">
                          <a:solidFill>
                            <a:schemeClr val="tx1"/>
                          </a:solidFill>
                          <a:effectLst>
                            <a:outerShdw blurRad="38100" dist="38100" dir="2700000" algn="tl">
                              <a:srgbClr val="000000">
                                <a:alpha val="43137"/>
                              </a:srgbClr>
                            </a:outerShdw>
                          </a:effectLst>
                          <a:latin typeface="Arial"/>
                          <a:ea typeface="Times New Roman"/>
                          <a:cs typeface="Times New Roman"/>
                        </a:rPr>
                      </a:br>
                      <a:r>
                        <a:rPr lang="en-US" sz="2800" b="1" i="1" dirty="0" smtClean="0">
                          <a:solidFill>
                            <a:schemeClr val="tx1"/>
                          </a:solidFill>
                          <a:effectLst>
                            <a:outerShdw blurRad="38100" dist="38100" dir="2700000" algn="tl">
                              <a:srgbClr val="000000">
                                <a:alpha val="43137"/>
                              </a:srgbClr>
                            </a:outerShdw>
                          </a:effectLst>
                          <a:latin typeface="Arial"/>
                          <a:ea typeface="Times New Roman"/>
                          <a:cs typeface="Times New Roman"/>
                        </a:rPr>
                        <a:t>1 John 5:13</a:t>
                      </a:r>
                      <a:endParaRPr lang="en-US" sz="3200" b="1" dirty="0">
                        <a:solidFill>
                          <a:schemeClr val="tx1"/>
                        </a:solidFill>
                        <a:effectLst>
                          <a:outerShdw blurRad="38100" dist="38100" dir="2700000" algn="tl">
                            <a:srgbClr val="000000">
                              <a:alpha val="43137"/>
                            </a:srgbClr>
                          </a:outerShdw>
                        </a:effectLst>
                        <a:latin typeface="Times"/>
                        <a:ea typeface="Times New Roman"/>
                        <a:cs typeface="Times New Roman"/>
                      </a:endParaRPr>
                    </a:p>
                  </a:txBody>
                  <a:tcPr marL="68580" marR="68580" marT="0" marB="0" anchor="ctr">
                    <a:gradFill flip="none" rotWithShape="1">
                      <a:gsLst>
                        <a:gs pos="0">
                          <a:srgbClr val="660066"/>
                        </a:gs>
                        <a:gs pos="100000">
                          <a:srgbClr val="2D002D"/>
                        </a:gs>
                      </a:gsLst>
                      <a:path path="rect">
                        <a:fillToRect l="50000" t="50000" r="50000" b="50000"/>
                      </a:path>
                      <a:tileRect/>
                    </a:gradFill>
                  </a:tcPr>
                </a:tc>
                <a:tc>
                  <a:txBody>
                    <a:bodyPr/>
                    <a:lstStyle/>
                    <a:p>
                      <a:pPr algn="just">
                        <a:spcAft>
                          <a:spcPts val="0"/>
                        </a:spcAft>
                      </a:pPr>
                      <a:r>
                        <a:rPr lang="en-US" sz="2800" b="1" i="1" dirty="0">
                          <a:solidFill>
                            <a:schemeClr val="tx1"/>
                          </a:solidFill>
                          <a:effectLst>
                            <a:outerShdw blurRad="38100" dist="38100" dir="2700000" algn="tl">
                              <a:srgbClr val="000000">
                                <a:alpha val="43137"/>
                              </a:srgbClr>
                            </a:outerShdw>
                          </a:effectLst>
                          <a:latin typeface="Arial"/>
                          <a:ea typeface="Times New Roman"/>
                          <a:cs typeface="Times New Roman"/>
                        </a:rPr>
                        <a:t>Be </a:t>
                      </a:r>
                      <a:r>
                        <a:rPr lang="en-US" sz="2800" b="1" i="1" dirty="0" smtClean="0">
                          <a:solidFill>
                            <a:schemeClr val="tx1"/>
                          </a:solidFill>
                          <a:effectLst>
                            <a:outerShdw blurRad="38100" dist="38100" dir="2700000" algn="tl">
                              <a:srgbClr val="000000">
                                <a:alpha val="43137"/>
                              </a:srgbClr>
                            </a:outerShdw>
                          </a:effectLst>
                          <a:latin typeface="Arial"/>
                          <a:ea typeface="Times New Roman"/>
                          <a:cs typeface="Times New Roman"/>
                        </a:rPr>
                        <a:t>Ready</a:t>
                      </a:r>
                      <a:br>
                        <a:rPr lang="en-US" sz="2800" b="1" i="1" dirty="0" smtClean="0">
                          <a:solidFill>
                            <a:schemeClr val="tx1"/>
                          </a:solidFill>
                          <a:effectLst>
                            <a:outerShdw blurRad="38100" dist="38100" dir="2700000" algn="tl">
                              <a:srgbClr val="000000">
                                <a:alpha val="43137"/>
                              </a:srgbClr>
                            </a:outerShdw>
                          </a:effectLst>
                          <a:latin typeface="Arial"/>
                          <a:ea typeface="Times New Roman"/>
                          <a:cs typeface="Times New Roman"/>
                        </a:rPr>
                      </a:br>
                      <a:r>
                        <a:rPr lang="en-US" sz="2800" b="1" i="1" dirty="0" smtClean="0">
                          <a:solidFill>
                            <a:schemeClr val="tx1"/>
                          </a:solidFill>
                          <a:effectLst>
                            <a:outerShdw blurRad="38100" dist="38100" dir="2700000" algn="tl">
                              <a:srgbClr val="000000">
                                <a:alpha val="43137"/>
                              </a:srgbClr>
                            </a:outerShdw>
                          </a:effectLst>
                          <a:latin typeface="Arial"/>
                          <a:ea typeface="Times New Roman"/>
                          <a:cs typeface="Times New Roman"/>
                        </a:rPr>
                        <a:t>22:20</a:t>
                      </a:r>
                      <a:endParaRPr lang="en-US" sz="3200" b="1" dirty="0">
                        <a:solidFill>
                          <a:schemeClr val="tx1"/>
                        </a:solidFill>
                        <a:effectLst>
                          <a:outerShdw blurRad="38100" dist="38100" dir="2700000" algn="tl">
                            <a:srgbClr val="000000">
                              <a:alpha val="43137"/>
                            </a:srgbClr>
                          </a:outerShdw>
                        </a:effectLst>
                        <a:latin typeface="Times"/>
                        <a:ea typeface="Times New Roman"/>
                        <a:cs typeface="Times New Roman"/>
                      </a:endParaRPr>
                    </a:p>
                  </a:txBody>
                  <a:tcPr marL="68580" marR="68580" marT="0" marB="0" anchor="ctr">
                    <a:gradFill flip="none" rotWithShape="1">
                      <a:gsLst>
                        <a:gs pos="0">
                          <a:srgbClr val="660066"/>
                        </a:gs>
                        <a:gs pos="100000">
                          <a:srgbClr val="2D002D"/>
                        </a:gs>
                      </a:gsLst>
                      <a:path path="rect">
                        <a:fillToRect l="50000" t="50000" r="50000" b="50000"/>
                      </a:path>
                      <a:tileRect/>
                    </a:gradFill>
                  </a:tcPr>
                </a:tc>
              </a:tr>
              <a:tr h="807156">
                <a:tc>
                  <a:txBody>
                    <a:bodyPr/>
                    <a:lstStyle/>
                    <a:p>
                      <a:pPr algn="just">
                        <a:spcAft>
                          <a:spcPts val="0"/>
                        </a:spcAft>
                      </a:pPr>
                      <a:r>
                        <a:rPr lang="en-US" sz="2800" b="1" i="1" dirty="0">
                          <a:solidFill>
                            <a:schemeClr val="tx1"/>
                          </a:solidFill>
                          <a:effectLst>
                            <a:outerShdw blurRad="38100" dist="38100" dir="2700000" algn="tl">
                              <a:srgbClr val="000000">
                                <a:alpha val="43137"/>
                              </a:srgbClr>
                            </a:outerShdw>
                          </a:effectLst>
                          <a:latin typeface="Arial"/>
                          <a:ea typeface="Times New Roman"/>
                          <a:cs typeface="Times New Roman"/>
                        </a:rPr>
                        <a:t>Life </a:t>
                      </a:r>
                      <a:r>
                        <a:rPr lang="en-US" sz="2800" b="1" i="1" dirty="0" smtClean="0">
                          <a:solidFill>
                            <a:schemeClr val="tx1"/>
                          </a:solidFill>
                          <a:effectLst>
                            <a:outerShdw blurRad="38100" dist="38100" dir="2700000" algn="tl">
                              <a:srgbClr val="000000">
                                <a:alpha val="43137"/>
                              </a:srgbClr>
                            </a:outerShdw>
                          </a:effectLst>
                          <a:latin typeface="Arial"/>
                          <a:ea typeface="Times New Roman"/>
                          <a:cs typeface="Times New Roman"/>
                        </a:rPr>
                        <a:t>Received</a:t>
                      </a:r>
                      <a:endParaRPr lang="en-US" sz="3200" b="1" dirty="0">
                        <a:solidFill>
                          <a:schemeClr val="tx1"/>
                        </a:solidFill>
                        <a:effectLst>
                          <a:outerShdw blurRad="38100" dist="38100" dir="2700000" algn="tl">
                            <a:srgbClr val="000000">
                              <a:alpha val="43137"/>
                            </a:srgbClr>
                          </a:outerShdw>
                        </a:effectLst>
                        <a:latin typeface="Times"/>
                        <a:ea typeface="Times New Roman"/>
                        <a:cs typeface="Times New Roman"/>
                      </a:endParaRPr>
                    </a:p>
                  </a:txBody>
                  <a:tcPr marL="68580" marR="68580" marT="0" marB="0" anchor="ctr">
                    <a:gradFill flip="none" rotWithShape="1">
                      <a:gsLst>
                        <a:gs pos="0">
                          <a:srgbClr val="660066"/>
                        </a:gs>
                        <a:gs pos="100000">
                          <a:srgbClr val="2D002D"/>
                        </a:gs>
                      </a:gsLst>
                      <a:path path="rect">
                        <a:fillToRect l="50000" t="50000" r="50000" b="50000"/>
                      </a:path>
                      <a:tileRect/>
                    </a:gradFill>
                  </a:tcPr>
                </a:tc>
                <a:tc>
                  <a:txBody>
                    <a:bodyPr/>
                    <a:lstStyle/>
                    <a:p>
                      <a:pPr algn="just">
                        <a:spcAft>
                          <a:spcPts val="0"/>
                        </a:spcAft>
                      </a:pPr>
                      <a:r>
                        <a:rPr lang="en-US" sz="2800" b="1" i="1" dirty="0">
                          <a:solidFill>
                            <a:schemeClr val="tx1"/>
                          </a:solidFill>
                          <a:effectLst>
                            <a:outerShdw blurRad="38100" dist="38100" dir="2700000" algn="tl">
                              <a:srgbClr val="000000">
                                <a:alpha val="43137"/>
                              </a:srgbClr>
                            </a:outerShdw>
                          </a:effectLst>
                          <a:latin typeface="Arial"/>
                          <a:ea typeface="Times New Roman"/>
                          <a:cs typeface="Times New Roman"/>
                        </a:rPr>
                        <a:t>Life </a:t>
                      </a:r>
                      <a:r>
                        <a:rPr lang="en-US" sz="2800" b="1" i="1" dirty="0" smtClean="0">
                          <a:solidFill>
                            <a:schemeClr val="tx1"/>
                          </a:solidFill>
                          <a:effectLst>
                            <a:outerShdw blurRad="38100" dist="38100" dir="2700000" algn="tl">
                              <a:srgbClr val="000000">
                                <a:alpha val="43137"/>
                              </a:srgbClr>
                            </a:outerShdw>
                          </a:effectLst>
                          <a:latin typeface="Arial"/>
                          <a:ea typeface="Times New Roman"/>
                          <a:cs typeface="Times New Roman"/>
                        </a:rPr>
                        <a:t>Revealed</a:t>
                      </a:r>
                      <a:endParaRPr lang="en-US" sz="3200" b="1" dirty="0">
                        <a:solidFill>
                          <a:schemeClr val="tx1"/>
                        </a:solidFill>
                        <a:effectLst>
                          <a:outerShdw blurRad="38100" dist="38100" dir="2700000" algn="tl">
                            <a:srgbClr val="000000">
                              <a:alpha val="43137"/>
                            </a:srgbClr>
                          </a:outerShdw>
                        </a:effectLst>
                        <a:latin typeface="Times"/>
                        <a:ea typeface="Times New Roman"/>
                        <a:cs typeface="Times New Roman"/>
                      </a:endParaRPr>
                    </a:p>
                  </a:txBody>
                  <a:tcPr marL="68580" marR="68580" marT="0" marB="0" anchor="ctr">
                    <a:gradFill flip="none" rotWithShape="1">
                      <a:gsLst>
                        <a:gs pos="0">
                          <a:srgbClr val="660066"/>
                        </a:gs>
                        <a:gs pos="100000">
                          <a:srgbClr val="2D002D"/>
                        </a:gs>
                      </a:gsLst>
                      <a:path path="rect">
                        <a:fillToRect l="50000" t="50000" r="50000" b="50000"/>
                      </a:path>
                      <a:tileRect/>
                    </a:gradFill>
                  </a:tcPr>
                </a:tc>
                <a:tc>
                  <a:txBody>
                    <a:bodyPr/>
                    <a:lstStyle/>
                    <a:p>
                      <a:pPr algn="just">
                        <a:spcAft>
                          <a:spcPts val="0"/>
                        </a:spcAft>
                      </a:pPr>
                      <a:r>
                        <a:rPr lang="en-US" sz="2800" b="1" i="1" dirty="0">
                          <a:solidFill>
                            <a:schemeClr val="tx1"/>
                          </a:solidFill>
                          <a:effectLst>
                            <a:outerShdw blurRad="38100" dist="38100" dir="2700000" algn="tl">
                              <a:srgbClr val="000000">
                                <a:alpha val="43137"/>
                              </a:srgbClr>
                            </a:outerShdw>
                          </a:effectLst>
                          <a:latin typeface="Arial"/>
                          <a:ea typeface="Times New Roman"/>
                          <a:cs typeface="Times New Roman"/>
                        </a:rPr>
                        <a:t>Life </a:t>
                      </a:r>
                      <a:r>
                        <a:rPr lang="en-US" sz="2800" b="1" i="1" dirty="0" smtClean="0">
                          <a:solidFill>
                            <a:schemeClr val="tx1"/>
                          </a:solidFill>
                          <a:effectLst>
                            <a:outerShdw blurRad="38100" dist="38100" dir="2700000" algn="tl">
                              <a:srgbClr val="000000">
                                <a:alpha val="43137"/>
                              </a:srgbClr>
                            </a:outerShdw>
                          </a:effectLst>
                          <a:latin typeface="Arial"/>
                          <a:ea typeface="Times New Roman"/>
                          <a:cs typeface="Times New Roman"/>
                        </a:rPr>
                        <a:t>Rewarded</a:t>
                      </a:r>
                      <a:endParaRPr lang="en-US" sz="3200" b="1" dirty="0">
                        <a:solidFill>
                          <a:schemeClr val="tx1"/>
                        </a:solidFill>
                        <a:effectLst>
                          <a:outerShdw blurRad="38100" dist="38100" dir="2700000" algn="tl">
                            <a:srgbClr val="000000">
                              <a:alpha val="43137"/>
                            </a:srgbClr>
                          </a:outerShdw>
                        </a:effectLst>
                        <a:latin typeface="Times"/>
                        <a:ea typeface="Times New Roman"/>
                        <a:cs typeface="Times New Roman"/>
                      </a:endParaRPr>
                    </a:p>
                  </a:txBody>
                  <a:tcPr marL="68580" marR="68580" marT="0" marB="0" anchor="ctr">
                    <a:gradFill flip="none" rotWithShape="1">
                      <a:gsLst>
                        <a:gs pos="0">
                          <a:srgbClr val="660066"/>
                        </a:gs>
                        <a:gs pos="100000">
                          <a:srgbClr val="2D002D"/>
                        </a:gs>
                      </a:gsLst>
                      <a:path path="rect">
                        <a:fillToRect l="50000" t="50000" r="50000" b="50000"/>
                      </a:path>
                      <a:tileRect/>
                    </a:gradFill>
                  </a:tcPr>
                </a:tc>
              </a:tr>
              <a:tr h="807156">
                <a:tc>
                  <a:txBody>
                    <a:bodyPr/>
                    <a:lstStyle/>
                    <a:p>
                      <a:pPr algn="just">
                        <a:spcAft>
                          <a:spcPts val="0"/>
                        </a:spcAft>
                      </a:pPr>
                      <a:r>
                        <a:rPr lang="en-US" sz="2800" b="1" i="1">
                          <a:solidFill>
                            <a:schemeClr val="tx1"/>
                          </a:solidFill>
                          <a:effectLst>
                            <a:outerShdw blurRad="38100" dist="38100" dir="2700000" algn="tl">
                              <a:srgbClr val="000000">
                                <a:alpha val="43137"/>
                              </a:srgbClr>
                            </a:outerShdw>
                          </a:effectLst>
                          <a:latin typeface="Arial"/>
                          <a:ea typeface="Times New Roman"/>
                          <a:cs typeface="Times New Roman"/>
                        </a:rPr>
                        <a:t>Salvation</a:t>
                      </a:r>
                      <a:endParaRPr lang="en-US" sz="3200" b="1">
                        <a:solidFill>
                          <a:schemeClr val="tx1"/>
                        </a:solidFill>
                        <a:effectLst>
                          <a:outerShdw blurRad="38100" dist="38100" dir="2700000" algn="tl">
                            <a:srgbClr val="000000">
                              <a:alpha val="43137"/>
                            </a:srgbClr>
                          </a:outerShdw>
                        </a:effectLst>
                        <a:latin typeface="Times"/>
                        <a:ea typeface="Times New Roman"/>
                        <a:cs typeface="Times New Roman"/>
                      </a:endParaRPr>
                    </a:p>
                  </a:txBody>
                  <a:tcPr marL="68580" marR="68580" marT="0" marB="0" anchor="ctr">
                    <a:gradFill flip="none" rotWithShape="1">
                      <a:gsLst>
                        <a:gs pos="0">
                          <a:srgbClr val="660066"/>
                        </a:gs>
                        <a:gs pos="100000">
                          <a:srgbClr val="2D002D"/>
                        </a:gs>
                      </a:gsLst>
                      <a:path path="rect">
                        <a:fillToRect l="50000" t="50000" r="50000" b="50000"/>
                      </a:path>
                      <a:tileRect/>
                    </a:gradFill>
                  </a:tcPr>
                </a:tc>
                <a:tc>
                  <a:txBody>
                    <a:bodyPr/>
                    <a:lstStyle/>
                    <a:p>
                      <a:pPr algn="just">
                        <a:spcAft>
                          <a:spcPts val="0"/>
                        </a:spcAft>
                      </a:pPr>
                      <a:r>
                        <a:rPr lang="en-US" sz="2800" b="1" i="1">
                          <a:solidFill>
                            <a:schemeClr val="tx1"/>
                          </a:solidFill>
                          <a:effectLst>
                            <a:outerShdw blurRad="38100" dist="38100" dir="2700000" algn="tl">
                              <a:srgbClr val="000000">
                                <a:alpha val="43137"/>
                              </a:srgbClr>
                            </a:outerShdw>
                          </a:effectLst>
                          <a:latin typeface="Arial"/>
                          <a:ea typeface="Times New Roman"/>
                          <a:cs typeface="Times New Roman"/>
                        </a:rPr>
                        <a:t>Sanctification</a:t>
                      </a:r>
                      <a:endParaRPr lang="en-US" sz="3200" b="1">
                        <a:solidFill>
                          <a:schemeClr val="tx1"/>
                        </a:solidFill>
                        <a:effectLst>
                          <a:outerShdw blurRad="38100" dist="38100" dir="2700000" algn="tl">
                            <a:srgbClr val="000000">
                              <a:alpha val="43137"/>
                            </a:srgbClr>
                          </a:outerShdw>
                        </a:effectLst>
                        <a:latin typeface="Times"/>
                        <a:ea typeface="Times New Roman"/>
                        <a:cs typeface="Times New Roman"/>
                      </a:endParaRPr>
                    </a:p>
                  </a:txBody>
                  <a:tcPr marL="68580" marR="68580" marT="0" marB="0" anchor="ctr">
                    <a:gradFill flip="none" rotWithShape="1">
                      <a:gsLst>
                        <a:gs pos="0">
                          <a:srgbClr val="660066"/>
                        </a:gs>
                        <a:gs pos="100000">
                          <a:srgbClr val="2D002D"/>
                        </a:gs>
                      </a:gsLst>
                      <a:path path="rect">
                        <a:fillToRect l="50000" t="50000" r="50000" b="50000"/>
                      </a:path>
                      <a:tileRect/>
                    </a:gradFill>
                  </a:tcPr>
                </a:tc>
                <a:tc>
                  <a:txBody>
                    <a:bodyPr/>
                    <a:lstStyle/>
                    <a:p>
                      <a:pPr algn="just">
                        <a:spcAft>
                          <a:spcPts val="0"/>
                        </a:spcAft>
                      </a:pPr>
                      <a:r>
                        <a:rPr lang="en-US" sz="2800" b="1" i="1">
                          <a:solidFill>
                            <a:schemeClr val="tx1"/>
                          </a:solidFill>
                          <a:effectLst>
                            <a:outerShdw blurRad="38100" dist="38100" dir="2700000" algn="tl">
                              <a:srgbClr val="000000">
                                <a:alpha val="43137"/>
                              </a:srgbClr>
                            </a:outerShdw>
                          </a:effectLst>
                          <a:latin typeface="Arial"/>
                          <a:ea typeface="Times New Roman"/>
                          <a:cs typeface="Times New Roman"/>
                        </a:rPr>
                        <a:t>Sovereignty</a:t>
                      </a:r>
                      <a:endParaRPr lang="en-US" sz="3200" b="1">
                        <a:solidFill>
                          <a:schemeClr val="tx1"/>
                        </a:solidFill>
                        <a:effectLst>
                          <a:outerShdw blurRad="38100" dist="38100" dir="2700000" algn="tl">
                            <a:srgbClr val="000000">
                              <a:alpha val="43137"/>
                            </a:srgbClr>
                          </a:outerShdw>
                        </a:effectLst>
                        <a:latin typeface="Times"/>
                        <a:ea typeface="Times New Roman"/>
                        <a:cs typeface="Times New Roman"/>
                      </a:endParaRPr>
                    </a:p>
                  </a:txBody>
                  <a:tcPr marL="68580" marR="68580" marT="0" marB="0" anchor="ctr">
                    <a:gradFill flip="none" rotWithShape="1">
                      <a:gsLst>
                        <a:gs pos="0">
                          <a:srgbClr val="660066"/>
                        </a:gs>
                        <a:gs pos="100000">
                          <a:srgbClr val="2D002D"/>
                        </a:gs>
                      </a:gsLst>
                      <a:path path="rect">
                        <a:fillToRect l="50000" t="50000" r="50000" b="50000"/>
                      </a:path>
                      <a:tileRect/>
                    </a:gradFill>
                  </a:tcPr>
                </a:tc>
              </a:tr>
              <a:tr h="807156">
                <a:tc>
                  <a:txBody>
                    <a:bodyPr/>
                    <a:lstStyle/>
                    <a:p>
                      <a:pPr algn="just">
                        <a:spcAft>
                          <a:spcPts val="0"/>
                        </a:spcAft>
                      </a:pPr>
                      <a:r>
                        <a:rPr lang="en-US" sz="2800" b="1" i="1" dirty="0">
                          <a:solidFill>
                            <a:schemeClr val="tx1"/>
                          </a:solidFill>
                          <a:effectLst>
                            <a:outerShdw blurRad="38100" dist="38100" dir="2700000" algn="tl">
                              <a:srgbClr val="000000">
                                <a:alpha val="43137"/>
                              </a:srgbClr>
                            </a:outerShdw>
                          </a:effectLst>
                          <a:latin typeface="Arial"/>
                          <a:ea typeface="Times New Roman"/>
                          <a:cs typeface="Times New Roman"/>
                        </a:rPr>
                        <a:t>The Prophet</a:t>
                      </a:r>
                      <a:endParaRPr lang="en-US" sz="3200" b="1" dirty="0">
                        <a:solidFill>
                          <a:schemeClr val="tx1"/>
                        </a:solidFill>
                        <a:effectLst>
                          <a:outerShdw blurRad="38100" dist="38100" dir="2700000" algn="tl">
                            <a:srgbClr val="000000">
                              <a:alpha val="43137"/>
                            </a:srgbClr>
                          </a:outerShdw>
                        </a:effectLst>
                        <a:latin typeface="Times"/>
                        <a:ea typeface="Times New Roman"/>
                        <a:cs typeface="Times New Roman"/>
                      </a:endParaRPr>
                    </a:p>
                  </a:txBody>
                  <a:tcPr marL="68580" marR="68580" marT="0" marB="0" anchor="ctr">
                    <a:gradFill flip="none" rotWithShape="1">
                      <a:gsLst>
                        <a:gs pos="0">
                          <a:srgbClr val="660066"/>
                        </a:gs>
                        <a:gs pos="100000">
                          <a:srgbClr val="2D002D"/>
                        </a:gs>
                      </a:gsLst>
                      <a:path path="rect">
                        <a:fillToRect l="50000" t="50000" r="50000" b="50000"/>
                      </a:path>
                      <a:tileRect/>
                    </a:gradFill>
                  </a:tcPr>
                </a:tc>
                <a:tc>
                  <a:txBody>
                    <a:bodyPr/>
                    <a:lstStyle/>
                    <a:p>
                      <a:pPr algn="just">
                        <a:spcAft>
                          <a:spcPts val="0"/>
                        </a:spcAft>
                      </a:pPr>
                      <a:r>
                        <a:rPr lang="en-US" sz="2800" b="1" i="1" dirty="0">
                          <a:solidFill>
                            <a:schemeClr val="tx1"/>
                          </a:solidFill>
                          <a:effectLst>
                            <a:outerShdw blurRad="38100" dist="38100" dir="2700000" algn="tl">
                              <a:srgbClr val="000000">
                                <a:alpha val="43137"/>
                              </a:srgbClr>
                            </a:outerShdw>
                          </a:effectLst>
                          <a:latin typeface="Arial"/>
                          <a:ea typeface="Times New Roman"/>
                          <a:cs typeface="Times New Roman"/>
                        </a:rPr>
                        <a:t>The Priest</a:t>
                      </a:r>
                      <a:endParaRPr lang="en-US" sz="3200" b="1" dirty="0">
                        <a:solidFill>
                          <a:schemeClr val="tx1"/>
                        </a:solidFill>
                        <a:effectLst>
                          <a:outerShdw blurRad="38100" dist="38100" dir="2700000" algn="tl">
                            <a:srgbClr val="000000">
                              <a:alpha val="43137"/>
                            </a:srgbClr>
                          </a:outerShdw>
                        </a:effectLst>
                        <a:latin typeface="Times"/>
                        <a:ea typeface="Times New Roman"/>
                        <a:cs typeface="Times New Roman"/>
                      </a:endParaRPr>
                    </a:p>
                  </a:txBody>
                  <a:tcPr marL="68580" marR="68580" marT="0" marB="0" anchor="ctr">
                    <a:gradFill flip="none" rotWithShape="1">
                      <a:gsLst>
                        <a:gs pos="0">
                          <a:srgbClr val="660066"/>
                        </a:gs>
                        <a:gs pos="100000">
                          <a:srgbClr val="2D002D"/>
                        </a:gs>
                      </a:gsLst>
                      <a:path path="rect">
                        <a:fillToRect l="50000" t="50000" r="50000" b="50000"/>
                      </a:path>
                      <a:tileRect/>
                    </a:gradFill>
                  </a:tcPr>
                </a:tc>
                <a:tc>
                  <a:txBody>
                    <a:bodyPr/>
                    <a:lstStyle/>
                    <a:p>
                      <a:pPr algn="just">
                        <a:spcAft>
                          <a:spcPts val="0"/>
                        </a:spcAft>
                      </a:pPr>
                      <a:r>
                        <a:rPr lang="en-US" sz="2800" b="1" i="1" dirty="0">
                          <a:solidFill>
                            <a:schemeClr val="tx1"/>
                          </a:solidFill>
                          <a:effectLst>
                            <a:outerShdw blurRad="38100" dist="38100" dir="2700000" algn="tl">
                              <a:srgbClr val="000000">
                                <a:alpha val="43137"/>
                              </a:srgbClr>
                            </a:outerShdw>
                          </a:effectLst>
                          <a:latin typeface="Arial"/>
                          <a:ea typeface="Times New Roman"/>
                          <a:cs typeface="Times New Roman"/>
                        </a:rPr>
                        <a:t>The King</a:t>
                      </a:r>
                      <a:endParaRPr lang="en-US" sz="3200" b="1" dirty="0">
                        <a:solidFill>
                          <a:schemeClr val="tx1"/>
                        </a:solidFill>
                        <a:effectLst>
                          <a:outerShdw blurRad="38100" dist="38100" dir="2700000" algn="tl">
                            <a:srgbClr val="000000">
                              <a:alpha val="43137"/>
                            </a:srgbClr>
                          </a:outerShdw>
                        </a:effectLst>
                        <a:latin typeface="Times"/>
                        <a:ea typeface="Times New Roman"/>
                        <a:cs typeface="Times New Roman"/>
                      </a:endParaRPr>
                    </a:p>
                  </a:txBody>
                  <a:tcPr marL="68580" marR="68580" marT="0" marB="0" anchor="ctr">
                    <a:gradFill flip="none" rotWithShape="1">
                      <a:gsLst>
                        <a:gs pos="0">
                          <a:srgbClr val="660066"/>
                        </a:gs>
                        <a:gs pos="100000">
                          <a:srgbClr val="2D002D"/>
                        </a:gs>
                      </a:gsLst>
                      <a:path path="rect">
                        <a:fillToRect l="50000" t="50000" r="50000" b="50000"/>
                      </a:path>
                      <a:tileRect/>
                    </a:gradFill>
                  </a:tcPr>
                </a:tc>
              </a:tr>
            </a:tbl>
          </a:graphicData>
        </a:graphic>
      </p:graphicFrame>
    </p:spTree>
    <p:extLst>
      <p:ext uri="{BB962C8B-B14F-4D97-AF65-F5344CB8AC3E}">
        <p14:creationId xmlns:p14="http://schemas.microsoft.com/office/powerpoint/2010/main" val="7648717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rev intro blessing stockxpertcom_id5141341_jpg_71d3f2db89c4d86cba9f3ac53057c30d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811"/>
            <a:ext cx="9144000" cy="6103189"/>
          </a:xfrm>
          <a:prstGeom prst="rect">
            <a:avLst/>
          </a:prstGeom>
        </p:spPr>
      </p:pic>
      <p:sp>
        <p:nvSpPr>
          <p:cNvPr id="2" name="Title 1"/>
          <p:cNvSpPr>
            <a:spLocks noGrp="1"/>
          </p:cNvSpPr>
          <p:nvPr>
            <p:ph type="title"/>
          </p:nvPr>
        </p:nvSpPr>
        <p:spPr>
          <a:xfrm>
            <a:off x="37728" y="21944"/>
            <a:ext cx="9070776" cy="715171"/>
          </a:xfrm>
        </p:spPr>
        <p:txBody>
          <a:bodyPr/>
          <a:lstStyle/>
          <a:p>
            <a:pPr algn="l"/>
            <a:r>
              <a:rPr lang="en-US" sz="3200" b="1" dirty="0" smtClean="0"/>
              <a:t>Evidence for John the Apostle as Author</a:t>
            </a:r>
            <a:endParaRPr lang="en-US" sz="3200" b="1" dirty="0"/>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320</a:t>
            </a:r>
          </a:p>
        </p:txBody>
      </p:sp>
      <p:sp>
        <p:nvSpPr>
          <p:cNvPr id="5" name="Rectangle 3"/>
          <p:cNvSpPr txBox="1">
            <a:spLocks noChangeArrowheads="1"/>
          </p:cNvSpPr>
          <p:nvPr/>
        </p:nvSpPr>
        <p:spPr bwMode="auto">
          <a:xfrm>
            <a:off x="1340593" y="805157"/>
            <a:ext cx="7823855" cy="87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457200" indent="-457200" algn="l" defTabSz="914400" eaLnBrk="1" hangingPunct="1">
              <a:buFontTx/>
              <a:buAutoNum type="arabicPeriod"/>
              <a:defRPr/>
            </a:pPr>
            <a:r>
              <a:rPr lang="en-US" sz="2400" b="1" kern="0" dirty="0" smtClean="0">
                <a:solidFill>
                  <a:srgbClr val="FFFFFF"/>
                </a:solidFill>
                <a:effectLst>
                  <a:glow rad="266700">
                    <a:srgbClr val="000000">
                      <a:alpha val="75000"/>
                    </a:srgbClr>
                  </a:glow>
                </a:effectLst>
                <a:latin typeface="Arial" charset="0"/>
                <a:ea typeface="ＭＳ Ｐゴシック"/>
              </a:rPr>
              <a:t>"John, servant of </a:t>
            </a:r>
            <a:r>
              <a:rPr lang="en-US" sz="2400" b="1" kern="0" dirty="0">
                <a:solidFill>
                  <a:srgbClr val="FFFFFF"/>
                </a:solidFill>
                <a:effectLst>
                  <a:glow rad="266700">
                    <a:srgbClr val="000000">
                      <a:alpha val="75000"/>
                    </a:srgbClr>
                  </a:glow>
                </a:effectLst>
                <a:latin typeface="Arial" charset="0"/>
                <a:ea typeface="ＭＳ Ｐゴシック"/>
              </a:rPr>
              <a:t>Jesus </a:t>
            </a:r>
            <a:r>
              <a:rPr lang="en-US" sz="2400" b="1" kern="0" dirty="0" smtClean="0">
                <a:solidFill>
                  <a:srgbClr val="FFFFFF"/>
                </a:solidFill>
                <a:effectLst>
                  <a:glow rad="266700">
                    <a:srgbClr val="000000">
                      <a:alpha val="75000"/>
                    </a:srgbClr>
                  </a:glow>
                </a:effectLst>
                <a:latin typeface="Arial" charset="0"/>
                <a:ea typeface="ＭＳ Ｐゴシック"/>
              </a:rPr>
              <a:t>Christ" </a:t>
            </a:r>
            <a:r>
              <a:rPr lang="en-US" sz="2400" b="1" kern="0" dirty="0">
                <a:solidFill>
                  <a:srgbClr val="FFFFFF"/>
                </a:solidFill>
                <a:effectLst>
                  <a:glow rad="266700">
                    <a:srgbClr val="000000">
                      <a:alpha val="75000"/>
                    </a:srgbClr>
                  </a:glow>
                </a:effectLst>
                <a:latin typeface="Arial" charset="0"/>
                <a:ea typeface="ＭＳ Ｐゴシック"/>
              </a:rPr>
              <a:t>(1:1, 4, 9; 22:</a:t>
            </a:r>
            <a:r>
              <a:rPr lang="en-US" sz="2400" b="1" kern="0" dirty="0" smtClean="0">
                <a:solidFill>
                  <a:srgbClr val="FFFFFF"/>
                </a:solidFill>
                <a:effectLst>
                  <a:glow rad="266700">
                    <a:srgbClr val="000000">
                      <a:alpha val="75000"/>
                    </a:srgbClr>
                  </a:glow>
                </a:effectLst>
                <a:latin typeface="Arial" charset="0"/>
                <a:ea typeface="ＭＳ Ｐゴシック"/>
              </a:rPr>
              <a:t>8)</a:t>
            </a:r>
          </a:p>
          <a:p>
            <a:pPr marL="457200" indent="-457200" algn="l" defTabSz="914400" eaLnBrk="1" hangingPunct="1">
              <a:buFontTx/>
              <a:buAutoNum type="arabicPeriod"/>
              <a:defRPr/>
            </a:pPr>
            <a:r>
              <a:rPr lang="en-US" sz="2400" b="1" kern="0" dirty="0" smtClean="0">
                <a:solidFill>
                  <a:srgbClr val="FFFFFF"/>
                </a:solidFill>
                <a:effectLst>
                  <a:glow rad="266700">
                    <a:srgbClr val="000000">
                      <a:alpha val="75000"/>
                    </a:srgbClr>
                  </a:glow>
                </a:effectLst>
                <a:latin typeface="Arial" charset="0"/>
                <a:ea typeface="ＭＳ Ｐゴシック"/>
              </a:rPr>
              <a:t>Characteristics:</a:t>
            </a:r>
          </a:p>
        </p:txBody>
      </p:sp>
      <p:sp>
        <p:nvSpPr>
          <p:cNvPr id="6" name="Rectangle 3"/>
          <p:cNvSpPr txBox="1">
            <a:spLocks noChangeArrowheads="1"/>
          </p:cNvSpPr>
          <p:nvPr/>
        </p:nvSpPr>
        <p:spPr bwMode="auto">
          <a:xfrm>
            <a:off x="1850876" y="1655672"/>
            <a:ext cx="7293123" cy="340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457200" indent="-457200" algn="l" defTabSz="914400" eaLnBrk="1" hangingPunct="1">
              <a:buFont typeface="+mj-lt"/>
              <a:buAutoNum type="alphaLcParenR"/>
              <a:defRPr/>
            </a:pPr>
            <a:r>
              <a:rPr lang="en-US" sz="2400" b="1" kern="0" dirty="0" smtClean="0">
                <a:solidFill>
                  <a:srgbClr val="FFFFFF"/>
                </a:solidFill>
                <a:effectLst>
                  <a:glow rad="266700">
                    <a:srgbClr val="000000">
                      <a:alpha val="75000"/>
                    </a:srgbClr>
                  </a:glow>
                </a:effectLst>
                <a:latin typeface="Arial" charset="0"/>
                <a:ea typeface="ＭＳ Ｐゴシック"/>
              </a:rPr>
              <a:t>Knows </a:t>
            </a:r>
            <a:r>
              <a:rPr lang="en-US" sz="2400" b="1" kern="0" dirty="0">
                <a:solidFill>
                  <a:srgbClr val="FFFFFF"/>
                </a:solidFill>
                <a:effectLst>
                  <a:glow rad="266700">
                    <a:srgbClr val="000000">
                      <a:alpha val="75000"/>
                    </a:srgbClr>
                  </a:glow>
                </a:effectLst>
                <a:latin typeface="Arial" charset="0"/>
                <a:ea typeface="ＭＳ Ｐゴシック"/>
              </a:rPr>
              <a:t>the history of churches in Asia </a:t>
            </a:r>
            <a:r>
              <a:rPr lang="en-US" sz="2400" b="1" kern="0" dirty="0" smtClean="0">
                <a:solidFill>
                  <a:srgbClr val="FFFFFF"/>
                </a:solidFill>
                <a:effectLst>
                  <a:glow rad="266700">
                    <a:srgbClr val="000000">
                      <a:alpha val="75000"/>
                    </a:srgbClr>
                  </a:glow>
                </a:effectLst>
                <a:latin typeface="Arial" charset="0"/>
                <a:ea typeface="ＭＳ Ｐゴシック"/>
              </a:rPr>
              <a:t>Minor</a:t>
            </a:r>
          </a:p>
          <a:p>
            <a:pPr marL="457200" indent="-457200" algn="l" defTabSz="914400" eaLnBrk="1" hangingPunct="1">
              <a:buFont typeface="+mj-lt"/>
              <a:buAutoNum type="alphaLcParenR"/>
              <a:defRPr/>
            </a:pPr>
            <a:r>
              <a:rPr lang="en-US" sz="2400" b="1" kern="0" dirty="0" smtClean="0">
                <a:solidFill>
                  <a:srgbClr val="FFFFFF"/>
                </a:solidFill>
                <a:effectLst>
                  <a:glow rad="266700">
                    <a:srgbClr val="000000">
                      <a:alpha val="75000"/>
                    </a:srgbClr>
                  </a:glow>
                </a:effectLst>
                <a:latin typeface="Arial" charset="0"/>
                <a:ea typeface="ＭＳ Ｐゴシック"/>
              </a:rPr>
              <a:t>Prophesies in own name</a:t>
            </a:r>
          </a:p>
          <a:p>
            <a:pPr marL="457200" indent="-457200" algn="l" defTabSz="914400" eaLnBrk="1" hangingPunct="1">
              <a:buFont typeface="+mj-lt"/>
              <a:buAutoNum type="alphaLcParenR"/>
              <a:defRPr/>
            </a:pPr>
            <a:r>
              <a:rPr lang="en-US" sz="2400" b="1" kern="0" dirty="0">
                <a:solidFill>
                  <a:srgbClr val="FFFFFF"/>
                </a:solidFill>
                <a:effectLst>
                  <a:glow rad="266700">
                    <a:srgbClr val="000000">
                      <a:alpha val="75000"/>
                    </a:srgbClr>
                  </a:glow>
                </a:effectLst>
                <a:latin typeface="Arial" charset="0"/>
                <a:ea typeface="ＭＳ Ｐゴシック"/>
              </a:rPr>
              <a:t>Stormy disposition as one of the </a:t>
            </a:r>
            <a:r>
              <a:rPr lang="en-US" sz="2400" b="1" kern="0" dirty="0" smtClean="0">
                <a:solidFill>
                  <a:srgbClr val="FFFFFF"/>
                </a:solidFill>
                <a:effectLst>
                  <a:glow rad="266700">
                    <a:srgbClr val="000000">
                      <a:alpha val="75000"/>
                    </a:srgbClr>
                  </a:glow>
                </a:effectLst>
                <a:latin typeface="Arial" charset="0"/>
                <a:ea typeface="ＭＳ Ｐゴシック"/>
              </a:rPr>
              <a:t>"sons </a:t>
            </a:r>
            <a:r>
              <a:rPr lang="en-US" sz="2400" b="1" kern="0" dirty="0">
                <a:solidFill>
                  <a:srgbClr val="FFFFFF"/>
                </a:solidFill>
                <a:effectLst>
                  <a:glow rad="266700">
                    <a:srgbClr val="000000">
                      <a:alpha val="75000"/>
                    </a:srgbClr>
                  </a:glow>
                </a:effectLst>
                <a:latin typeface="Arial" charset="0"/>
                <a:ea typeface="ＭＳ Ｐゴシック"/>
              </a:rPr>
              <a:t>of </a:t>
            </a:r>
            <a:r>
              <a:rPr lang="en-US" sz="2400" b="1" kern="0" dirty="0" smtClean="0">
                <a:solidFill>
                  <a:srgbClr val="FFFFFF"/>
                </a:solidFill>
                <a:effectLst>
                  <a:glow rad="266700">
                    <a:srgbClr val="000000">
                      <a:alpha val="75000"/>
                    </a:srgbClr>
                  </a:glow>
                </a:effectLst>
                <a:latin typeface="Arial" charset="0"/>
                <a:ea typeface="ＭＳ Ｐゴシック"/>
              </a:rPr>
              <a:t>thunder" </a:t>
            </a:r>
            <a:r>
              <a:rPr lang="en-US" sz="2400" b="1" kern="0" dirty="0">
                <a:solidFill>
                  <a:srgbClr val="FFFFFF"/>
                </a:solidFill>
                <a:effectLst>
                  <a:glow rad="266700">
                    <a:srgbClr val="000000">
                      <a:alpha val="75000"/>
                    </a:srgbClr>
                  </a:glow>
                </a:effectLst>
                <a:latin typeface="Arial" charset="0"/>
                <a:ea typeface="ＭＳ Ｐゴシック"/>
              </a:rPr>
              <a:t>(Mark 3:17) who calls Jews worshippers of </a:t>
            </a:r>
            <a:r>
              <a:rPr lang="en-US" sz="2400" b="1" kern="0" dirty="0" smtClean="0">
                <a:solidFill>
                  <a:srgbClr val="FFFFFF"/>
                </a:solidFill>
                <a:effectLst>
                  <a:glow rad="266700">
                    <a:srgbClr val="000000">
                      <a:alpha val="75000"/>
                    </a:srgbClr>
                  </a:glow>
                </a:effectLst>
                <a:latin typeface="Arial" charset="0"/>
                <a:ea typeface="ＭＳ Ｐゴシック"/>
              </a:rPr>
              <a:t>Satan (2:9; 3:9)</a:t>
            </a:r>
          </a:p>
          <a:p>
            <a:pPr marL="457200" indent="-457200" algn="l" defTabSz="914400" eaLnBrk="1" hangingPunct="1">
              <a:buFont typeface="+mj-lt"/>
              <a:buAutoNum type="alphaLcParenR"/>
              <a:defRPr/>
            </a:pPr>
            <a:r>
              <a:rPr lang="en-US" sz="2400" b="1" kern="0" dirty="0">
                <a:solidFill>
                  <a:srgbClr val="FFFFFF"/>
                </a:solidFill>
                <a:effectLst>
                  <a:glow rad="266700">
                    <a:srgbClr val="000000">
                      <a:alpha val="75000"/>
                    </a:srgbClr>
                  </a:glow>
                </a:effectLst>
                <a:latin typeface="Arial" charset="0"/>
                <a:ea typeface="ＭＳ Ｐゴシック"/>
              </a:rPr>
              <a:t>Common ideas (e.g., use of contrast), theology, and terminology (e.g., </a:t>
            </a:r>
            <a:r>
              <a:rPr lang="en-US" sz="2400" b="1" i="1" kern="0" dirty="0">
                <a:solidFill>
                  <a:srgbClr val="FFFFFF"/>
                </a:solidFill>
                <a:effectLst>
                  <a:glow rad="266700">
                    <a:srgbClr val="000000">
                      <a:alpha val="75000"/>
                    </a:srgbClr>
                  </a:glow>
                </a:effectLst>
                <a:latin typeface="Arial" charset="0"/>
                <a:ea typeface="ＭＳ Ｐゴシック"/>
              </a:rPr>
              <a:t>logos</a:t>
            </a:r>
            <a:r>
              <a:rPr lang="en-US" sz="2400" b="1" kern="0" dirty="0">
                <a:solidFill>
                  <a:srgbClr val="FFFFFF"/>
                </a:solidFill>
                <a:effectLst>
                  <a:glow rad="266700">
                    <a:srgbClr val="000000">
                      <a:alpha val="75000"/>
                    </a:srgbClr>
                  </a:glow>
                </a:effectLst>
                <a:latin typeface="Arial" charset="0"/>
                <a:ea typeface="ＭＳ Ｐゴシック"/>
              </a:rPr>
              <a:t> in John 1:1; Rev. 19:13) </a:t>
            </a:r>
            <a:r>
              <a:rPr lang="en-US" sz="2400" b="1" kern="0" dirty="0" smtClean="0">
                <a:solidFill>
                  <a:srgbClr val="FFFFFF"/>
                </a:solidFill>
                <a:effectLst>
                  <a:glow rad="266700">
                    <a:srgbClr val="000000">
                      <a:alpha val="75000"/>
                    </a:srgbClr>
                  </a:glow>
                </a:effectLst>
                <a:latin typeface="Arial" charset="0"/>
                <a:ea typeface="ＭＳ Ｐゴシック"/>
              </a:rPr>
              <a:t>between </a:t>
            </a:r>
            <a:r>
              <a:rPr lang="en-US" sz="2400" b="1" kern="0" dirty="0">
                <a:solidFill>
                  <a:srgbClr val="FFFFFF"/>
                </a:solidFill>
                <a:effectLst>
                  <a:glow rad="266700">
                    <a:srgbClr val="000000">
                      <a:alpha val="75000"/>
                    </a:srgbClr>
                  </a:glow>
                </a:effectLst>
                <a:latin typeface="Arial" charset="0"/>
                <a:ea typeface="ＭＳ Ｐゴシック"/>
              </a:rPr>
              <a:t>the Gospel of John and Revelation </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1053826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p:cTn id="28"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p:cTn id="35"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36"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37" dur="10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 calcmode="lin" valueType="num">
                                      <p:cBhvr>
                                        <p:cTn id="42"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43"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44"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en-US" sz="4000" b="1" i="1" dirty="0" smtClean="0">
                <a:solidFill>
                  <a:srgbClr val="FFFF00"/>
                </a:solidFill>
                <a:effectLst>
                  <a:outerShdw blurRad="38100" dist="38100" dir="2700000" algn="tl">
                    <a:srgbClr val="000000"/>
                  </a:outerShdw>
                </a:effectLst>
                <a:ea typeface="ＭＳ Ｐゴシック" charset="0"/>
              </a:rPr>
              <a:t>When</a:t>
            </a:r>
            <a:r>
              <a:rPr lang="en-US" sz="4000" b="1" dirty="0" smtClean="0">
                <a:solidFill>
                  <a:srgbClr val="FFFFFF"/>
                </a:solidFill>
                <a:effectLst>
                  <a:outerShdw blurRad="38100" dist="38100" dir="2700000" algn="tl">
                    <a:srgbClr val="000000"/>
                  </a:outerShdw>
                </a:effectLst>
                <a:ea typeface="ＭＳ Ｐゴシック" charset="0"/>
              </a:rPr>
              <a:t> Did John Write Revelation?</a:t>
            </a:r>
            <a:endParaRPr lang="en-US" sz="4000" b="1" dirty="0">
              <a:solidFill>
                <a:srgbClr val="FFFFFF"/>
              </a:solidFill>
              <a:effectLst>
                <a:outerShdw blurRad="38100" dist="38100" dir="2700000" algn="tl">
                  <a:srgbClr val="000000"/>
                </a:outerShdw>
              </a:effectLst>
              <a:ea typeface="ＭＳ Ｐゴシック" charset="0"/>
            </a:endParaRP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lgn="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39-41, 320</a:t>
            </a:r>
          </a:p>
        </p:txBody>
      </p:sp>
      <p:sp>
        <p:nvSpPr>
          <p:cNvPr id="19" name="Text Box 18"/>
          <p:cNvSpPr txBox="1">
            <a:spLocks noChangeArrowheads="1"/>
          </p:cNvSpPr>
          <p:nvPr/>
        </p:nvSpPr>
        <p:spPr bwMode="auto">
          <a:xfrm>
            <a:off x="0" y="1371600"/>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3200" b="1" dirty="0">
                <a:solidFill>
                  <a:srgbClr val="FFFFFF"/>
                </a:solidFill>
                <a:latin typeface="Comic Sans MS" pitchFamily="-111" charset="0"/>
                <a:ea typeface="ＭＳ Ｐゴシック" charset="0"/>
                <a:cs typeface="ＭＳ Ｐゴシック" charset="0"/>
              </a:rPr>
              <a:t>Who was the Roman Emperor then?</a:t>
            </a:r>
          </a:p>
        </p:txBody>
      </p:sp>
      <p:grpSp>
        <p:nvGrpSpPr>
          <p:cNvPr id="20" name="Group 19"/>
          <p:cNvGrpSpPr/>
          <p:nvPr/>
        </p:nvGrpSpPr>
        <p:grpSpPr>
          <a:xfrm>
            <a:off x="-5818" y="2188663"/>
            <a:ext cx="1865519" cy="2537545"/>
            <a:chOff x="-107878" y="2188663"/>
            <a:chExt cx="1865519"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ＭＳ Ｐゴシック" charset="0"/>
                  <a:cs typeface="ＭＳ Ｐゴシック" charset="0"/>
                </a:rPr>
                <a:t>Christ Crucified</a:t>
              </a:r>
              <a:br>
                <a:rPr lang="en-US" sz="2400" b="1" dirty="0">
                  <a:solidFill>
                    <a:srgbClr val="FFFFFF"/>
                  </a:solidFill>
                  <a:latin typeface="Comic Sans MS" pitchFamily="-111" charset="0"/>
                  <a:ea typeface="ＭＳ Ｐゴシック" charset="0"/>
                  <a:cs typeface="ＭＳ Ｐゴシック" charset="0"/>
                </a:rPr>
              </a:br>
              <a:r>
                <a:rPr lang="en-US" sz="2400" b="1" dirty="0">
                  <a:solidFill>
                    <a:srgbClr val="FFFFFF"/>
                  </a:solidFill>
                  <a:latin typeface="Comic Sans MS" pitchFamily="-111" charset="0"/>
                  <a:ea typeface="ＭＳ Ｐゴシック" charset="0"/>
                  <a:cs typeface="ＭＳ Ｐゴシック" charset="0"/>
                </a:rPr>
                <a:t>AD 33</a:t>
              </a:r>
            </a:p>
          </p:txBody>
        </p:sp>
      </p:grpSp>
      <p:sp>
        <p:nvSpPr>
          <p:cNvPr id="3" name="Chevron 2"/>
          <p:cNvSpPr>
            <a:spLocks noChangeAspect="1"/>
          </p:cNvSpPr>
          <p:nvPr/>
        </p:nvSpPr>
        <p:spPr bwMode="auto">
          <a:xfrm>
            <a:off x="-283493" y="4717038"/>
            <a:ext cx="1712286"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Tiberius</a:t>
            </a:r>
            <a:r>
              <a:rPr lang="en-US" sz="2400" b="1" dirty="0">
                <a:solidFill>
                  <a:srgbClr val="000000"/>
                </a:solidFill>
                <a:latin typeface="Arial"/>
                <a:ea typeface="ＭＳ Ｐゴシック" charset="0"/>
                <a:cs typeface="Arial"/>
              </a:rPr>
              <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14-37</a:t>
            </a:r>
            <a:endParaRPr lang="en-US" sz="2400" b="1" dirty="0">
              <a:solidFill>
                <a:srgbClr val="000000"/>
              </a:solidFill>
              <a:latin typeface="Arial"/>
              <a:ea typeface="ＭＳ Ｐゴシック" charset="0"/>
              <a:cs typeface="Arial"/>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Caligula</a:t>
            </a:r>
            <a:r>
              <a:rPr lang="en-US" sz="2400" b="1" dirty="0">
                <a:solidFill>
                  <a:srgbClr val="FFFFFF"/>
                </a:solidFill>
                <a:latin typeface="Arial"/>
                <a:ea typeface="ＭＳ Ｐゴシック" charset="0"/>
                <a:cs typeface="Arial"/>
              </a:rPr>
              <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37-41</a:t>
            </a:r>
            <a:endParaRPr lang="en-US" sz="2400" b="1" dirty="0">
              <a:solidFill>
                <a:srgbClr val="FFFFFF"/>
              </a:solidFill>
              <a:latin typeface="Arial"/>
              <a:ea typeface="ＭＳ Ｐゴシック" charset="0"/>
              <a:cs typeface="Arial"/>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Claudius</a:t>
            </a:r>
            <a:r>
              <a:rPr lang="en-US" sz="2400" b="1" dirty="0">
                <a:solidFill>
                  <a:srgbClr val="000000"/>
                </a:solidFill>
                <a:latin typeface="Arial"/>
                <a:ea typeface="ＭＳ Ｐゴシック" charset="0"/>
                <a:cs typeface="Arial"/>
              </a:rPr>
              <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41-54</a:t>
            </a:r>
            <a:endParaRPr lang="en-US" sz="2400" b="1" dirty="0">
              <a:solidFill>
                <a:srgbClr val="000000"/>
              </a:solidFill>
              <a:latin typeface="Arial"/>
              <a:ea typeface="ＭＳ Ｐゴシック" charset="0"/>
              <a:cs typeface="Arial"/>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Nero</a:t>
            </a:r>
            <a:r>
              <a:rPr lang="en-US" sz="2400" b="1" dirty="0">
                <a:solidFill>
                  <a:srgbClr val="FFFFFF"/>
                </a:solidFill>
                <a:latin typeface="Arial"/>
                <a:ea typeface="ＭＳ Ｐゴシック" charset="0"/>
                <a:cs typeface="Arial"/>
              </a:rPr>
              <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54-68</a:t>
            </a:r>
            <a:endParaRPr lang="en-US" sz="2400" b="1" dirty="0">
              <a:solidFill>
                <a:srgbClr val="FFFFFF"/>
              </a:solidFill>
              <a:latin typeface="Arial"/>
              <a:ea typeface="ＭＳ Ｐゴシック" charset="0"/>
              <a:cs typeface="Arial"/>
            </a:endParaRPr>
          </a:p>
        </p:txBody>
      </p:sp>
      <p:sp>
        <p:nvSpPr>
          <p:cNvPr id="15" name="Chevron 14"/>
          <p:cNvSpPr>
            <a:spLocks noChangeAspect="1"/>
          </p:cNvSpPr>
          <p:nvPr/>
        </p:nvSpPr>
        <p:spPr bwMode="auto">
          <a:xfrm>
            <a:off x="4637916" y="4717038"/>
            <a:ext cx="224476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Vespasian</a:t>
            </a:r>
            <a:r>
              <a:rPr lang="en-US" sz="2400" b="1" dirty="0">
                <a:solidFill>
                  <a:srgbClr val="000000"/>
                </a:solidFill>
                <a:latin typeface="Arial"/>
                <a:ea typeface="ＭＳ Ｐゴシック" charset="0"/>
                <a:cs typeface="Arial"/>
              </a:rPr>
              <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69-79</a:t>
            </a:r>
            <a:endParaRPr lang="en-US" sz="2400" b="1" dirty="0">
              <a:solidFill>
                <a:srgbClr val="000000"/>
              </a:solidFill>
              <a:latin typeface="Arial"/>
              <a:ea typeface="ＭＳ Ｐゴシック" charset="0"/>
              <a:cs typeface="Arial"/>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FFFFFF"/>
                </a:solidFill>
                <a:latin typeface="Arial"/>
                <a:ea typeface="ＭＳ Ｐゴシック" charset="0"/>
                <a:cs typeface="Arial"/>
              </a:rPr>
              <a:t>Domitian</a:t>
            </a:r>
            <a:r>
              <a:rPr lang="en-US" sz="2400" b="1" dirty="0">
                <a:solidFill>
                  <a:srgbClr val="FFFFFF"/>
                </a:solidFill>
                <a:latin typeface="Arial"/>
                <a:ea typeface="ＭＳ Ｐゴシック" charset="0"/>
                <a:cs typeface="Arial"/>
              </a:rPr>
              <a:t/>
            </a:r>
            <a:br>
              <a:rPr lang="en-US" sz="2400" b="1" dirty="0">
                <a:solidFill>
                  <a:srgbClr val="FFFFFF"/>
                </a:solidFill>
                <a:latin typeface="Arial"/>
                <a:ea typeface="ＭＳ Ｐゴシック" charset="0"/>
                <a:cs typeface="Arial"/>
              </a:rPr>
            </a:br>
            <a:r>
              <a:rPr lang="en-US" sz="1600" b="1" dirty="0">
                <a:solidFill>
                  <a:srgbClr val="FFFFFF"/>
                </a:solidFill>
                <a:latin typeface="Arial"/>
                <a:ea typeface="ＭＳ Ｐゴシック" charset="0"/>
                <a:cs typeface="Arial"/>
              </a:rPr>
              <a:t>81-96</a:t>
            </a:r>
            <a:endParaRPr lang="en-US" sz="2400" b="1" dirty="0">
              <a:solidFill>
                <a:srgbClr val="FFFFFF"/>
              </a:solidFill>
              <a:latin typeface="Arial"/>
              <a:ea typeface="ＭＳ Ｐゴシック" charset="0"/>
              <a:cs typeface="Arial"/>
            </a:endParaRPr>
          </a:p>
        </p:txBody>
      </p:sp>
      <p:grpSp>
        <p:nvGrpSpPr>
          <p:cNvPr id="23" name="Group 22"/>
          <p:cNvGrpSpPr/>
          <p:nvPr/>
        </p:nvGrpSpPr>
        <p:grpSpPr>
          <a:xfrm>
            <a:off x="7200672" y="2202092"/>
            <a:ext cx="1977348" cy="2456650"/>
            <a:chOff x="7200672" y="2202092"/>
            <a:chExt cx="1977348" cy="2456650"/>
          </a:xfrm>
        </p:grpSpPr>
        <p:sp>
          <p:nvSpPr>
            <p:cNvPr id="18" name="Text Box 18"/>
            <p:cNvSpPr txBox="1">
              <a:spLocks noChangeArrowheads="1"/>
            </p:cNvSpPr>
            <p:nvPr/>
          </p:nvSpPr>
          <p:spPr bwMode="auto">
            <a:xfrm>
              <a:off x="7200672" y="3456232"/>
              <a:ext cx="1977348"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ＭＳ Ｐゴシック" charset="0"/>
                  <a:cs typeface="ＭＳ Ｐゴシック" charset="0"/>
                </a:rPr>
                <a:t>Revelation Written </a:t>
              </a:r>
              <a:br>
                <a:rPr lang="en-US" sz="2400" b="1" dirty="0">
                  <a:solidFill>
                    <a:srgbClr val="FFFFFF"/>
                  </a:solidFill>
                  <a:latin typeface="Comic Sans MS" pitchFamily="-111" charset="0"/>
                  <a:ea typeface="ＭＳ Ｐゴシック" charset="0"/>
                  <a:cs typeface="ＭＳ Ｐゴシック" charset="0"/>
                </a:rPr>
              </a:br>
              <a:r>
                <a:rPr lang="en-US" sz="2400" b="1" dirty="0">
                  <a:solidFill>
                    <a:srgbClr val="FFFFFF"/>
                  </a:solidFill>
                  <a:latin typeface="Comic Sans MS" pitchFamily="-111" charset="0"/>
                  <a:ea typeface="ＭＳ Ｐゴシック" charset="0"/>
                  <a:cs typeface="ＭＳ Ｐゴシック" charset="0"/>
                </a:rPr>
                <a:t>AD 95</a:t>
              </a:r>
            </a:p>
          </p:txBody>
        </p:sp>
        <p:pic>
          <p:nvPicPr>
            <p:cNvPr id="5" name="Picture 4"/>
            <p:cNvPicPr>
              <a:picLocks noChangeAspect="1"/>
            </p:cNvPicPr>
            <p:nvPr/>
          </p:nvPicPr>
          <p:blipFill>
            <a:blip r:embed="rId3"/>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ＭＳ Ｐゴシック" charset="0"/>
                <a:cs typeface="ＭＳ Ｐゴシック" charset="0"/>
              </a:rPr>
              <a:t>Jerusalem Destroyed</a:t>
            </a:r>
            <a:br>
              <a:rPr lang="en-US" sz="2400" b="1" dirty="0">
                <a:solidFill>
                  <a:srgbClr val="FFFFFF"/>
                </a:solidFill>
                <a:latin typeface="Comic Sans MS" pitchFamily="-111" charset="0"/>
                <a:ea typeface="ＭＳ Ｐゴシック" charset="0"/>
                <a:cs typeface="ＭＳ Ｐゴシック" charset="0"/>
              </a:rPr>
            </a:br>
            <a:r>
              <a:rPr lang="en-US" sz="2400" b="1" dirty="0">
                <a:solidFill>
                  <a:srgbClr val="FFFFFF"/>
                </a:solidFill>
                <a:latin typeface="Comic Sans MS" pitchFamily="-111" charset="0"/>
                <a:ea typeface="ＭＳ Ｐゴシック" charset="0"/>
                <a:cs typeface="ＭＳ Ｐゴシック" charset="0"/>
              </a:rPr>
              <a:t>AD 70</a:t>
            </a:r>
          </a:p>
        </p:txBody>
      </p:sp>
      <p:pic>
        <p:nvPicPr>
          <p:cNvPr id="8" name="Picture 7" descr="Herod's Temple model 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en-US" b="1" dirty="0">
                <a:solidFill>
                  <a:srgbClr val="000000"/>
                </a:solidFill>
                <a:latin typeface="Arial"/>
                <a:ea typeface="ＭＳ Ｐゴシック" charset="0"/>
                <a:cs typeface="Arial"/>
              </a:rPr>
              <a:t>Titus</a:t>
            </a:r>
            <a:r>
              <a:rPr lang="en-US" sz="2400" b="1" dirty="0">
                <a:solidFill>
                  <a:srgbClr val="000000"/>
                </a:solidFill>
                <a:latin typeface="Arial"/>
                <a:ea typeface="ＭＳ Ｐゴシック" charset="0"/>
                <a:cs typeface="Arial"/>
              </a:rPr>
              <a:t/>
            </a:r>
            <a:br>
              <a:rPr lang="en-US" sz="2400" b="1" dirty="0">
                <a:solidFill>
                  <a:srgbClr val="000000"/>
                </a:solidFill>
                <a:latin typeface="Arial"/>
                <a:ea typeface="ＭＳ Ｐゴシック" charset="0"/>
                <a:cs typeface="Arial"/>
              </a:rPr>
            </a:br>
            <a:r>
              <a:rPr lang="en-US" sz="1600" b="1" dirty="0">
                <a:solidFill>
                  <a:srgbClr val="000000"/>
                </a:solidFill>
                <a:latin typeface="Arial"/>
                <a:ea typeface="ＭＳ Ｐゴシック" charset="0"/>
                <a:cs typeface="Arial"/>
              </a:rPr>
              <a:t>79-81</a:t>
            </a:r>
            <a:endParaRPr lang="en-US" sz="2400" b="1" dirty="0">
              <a:solidFill>
                <a:srgbClr val="000000"/>
              </a:solidFill>
              <a:latin typeface="Arial"/>
              <a:ea typeface="ＭＳ Ｐゴシック" charset="0"/>
              <a:cs typeface="Arial"/>
            </a:endParaRPr>
          </a:p>
        </p:txBody>
      </p:sp>
      <p:sp>
        <p:nvSpPr>
          <p:cNvPr id="31" name="Text Box 18"/>
          <p:cNvSpPr txBox="1">
            <a:spLocks noChangeArrowheads="1"/>
          </p:cNvSpPr>
          <p:nvPr/>
        </p:nvSpPr>
        <p:spPr bwMode="auto">
          <a:xfrm>
            <a:off x="6747085" y="5488101"/>
            <a:ext cx="2396916" cy="132562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1600" b="1" dirty="0">
                <a:solidFill>
                  <a:srgbClr val="FFFFFF"/>
                </a:solidFill>
                <a:latin typeface="Comic Sans MS" pitchFamily="-111" charset="0"/>
                <a:ea typeface="ＭＳ Ｐゴシック" charset="0"/>
                <a:cs typeface="ＭＳ Ｐゴシック" charset="0"/>
              </a:rPr>
              <a:t>Supported by:</a:t>
            </a:r>
            <a:br>
              <a:rPr lang="en-US" sz="1600" b="1" dirty="0">
                <a:solidFill>
                  <a:srgbClr val="FFFFFF"/>
                </a:solidFill>
                <a:latin typeface="Comic Sans MS" pitchFamily="-111" charset="0"/>
                <a:ea typeface="ＭＳ Ｐゴシック" charset="0"/>
                <a:cs typeface="ＭＳ Ｐゴシック" charset="0"/>
              </a:rPr>
            </a:br>
            <a:r>
              <a:rPr lang="en-US" sz="1600" b="1" dirty="0">
                <a:solidFill>
                  <a:srgbClr val="FFFFFF"/>
                </a:solidFill>
                <a:latin typeface="Comic Sans MS" pitchFamily="-111" charset="0"/>
                <a:ea typeface="ＭＳ Ｐゴシック" charset="0"/>
                <a:cs typeface="ＭＳ Ｐゴシック" charset="0"/>
              </a:rPr>
              <a:t>Irenaeus</a:t>
            </a:r>
            <a:br>
              <a:rPr lang="en-US" sz="1600" b="1" dirty="0">
                <a:solidFill>
                  <a:srgbClr val="FFFFFF"/>
                </a:solidFill>
                <a:latin typeface="Comic Sans MS" pitchFamily="-111" charset="0"/>
                <a:ea typeface="ＭＳ Ｐゴシック" charset="0"/>
                <a:cs typeface="ＭＳ Ｐゴシック" charset="0"/>
              </a:rPr>
            </a:br>
            <a:r>
              <a:rPr lang="en-US" sz="1600" b="1" dirty="0" err="1">
                <a:solidFill>
                  <a:srgbClr val="FFFFFF"/>
                </a:solidFill>
                <a:latin typeface="Comic Sans MS" pitchFamily="-111" charset="0"/>
                <a:ea typeface="ＭＳ Ｐゴシック" charset="0"/>
                <a:cs typeface="ＭＳ Ｐゴシック" charset="0"/>
              </a:rPr>
              <a:t>Victorinus</a:t>
            </a:r>
            <a:r>
              <a:rPr lang="en-US" sz="1600" b="1" dirty="0">
                <a:solidFill>
                  <a:srgbClr val="FFFFFF"/>
                </a:solidFill>
                <a:latin typeface="Comic Sans MS" pitchFamily="-111" charset="0"/>
                <a:ea typeface="ＭＳ Ｐゴシック" charset="0"/>
                <a:cs typeface="ＭＳ Ｐゴシック" charset="0"/>
              </a:rPr>
              <a:t> of </a:t>
            </a:r>
            <a:r>
              <a:rPr lang="en-US" sz="1600" b="1" dirty="0" err="1">
                <a:solidFill>
                  <a:srgbClr val="FFFFFF"/>
                </a:solidFill>
                <a:latin typeface="Comic Sans MS" pitchFamily="-111" charset="0"/>
                <a:ea typeface="ＭＳ Ｐゴシック" charset="0"/>
                <a:cs typeface="ＭＳ Ｐゴシック" charset="0"/>
              </a:rPr>
              <a:t>Pettau</a:t>
            </a:r>
            <a:r>
              <a:rPr lang="en-US" sz="1600" b="1" dirty="0">
                <a:solidFill>
                  <a:srgbClr val="FFFFFF"/>
                </a:solidFill>
                <a:latin typeface="Comic Sans MS" pitchFamily="-111" charset="0"/>
                <a:ea typeface="ＭＳ Ｐゴシック" charset="0"/>
                <a:cs typeface="ＭＳ Ｐゴシック" charset="0"/>
              </a:rPr>
              <a:t> Clement of Alexandria</a:t>
            </a:r>
            <a:br>
              <a:rPr lang="en-US" sz="1600" b="1" dirty="0">
                <a:solidFill>
                  <a:srgbClr val="FFFFFF"/>
                </a:solidFill>
                <a:latin typeface="Comic Sans MS" pitchFamily="-111" charset="0"/>
                <a:ea typeface="ＭＳ Ｐゴシック" charset="0"/>
                <a:cs typeface="ＭＳ Ｐゴシック" charset="0"/>
              </a:rPr>
            </a:br>
            <a:r>
              <a:rPr lang="en-US" sz="1600" b="1" dirty="0">
                <a:solidFill>
                  <a:srgbClr val="FFFFFF"/>
                </a:solidFill>
                <a:latin typeface="Comic Sans MS" pitchFamily="-111" charset="0"/>
                <a:ea typeface="ＭＳ Ｐゴシック" charset="0"/>
                <a:cs typeface="ＭＳ Ｐゴシック" charset="0"/>
              </a:rPr>
              <a:t> Eusebius</a:t>
            </a:r>
          </a:p>
        </p:txBody>
      </p:sp>
      <p:sp>
        <p:nvSpPr>
          <p:cNvPr id="32" name="Text Box 18"/>
          <p:cNvSpPr txBox="1">
            <a:spLocks noChangeArrowheads="1"/>
          </p:cNvSpPr>
          <p:nvPr/>
        </p:nvSpPr>
        <p:spPr bwMode="auto">
          <a:xfrm>
            <a:off x="3594670" y="5487019"/>
            <a:ext cx="1360756" cy="1079399"/>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1600" b="1" dirty="0">
                <a:solidFill>
                  <a:srgbClr val="FFFFFF"/>
                </a:solidFill>
                <a:latin typeface="Comic Sans MS" pitchFamily="-111" charset="0"/>
                <a:ea typeface="ＭＳ Ｐゴシック" charset="0"/>
                <a:cs typeface="ＭＳ Ｐゴシック" charset="0"/>
              </a:rPr>
              <a:t>Most </a:t>
            </a:r>
            <a:r>
              <a:rPr lang="en-US" sz="1600" b="1" dirty="0" err="1">
                <a:solidFill>
                  <a:srgbClr val="FFFFFF"/>
                </a:solidFill>
                <a:latin typeface="Comic Sans MS" pitchFamily="-111" charset="0"/>
                <a:ea typeface="ＭＳ Ｐゴシック" charset="0"/>
                <a:cs typeface="ＭＳ Ｐゴシック" charset="0"/>
              </a:rPr>
              <a:t>preterists</a:t>
            </a:r>
            <a:r>
              <a:rPr lang="en-US" sz="1600" b="1" dirty="0">
                <a:solidFill>
                  <a:srgbClr val="FFFFFF"/>
                </a:solidFill>
                <a:latin typeface="Comic Sans MS" pitchFamily="-111" charset="0"/>
                <a:ea typeface="ＭＳ Ｐゴシック" charset="0"/>
                <a:cs typeface="ＭＳ Ｐゴシック" charset="0"/>
              </a:rPr>
              <a:t> place the book here</a:t>
            </a:r>
          </a:p>
        </p:txBody>
      </p:sp>
    </p:spTree>
    <p:extLst>
      <p:ext uri="{BB962C8B-B14F-4D97-AF65-F5344CB8AC3E}">
        <p14:creationId xmlns:p14="http://schemas.microsoft.com/office/powerpoint/2010/main" val="13085873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P spid="32"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9265" name="Picture 4" descr="Domitian"/>
          <p:cNvPicPr>
            <a:picLocks noChangeAspect="1" noChangeArrowheads="1"/>
          </p:cNvPicPr>
          <p:nvPr/>
        </p:nvPicPr>
        <p:blipFill>
          <a:blip r:embed="rId3">
            <a:extLst>
              <a:ext uri="{28A0092B-C50C-407E-A947-70E740481C1C}">
                <a14:useLocalDpi xmlns:a14="http://schemas.microsoft.com/office/drawing/2010/main" val="0"/>
              </a:ext>
            </a:extLst>
          </a:blip>
          <a:srcRect t="4405" r="30177"/>
          <a:stretch>
            <a:fillRect/>
          </a:stretch>
        </p:blipFill>
        <p:spPr bwMode="auto">
          <a:xfrm>
            <a:off x="0" y="0"/>
            <a:ext cx="5754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6" name="Picture 5" descr="Domitian"/>
          <p:cNvPicPr>
            <a:picLocks noChangeAspect="1" noChangeArrowheads="1"/>
          </p:cNvPicPr>
          <p:nvPr/>
        </p:nvPicPr>
        <p:blipFill>
          <a:blip r:embed="rId3">
            <a:extLst>
              <a:ext uri="{28A0092B-C50C-407E-A947-70E740481C1C}">
                <a14:useLocalDpi xmlns:a14="http://schemas.microsoft.com/office/drawing/2010/main" val="0"/>
              </a:ext>
            </a:extLst>
          </a:blip>
          <a:srcRect l="72105" b="39999"/>
          <a:stretch>
            <a:fillRect/>
          </a:stretch>
        </p:blipFill>
        <p:spPr bwMode="auto">
          <a:xfrm>
            <a:off x="9251950" y="1347788"/>
            <a:ext cx="29305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3048000" y="277813"/>
            <a:ext cx="5638800" cy="847725"/>
          </a:xfrm>
          <a:solidFill>
            <a:srgbClr val="FF0000"/>
          </a:solidFill>
        </p:spPr>
        <p:txBody>
          <a:bodyPr/>
          <a:lstStyle/>
          <a:p>
            <a:pPr eaLnBrk="1" hangingPunct="1">
              <a:defRPr/>
            </a:pPr>
            <a:r>
              <a:rPr lang="en-US" b="1" dirty="0">
                <a:latin typeface="Arial" charset="0"/>
                <a:ea typeface="ＭＳ Ｐゴシック" charset="0"/>
                <a:cs typeface="ＭＳ Ｐゴシック" charset="0"/>
              </a:rPr>
              <a:t>Domitian </a:t>
            </a:r>
            <a:r>
              <a:rPr lang="en-US" sz="36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AD</a:t>
            </a:r>
            <a:r>
              <a:rPr lang="en-US" sz="3600" b="1" dirty="0">
                <a:latin typeface="Arial" charset="0"/>
                <a:ea typeface="ＭＳ Ｐゴシック" charset="0"/>
                <a:cs typeface="ＭＳ Ｐゴシック" charset="0"/>
              </a:rPr>
              <a:t> 81-96)</a:t>
            </a:r>
          </a:p>
        </p:txBody>
      </p:sp>
      <p:sp>
        <p:nvSpPr>
          <p:cNvPr id="5" name="Rectangle 2"/>
          <p:cNvSpPr txBox="1">
            <a:spLocks noChangeArrowheads="1"/>
          </p:cNvSpPr>
          <p:nvPr/>
        </p:nvSpPr>
        <p:spPr bwMode="auto">
          <a:xfrm>
            <a:off x="5795963" y="1412875"/>
            <a:ext cx="3313112" cy="54451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600" b="1" dirty="0" smtClean="0">
                <a:solidFill>
                  <a:srgbClr val="FFFFFF"/>
                </a:solidFill>
                <a:latin typeface="Arial" charset="0"/>
                <a:ea typeface="ＭＳ Ｐゴシック" charset="0"/>
                <a:cs typeface="ＭＳ Ｐゴシック" charset="0"/>
              </a:rPr>
              <a:t>This bust of Domitian was found in his huge temple at Ephesus—consistent with his claim to divine honors</a:t>
            </a:r>
            <a:endParaRPr lang="en-US" sz="2800" b="1" dirty="0">
              <a:solidFill>
                <a:srgbClr val="FFFFFF"/>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037263"/>
            <a:ext cx="5724525" cy="846137"/>
          </a:xfrm>
          <a:prstGeom prst="rect">
            <a:avLst/>
          </a:prstGeom>
          <a:solidFill>
            <a:srgbClr val="FF00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200" b="1" dirty="0" smtClean="0">
                <a:solidFill>
                  <a:srgbClr val="FFFFFF"/>
                </a:solidFill>
                <a:latin typeface="Arial" charset="0"/>
                <a:ea typeface="ＭＳ Ｐゴシック" charset="0"/>
                <a:cs typeface="ＭＳ Ｐゴシック" charset="0"/>
              </a:rPr>
              <a:t>Book of Revelation</a:t>
            </a:r>
            <a:r>
              <a:rPr lang="en-US" sz="4000" b="1" kern="0" dirty="0">
                <a:solidFill>
                  <a:srgbClr val="FFFFFF"/>
                </a:solidFill>
                <a:latin typeface="Arial" charset="0"/>
                <a:ea typeface="ＭＳ Ｐゴシック" charset="0"/>
                <a:cs typeface="ＭＳ Ｐゴシック" charset="0"/>
              </a:rPr>
              <a:t> </a:t>
            </a:r>
            <a:r>
              <a:rPr lang="en-US" sz="3200" b="1" kern="0" dirty="0">
                <a:solidFill>
                  <a:srgbClr val="FFFFFF"/>
                </a:solidFill>
                <a:latin typeface="Arial" charset="0"/>
                <a:ea typeface="ＭＳ Ｐゴシック" charset="0"/>
                <a:cs typeface="ＭＳ Ｐゴシック" charset="0"/>
              </a:rPr>
              <a:t>(</a:t>
            </a:r>
            <a:r>
              <a:rPr lang="en-US" sz="2400" b="1" kern="0" dirty="0">
                <a:solidFill>
                  <a:srgbClr val="FFFFFF"/>
                </a:solidFill>
                <a:latin typeface="Arial" charset="0"/>
                <a:ea typeface="ＭＳ Ｐゴシック" charset="0"/>
                <a:cs typeface="ＭＳ Ｐゴシック" charset="0"/>
              </a:rPr>
              <a:t>AD</a:t>
            </a:r>
            <a:r>
              <a:rPr lang="en-US" sz="3200" b="1" kern="0" dirty="0">
                <a:solidFill>
                  <a:srgbClr val="FFFFFF"/>
                </a:solidFill>
                <a:latin typeface="Arial" charset="0"/>
                <a:ea typeface="ＭＳ Ｐゴシック" charset="0"/>
                <a:cs typeface="ＭＳ Ｐゴシック" charset="0"/>
              </a:rPr>
              <a:t> </a:t>
            </a:r>
            <a:r>
              <a:rPr lang="en-US" sz="3200" b="1" kern="0" dirty="0" smtClean="0">
                <a:solidFill>
                  <a:srgbClr val="FFFFFF"/>
                </a:solidFill>
                <a:latin typeface="Arial" charset="0"/>
                <a:ea typeface="ＭＳ Ｐゴシック" charset="0"/>
                <a:cs typeface="ＭＳ Ｐゴシック" charset="0"/>
              </a:rPr>
              <a:t>95)</a:t>
            </a:r>
            <a:endParaRPr lang="en-US" sz="2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93547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0603"/>
          <a:stretch/>
        </p:blipFill>
        <p:spPr>
          <a:xfrm>
            <a:off x="0" y="-27384"/>
            <a:ext cx="5531036" cy="6902493"/>
          </a:xfrm>
          <a:prstGeom prst="rect">
            <a:avLst/>
          </a:prstGeom>
        </p:spPr>
      </p:pic>
      <p:pic>
        <p:nvPicPr>
          <p:cNvPr id="5" name="Picture 4" descr="Screen Shot 2014-09-06 at 10.51.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296" y="0"/>
            <a:ext cx="4844143" cy="6858000"/>
          </a:xfrm>
          <a:prstGeom prst="rect">
            <a:avLst/>
          </a:prstGeom>
        </p:spPr>
      </p:pic>
      <p:sp>
        <p:nvSpPr>
          <p:cNvPr id="2" name="Title 1"/>
          <p:cNvSpPr>
            <a:spLocks noGrp="1"/>
          </p:cNvSpPr>
          <p:nvPr>
            <p:ph type="title"/>
          </p:nvPr>
        </p:nvSpPr>
        <p:spPr>
          <a:xfrm>
            <a:off x="0" y="0"/>
            <a:ext cx="4177035" cy="2376562"/>
          </a:xfrm>
        </p:spPr>
        <p:txBody>
          <a:bodyPr/>
          <a:lstStyle/>
          <a:p>
            <a:pPr>
              <a:defRPr/>
            </a:pPr>
            <a:r>
              <a:rPr lang="en-US" b="1" dirty="0" smtClean="0">
                <a:solidFill>
                  <a:schemeClr val="tx1"/>
                </a:solidFill>
                <a:effectLst>
                  <a:glow rad="266700">
                    <a:schemeClr val="bg1">
                      <a:alpha val="75000"/>
                    </a:schemeClr>
                  </a:glow>
                </a:effectLst>
              </a:rPr>
              <a:t>Kurt</a:t>
            </a:r>
            <a:r>
              <a:rPr lang="en-US" b="1" dirty="0">
                <a:solidFill>
                  <a:schemeClr val="tx1"/>
                </a:solidFill>
                <a:effectLst>
                  <a:glow rad="266700">
                    <a:schemeClr val="bg1">
                      <a:alpha val="75000"/>
                    </a:schemeClr>
                  </a:glow>
                </a:effectLst>
              </a:rPr>
              <a:t> </a:t>
            </a:r>
            <a:r>
              <a:rPr lang="en-US" b="1" dirty="0" smtClean="0">
                <a:solidFill>
                  <a:schemeClr val="tx1"/>
                </a:solidFill>
                <a:effectLst>
                  <a:glow rad="266700">
                    <a:schemeClr val="bg1">
                      <a:alpha val="75000"/>
                    </a:schemeClr>
                  </a:glow>
                </a:effectLst>
              </a:rPr>
              <a:t>is studying IT in Chicago</a:t>
            </a:r>
            <a:endParaRPr lang="en-US"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9g</a:t>
            </a:r>
          </a:p>
        </p:txBody>
      </p:sp>
    </p:spTree>
    <p:extLst>
      <p:ext uri="{BB962C8B-B14F-4D97-AF65-F5344CB8AC3E}">
        <p14:creationId xmlns:p14="http://schemas.microsoft.com/office/powerpoint/2010/main" val="266729397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5" descr="Jerusalem-timeofJesus_aeri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4605"/>
            <a:ext cx="9157694" cy="5380145"/>
          </a:xfrm>
          <a:prstGeom prst="rect">
            <a:avLst/>
          </a:prstGeom>
        </p:spPr>
      </p:pic>
      <p:sp>
        <p:nvSpPr>
          <p:cNvPr id="153603" name="Rectangle 4"/>
          <p:cNvSpPr>
            <a:spLocks noGrp="1" noChangeArrowheads="1"/>
          </p:cNvSpPr>
          <p:nvPr>
            <p:ph type="title"/>
          </p:nvPr>
        </p:nvSpPr>
        <p:spPr>
          <a:xfrm>
            <a:off x="-36513" y="488841"/>
            <a:ext cx="9180513" cy="646331"/>
          </a:xfrm>
          <a:solidFill>
            <a:schemeClr val="tx1"/>
          </a:solidFill>
          <a:ln w="28575">
            <a:solidFill>
              <a:srgbClr val="FFFF00"/>
            </a:solidFill>
          </a:ln>
        </p:spPr>
        <p:txBody>
          <a:bodyPr wrap="square">
            <a:spAutoFit/>
          </a:bodyPr>
          <a:lstStyle/>
          <a:p>
            <a:pPr>
              <a:defRPr/>
            </a:pPr>
            <a:r>
              <a:rPr lang="en-US" sz="3600" b="1" dirty="0" smtClean="0">
                <a:solidFill>
                  <a:srgbClr val="FFFFFF"/>
                </a:solidFill>
                <a:effectLst>
                  <a:outerShdw blurRad="38100" dist="38100" dir="2700000" algn="tl">
                    <a:srgbClr val="000000"/>
                  </a:outerShdw>
                </a:effectLst>
                <a:ea typeface="ＭＳ Ｐゴシック" charset="0"/>
              </a:rPr>
              <a:t>Was Jerusalem destroyed by this time?</a:t>
            </a:r>
            <a:endParaRPr lang="en-US" sz="3600" b="1" dirty="0">
              <a:solidFill>
                <a:srgbClr val="FFFFFF"/>
              </a:solidFill>
              <a:effectLst>
                <a:outerShdw blurRad="38100" dist="38100" dir="2700000" algn="tl">
                  <a:srgbClr val="000000"/>
                </a:outerShdw>
              </a:effectLst>
              <a:ea typeface="ＭＳ Ｐゴシック" charset="0"/>
            </a:endParaRPr>
          </a:p>
        </p:txBody>
      </p:sp>
      <p:sp>
        <p:nvSpPr>
          <p:cNvPr id="24" name="Text Box 18"/>
          <p:cNvSpPr txBox="1">
            <a:spLocks noChangeArrowheads="1"/>
          </p:cNvSpPr>
          <p:nvPr/>
        </p:nvSpPr>
        <p:spPr bwMode="auto">
          <a:xfrm>
            <a:off x="0" y="1430390"/>
            <a:ext cx="9144000" cy="525401"/>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a:solidFill>
                  <a:srgbClr val="FFFFFF"/>
                </a:solidFill>
                <a:effectLst>
                  <a:glow rad="266700">
                    <a:srgbClr val="000000">
                      <a:alpha val="75000"/>
                    </a:srgbClr>
                  </a:glow>
                </a:effectLst>
                <a:latin typeface="Arial" charset="0"/>
                <a:ea typeface="ＭＳ Ｐゴシック"/>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fontAlgn="base">
              <a:spcBef>
                <a:spcPct val="0"/>
              </a:spcBef>
              <a:spcAft>
                <a:spcPct val="0"/>
              </a:spcAft>
            </a:pPr>
            <a:r>
              <a:rPr lang="en-US" sz="3200" dirty="0">
                <a:cs typeface="ＭＳ Ｐゴシック" charset="0"/>
              </a:rPr>
              <a:t>Does 11:1-2 mean the temple still stood?</a:t>
            </a:r>
          </a:p>
        </p:txBody>
      </p:sp>
      <p:sp>
        <p:nvSpPr>
          <p:cNvPr id="25" name="Rectangle 3"/>
          <p:cNvSpPr txBox="1">
            <a:spLocks noChangeArrowheads="1"/>
          </p:cNvSpPr>
          <p:nvPr/>
        </p:nvSpPr>
        <p:spPr bwMode="auto">
          <a:xfrm>
            <a:off x="79380" y="2107808"/>
            <a:ext cx="4093605" cy="4609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eaLnBrk="1" hangingPunct="1"/>
            <a:r>
              <a:rPr lang="vi-VN" sz="2400" b="1" dirty="0" smtClean="0">
                <a:solidFill>
                  <a:srgbClr val="FFFFFF"/>
                </a:solidFill>
                <a:effectLst>
                  <a:glow rad="266700">
                    <a:srgbClr val="000000">
                      <a:alpha val="75000"/>
                    </a:srgbClr>
                  </a:glow>
                </a:effectLst>
                <a:latin typeface="Arial" charset="0"/>
                <a:ea typeface="ＭＳ Ｐゴシック"/>
                <a:cs typeface="ＭＳ Ｐゴシック" charset="0"/>
              </a:rPr>
              <a:t> </a:t>
            </a:r>
            <a:r>
              <a:rPr lang="en-US" sz="2400" b="1" dirty="0" smtClean="0">
                <a:solidFill>
                  <a:srgbClr val="FFFFFF"/>
                </a:solidFill>
                <a:effectLst>
                  <a:glow rad="266700">
                    <a:srgbClr val="000000">
                      <a:alpha val="75000"/>
                    </a:srgbClr>
                  </a:glow>
                </a:effectLst>
                <a:latin typeface="Arial" charset="0"/>
                <a:ea typeface="ＭＳ Ｐゴシック"/>
                <a:cs typeface="ＭＳ Ｐゴシック" charset="0"/>
              </a:rPr>
              <a:t> </a:t>
            </a:r>
            <a:r>
              <a:rPr lang="vi-VN" sz="2400" b="1" dirty="0" smtClean="0">
                <a:solidFill>
                  <a:srgbClr val="FFFFFF"/>
                </a:solidFill>
                <a:effectLst>
                  <a:glow rad="266700">
                    <a:srgbClr val="000000">
                      <a:alpha val="75000"/>
                    </a:srgbClr>
                  </a:glow>
                </a:effectLst>
                <a:latin typeface="Arial" charset="0"/>
                <a:ea typeface="ＭＳ Ｐゴシック"/>
                <a:cs typeface="ＭＳ Ｐゴシック" charset="0"/>
              </a:rPr>
              <a:t>Bấy giờ có người ban cho tôi một cây lau giống như cây gậy, và biểu tôi rằng: Hãy đứng dậy đo đền thờ Đức Chúa Trời, bàn thờ, và những kẻ thờ lạy tại đó. </a:t>
            </a:r>
          </a:p>
          <a:p>
            <a:pPr algn="l" defTabSz="914400" eaLnBrk="1" hangingPunct="1"/>
            <a:r>
              <a:rPr lang="en-US" sz="2400" b="1" dirty="0" smtClean="0">
                <a:solidFill>
                  <a:srgbClr val="FFFFFF"/>
                </a:solidFill>
                <a:effectLst>
                  <a:glow rad="266700">
                    <a:srgbClr val="000000">
                      <a:alpha val="75000"/>
                    </a:srgbClr>
                  </a:glow>
                </a:effectLst>
                <a:latin typeface="Arial" charset="0"/>
                <a:ea typeface="ＭＳ Ｐゴシック"/>
                <a:cs typeface="ＭＳ Ｐゴシック" charset="0"/>
              </a:rPr>
              <a:t>    </a:t>
            </a:r>
            <a:r>
              <a:rPr lang="vi-VN" sz="2400" b="1" dirty="0" smtClean="0">
                <a:solidFill>
                  <a:srgbClr val="FFFFFF"/>
                </a:solidFill>
                <a:effectLst>
                  <a:glow rad="266700">
                    <a:srgbClr val="000000">
                      <a:alpha val="75000"/>
                    </a:srgbClr>
                  </a:glow>
                </a:effectLst>
                <a:latin typeface="Arial" charset="0"/>
                <a:ea typeface="ＭＳ Ｐゴシック"/>
                <a:cs typeface="ＭＳ Ｐゴシック" charset="0"/>
              </a:rPr>
              <a:t>Còn sân ngoài đền thờ thì hãy để nó ra ngoài, đừng đo làm chi; vì chỗ đó đã phó cho dân ngoại, họ sẽ giày đạp thành thánh đủ bốn mươi hai tháng. </a:t>
            </a:r>
            <a:endParaRPr lang="vi-VN" sz="2400" b="1" dirty="0" err="1" smtClean="0">
              <a:solidFill>
                <a:srgbClr val="FFFFFF"/>
              </a:solidFill>
              <a:effectLst>
                <a:glow rad="266700">
                  <a:srgbClr val="000000">
                    <a:alpha val="75000"/>
                  </a:srgbClr>
                </a:glow>
              </a:effectLst>
              <a:latin typeface="Arial" charset="0"/>
              <a:ea typeface="ＭＳ Ｐゴシック"/>
              <a:cs typeface="ＭＳ Ｐゴシック" charset="0"/>
            </a:endParaRPr>
          </a:p>
        </p:txBody>
      </p:sp>
      <p:sp>
        <p:nvSpPr>
          <p:cNvPr id="26" name="Rectangle 3"/>
          <p:cNvSpPr txBox="1">
            <a:spLocks noChangeArrowheads="1"/>
          </p:cNvSpPr>
          <p:nvPr/>
        </p:nvSpPr>
        <p:spPr bwMode="auto">
          <a:xfrm>
            <a:off x="4172985" y="2107807"/>
            <a:ext cx="4944091" cy="452120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indent="-514350" algn="l" defTabSz="914400" eaLnBrk="1" hangingPunct="1">
              <a:buFont typeface="+mj-lt"/>
              <a:buAutoNum type="arabicPeriod"/>
            </a:pPr>
            <a:r>
              <a:rPr lang="en-US" sz="2800" b="1" dirty="0" smtClean="0">
                <a:solidFill>
                  <a:srgbClr val="FFFFFF"/>
                </a:solidFill>
                <a:effectLst>
                  <a:glow rad="266700">
                    <a:srgbClr val="000000">
                      <a:alpha val="75000"/>
                    </a:srgbClr>
                  </a:glow>
                </a:effectLst>
                <a:latin typeface="Arial" charset="0"/>
                <a:ea typeface="ＭＳ Ｐゴシック"/>
                <a:cs typeface="ＭＳ Ｐゴシック" charset="0"/>
              </a:rPr>
              <a:t>No, this text refers to a literal future temple during the Tribulation.  </a:t>
            </a:r>
          </a:p>
          <a:p>
            <a:pPr marL="514350" indent="-514350" algn="l" defTabSz="914400" eaLnBrk="1" hangingPunct="1">
              <a:buFont typeface="+mj-lt"/>
              <a:buAutoNum type="arabicPeriod"/>
            </a:pPr>
            <a:r>
              <a:rPr lang="en-US" sz="2800" b="1" dirty="0" smtClean="0">
                <a:solidFill>
                  <a:srgbClr val="FFFFFF"/>
                </a:solidFill>
                <a:effectLst>
                  <a:glow rad="266700">
                    <a:srgbClr val="000000">
                      <a:alpha val="75000"/>
                    </a:srgbClr>
                  </a:glow>
                </a:effectLst>
                <a:latin typeface="Arial" charset="0"/>
                <a:ea typeface="ＭＳ Ｐゴシック"/>
                <a:cs typeface="ＭＳ Ｐゴシック" charset="0"/>
              </a:rPr>
              <a:t>This is a vision.</a:t>
            </a:r>
          </a:p>
          <a:p>
            <a:pPr marL="514350" indent="-514350" algn="l" defTabSz="914400" eaLnBrk="1" hangingPunct="1">
              <a:buFont typeface="+mj-lt"/>
              <a:buAutoNum type="arabicPeriod"/>
            </a:pPr>
            <a:r>
              <a:rPr lang="en-US" sz="2800" b="1" dirty="0" smtClean="0">
                <a:solidFill>
                  <a:srgbClr val="FFFFFF"/>
                </a:solidFill>
                <a:effectLst>
                  <a:glow rad="266700">
                    <a:srgbClr val="000000">
                      <a:alpha val="75000"/>
                    </a:srgbClr>
                  </a:glow>
                </a:effectLst>
                <a:latin typeface="Arial" charset="0"/>
                <a:ea typeface="ＭＳ Ｐゴシック"/>
                <a:cs typeface="ＭＳ Ｐゴシック" charset="0"/>
              </a:rPr>
              <a:t>Also, the 7</a:t>
            </a:r>
            <a:r>
              <a:rPr lang="en-US" sz="2800" b="1" baseline="30000" dirty="0" smtClean="0">
                <a:solidFill>
                  <a:srgbClr val="FFFFFF"/>
                </a:solidFill>
                <a:effectLst>
                  <a:glow rad="266700">
                    <a:srgbClr val="000000">
                      <a:alpha val="75000"/>
                    </a:srgbClr>
                  </a:glow>
                </a:effectLst>
                <a:latin typeface="Arial" charset="0"/>
                <a:ea typeface="ＭＳ Ｐゴシック"/>
                <a:cs typeface="ＭＳ Ｐゴシック" charset="0"/>
              </a:rPr>
              <a:t>th</a:t>
            </a:r>
            <a:r>
              <a:rPr lang="en-US" sz="2800" b="1" dirty="0" smtClean="0">
                <a:solidFill>
                  <a:srgbClr val="FFFFFF"/>
                </a:solidFill>
                <a:effectLst>
                  <a:glow rad="266700">
                    <a:srgbClr val="000000">
                      <a:alpha val="75000"/>
                    </a:srgbClr>
                  </a:glow>
                </a:effectLst>
                <a:latin typeface="Arial" charset="0"/>
                <a:ea typeface="ＭＳ Ｐゴシック"/>
                <a:cs typeface="ＭＳ Ｐゴシック" charset="0"/>
              </a:rPr>
              <a:t> bowl </a:t>
            </a:r>
            <a:r>
              <a:rPr lang="en-US" sz="2800" b="1" dirty="0">
                <a:solidFill>
                  <a:srgbClr val="FFFFFF"/>
                </a:solidFill>
                <a:effectLst>
                  <a:glow rad="266700">
                    <a:srgbClr val="000000">
                      <a:alpha val="75000"/>
                    </a:srgbClr>
                  </a:glow>
                </a:effectLst>
                <a:latin typeface="Arial" charset="0"/>
                <a:ea typeface="ＭＳ Ｐゴシック"/>
                <a:cs typeface="ＭＳ Ｐゴシック" charset="0"/>
              </a:rPr>
              <a:t>(16:17–21) does </a:t>
            </a:r>
            <a:r>
              <a:rPr lang="en-US" sz="2800" b="1" dirty="0" smtClean="0">
                <a:solidFill>
                  <a:srgbClr val="FFFFFF"/>
                </a:solidFill>
                <a:effectLst>
                  <a:glow rad="266700">
                    <a:srgbClr val="000000">
                      <a:alpha val="75000"/>
                    </a:srgbClr>
                  </a:glow>
                </a:effectLst>
                <a:latin typeface="Arial" charset="0"/>
                <a:ea typeface="ＭＳ Ｐゴシック"/>
                <a:cs typeface="ＭＳ Ｐゴシック" charset="0"/>
              </a:rPr>
              <a:t>not picture "the </a:t>
            </a:r>
            <a:r>
              <a:rPr lang="en-US" sz="2800" b="1" dirty="0">
                <a:solidFill>
                  <a:srgbClr val="FFFFFF"/>
                </a:solidFill>
                <a:effectLst>
                  <a:glow rad="266700">
                    <a:srgbClr val="000000">
                      <a:alpha val="75000"/>
                    </a:srgbClr>
                  </a:glow>
                </a:effectLst>
                <a:latin typeface="Arial" charset="0"/>
                <a:ea typeface="ＭＳ Ｐゴシック"/>
                <a:cs typeface="ＭＳ Ｐゴシック" charset="0"/>
              </a:rPr>
              <a:t>great </a:t>
            </a:r>
            <a:r>
              <a:rPr lang="en-US" sz="2800" b="1" dirty="0" smtClean="0">
                <a:solidFill>
                  <a:srgbClr val="FFFFFF"/>
                </a:solidFill>
                <a:effectLst>
                  <a:glow rad="266700">
                    <a:srgbClr val="000000">
                      <a:alpha val="75000"/>
                    </a:srgbClr>
                  </a:glow>
                </a:effectLst>
                <a:latin typeface="Arial" charset="0"/>
                <a:ea typeface="ＭＳ Ｐゴシック"/>
                <a:cs typeface="ＭＳ Ｐゴシック" charset="0"/>
              </a:rPr>
              <a:t>city" </a:t>
            </a:r>
            <a:r>
              <a:rPr lang="en-US" sz="2800" b="1" dirty="0">
                <a:solidFill>
                  <a:srgbClr val="FFFFFF"/>
                </a:solidFill>
                <a:effectLst>
                  <a:glow rad="266700">
                    <a:srgbClr val="000000">
                      <a:alpha val="75000"/>
                    </a:srgbClr>
                  </a:glow>
                </a:effectLst>
                <a:latin typeface="Arial" charset="0"/>
                <a:ea typeface="ＭＳ Ｐゴシック"/>
                <a:cs typeface="ＭＳ Ｐゴシック" charset="0"/>
              </a:rPr>
              <a:t>as entirely </a:t>
            </a:r>
            <a:r>
              <a:rPr lang="en-US" sz="2800" b="1" dirty="0" smtClean="0">
                <a:solidFill>
                  <a:srgbClr val="FFFFFF"/>
                </a:solidFill>
                <a:effectLst>
                  <a:glow rad="266700">
                    <a:srgbClr val="000000">
                      <a:alpha val="75000"/>
                    </a:srgbClr>
                  </a:glow>
                </a:effectLst>
                <a:latin typeface="Arial" charset="0"/>
                <a:ea typeface="ＭＳ Ｐゴシック"/>
                <a:cs typeface="ＭＳ Ｐゴシック" charset="0"/>
              </a:rPr>
              <a:t>destroyed until after John</a:t>
            </a:r>
            <a:r>
              <a:rPr lang="fr-FR" sz="2800" b="1" dirty="0" smtClean="0">
                <a:solidFill>
                  <a:srgbClr val="FFFFFF"/>
                </a:solidFill>
                <a:effectLst>
                  <a:glow rad="266700">
                    <a:srgbClr val="000000">
                      <a:alpha val="75000"/>
                    </a:srgbClr>
                  </a:glow>
                </a:effectLst>
                <a:latin typeface="Arial" charset="0"/>
                <a:ea typeface="ＭＳ Ｐゴシック"/>
                <a:cs typeface="ＭＳ Ｐゴシック" charset="0"/>
              </a:rPr>
              <a:t>'</a:t>
            </a:r>
            <a:r>
              <a:rPr lang="en-US" sz="2800" b="1" dirty="0" smtClean="0">
                <a:solidFill>
                  <a:srgbClr val="FFFFFF"/>
                </a:solidFill>
                <a:effectLst>
                  <a:glow rad="266700">
                    <a:srgbClr val="000000">
                      <a:alpha val="75000"/>
                    </a:srgbClr>
                  </a:glow>
                </a:effectLst>
                <a:latin typeface="Arial" charset="0"/>
                <a:ea typeface="ＭＳ Ｐゴシック"/>
                <a:cs typeface="ＭＳ Ｐゴシック" charset="0"/>
              </a:rPr>
              <a:t>s time, so it looked to a future destruction.</a:t>
            </a:r>
            <a:endParaRPr lang="en-US" sz="2800" b="1" dirty="0">
              <a:solidFill>
                <a:srgbClr val="FFFFFF"/>
              </a:solidFill>
              <a:effectLst>
                <a:glow rad="266700">
                  <a:srgbClr val="000000">
                    <a:alpha val="75000"/>
                  </a:srgbClr>
                </a:glow>
              </a:effectLst>
              <a:latin typeface="Arial" charset="0"/>
              <a:ea typeface="ＭＳ Ｐゴシック"/>
              <a:cs typeface="ＭＳ Ｐゴシック" charset="0"/>
            </a:endParaRPr>
          </a:p>
        </p:txBody>
      </p:sp>
      <p:sp>
        <p:nvSpPr>
          <p:cNvPr id="27" name="Text Box 22"/>
          <p:cNvSpPr txBox="1">
            <a:spLocks noChangeArrowheads="1"/>
          </p:cNvSpPr>
          <p:nvPr/>
        </p:nvSpPr>
        <p:spPr bwMode="auto">
          <a:xfrm>
            <a:off x="8130519" y="-3853"/>
            <a:ext cx="985401"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lgn="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320</a:t>
            </a:r>
          </a:p>
        </p:txBody>
      </p:sp>
    </p:spTree>
    <p:extLst>
      <p:ext uri="{BB962C8B-B14F-4D97-AF65-F5344CB8AC3E}">
        <p14:creationId xmlns:p14="http://schemas.microsoft.com/office/powerpoint/2010/main" val="17055890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ppt_w</p:attrName>
                                        </p:attrNameLst>
                                      </p:cBhvr>
                                      <p:tavLst>
                                        <p:tav tm="0">
                                          <p:val>
                                            <p:strVal val="#ppt_w*0.70"/>
                                          </p:val>
                                        </p:tav>
                                        <p:tav tm="100000">
                                          <p:val>
                                            <p:strVal val="#ppt_w"/>
                                          </p:val>
                                        </p:tav>
                                      </p:tavLst>
                                    </p:anim>
                                    <p:anim calcmode="lin" valueType="num">
                                      <p:cBhvr>
                                        <p:cTn id="15" dur="1000" fill="hold"/>
                                        <p:tgtEl>
                                          <p:spTgt spid="25"/>
                                        </p:tgtEl>
                                        <p:attrNameLst>
                                          <p:attrName>ppt_h</p:attrName>
                                        </p:attrNameLst>
                                      </p:cBhvr>
                                      <p:tavLst>
                                        <p:tav tm="0">
                                          <p:val>
                                            <p:strVal val="#ppt_h"/>
                                          </p:val>
                                        </p:tav>
                                        <p:tav tm="100000">
                                          <p:val>
                                            <p:strVal val="#ppt_h"/>
                                          </p:val>
                                        </p:tav>
                                      </p:tavLst>
                                    </p:anim>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1000" fill="hold"/>
                                        <p:tgtEl>
                                          <p:spTgt spid="26"/>
                                        </p:tgtEl>
                                        <p:attrNameLst>
                                          <p:attrName>ppt_w</p:attrName>
                                        </p:attrNameLst>
                                      </p:cBhvr>
                                      <p:tavLst>
                                        <p:tav tm="0">
                                          <p:val>
                                            <p:strVal val="#ppt_w*0.70"/>
                                          </p:val>
                                        </p:tav>
                                        <p:tav tm="100000">
                                          <p:val>
                                            <p:strVal val="#ppt_w"/>
                                          </p:val>
                                        </p:tav>
                                      </p:tavLst>
                                    </p:anim>
                                    <p:anim calcmode="lin" valueType="num">
                                      <p:cBhvr>
                                        <p:cTn id="22" dur="1000" fill="hold"/>
                                        <p:tgtEl>
                                          <p:spTgt spid="26"/>
                                        </p:tgtEl>
                                        <p:attrNameLst>
                                          <p:attrName>ppt_h</p:attrName>
                                        </p:attrNameLst>
                                      </p:cBhvr>
                                      <p:tavLst>
                                        <p:tav tm="0">
                                          <p:val>
                                            <p:strVal val="#ppt_h"/>
                                          </p:val>
                                        </p:tav>
                                        <p:tav tm="100000">
                                          <p:val>
                                            <p:strVal val="#ppt_h"/>
                                          </p:val>
                                        </p:tav>
                                      </p:tavLst>
                                    </p:anim>
                                    <p:animEffect transition="in" filter="fade">
                                      <p:cBhvr>
                                        <p:cTn id="2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40966" name="Text Box 6"/>
          <p:cNvSpPr txBox="1">
            <a:spLocks noChangeArrowheads="1"/>
          </p:cNvSpPr>
          <p:nvPr/>
        </p:nvSpPr>
        <p:spPr bwMode="auto">
          <a:xfrm>
            <a:off x="76200" y="1143000"/>
            <a:ext cx="6799263"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defRPr/>
            </a:pPr>
            <a:r>
              <a:rPr lang="en-US" sz="2000" b="1" dirty="0">
                <a:solidFill>
                  <a:srgbClr val="000000"/>
                </a:solidFill>
                <a:latin typeface="Arial" charset="0"/>
                <a:cs typeface="Times New Roman" charset="0"/>
              </a:rPr>
              <a:t>“Cho </a:t>
            </a:r>
            <a:r>
              <a:rPr lang="en-US" sz="2000" b="1" dirty="0" err="1">
                <a:solidFill>
                  <a:srgbClr val="000000"/>
                </a:solidFill>
                <a:latin typeface="Arial" charset="0"/>
                <a:cs typeface="Times New Roman" charset="0"/>
              </a:rPr>
              <a:t>đến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tận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cùng</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trái</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đất</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Công</a:t>
            </a:r>
            <a:r>
              <a:rPr lang="en-US" sz="2000" b="1" dirty="0">
                <a:solidFill>
                  <a:srgbClr val="000000"/>
                </a:solidFill>
                <a:latin typeface="Arial" charset="0"/>
                <a:cs typeface="Times New Roman" charset="0"/>
              </a:rPr>
              <a:t> </a:t>
            </a:r>
            <a:r>
              <a:rPr lang="en-US" sz="2000" b="1" dirty="0" smtClean="0">
                <a:solidFill>
                  <a:srgbClr val="000000"/>
                </a:solidFill>
                <a:latin typeface="Arial" charset="0"/>
                <a:cs typeface="Times New Roman" charset="0"/>
              </a:rPr>
              <a:t>vụ 1</a:t>
            </a:r>
            <a:r>
              <a:rPr lang="en-US" sz="2000" b="1" dirty="0">
                <a:solidFill>
                  <a:srgbClr val="000000"/>
                </a:solidFill>
                <a:latin typeface="Arial" charset="0"/>
                <a:cs typeface="Times New Roman" charset="0"/>
              </a:rPr>
              <a:t>:8)</a:t>
            </a:r>
          </a:p>
          <a:p>
            <a:pPr defTabSz="914400" eaLnBrk="1" fontAlgn="base" hangingPunct="1">
              <a:spcBef>
                <a:spcPct val="0"/>
              </a:spcBef>
              <a:spcAft>
                <a:spcPct val="0"/>
              </a:spcAft>
              <a:defRPr/>
            </a:pPr>
            <a:r>
              <a:rPr lang="en-US" sz="1600" b="1" dirty="0">
                <a:solidFill>
                  <a:srgbClr val="000000"/>
                </a:solidFill>
                <a:latin typeface="Arial" charset="0"/>
                <a:cs typeface="Times New Roman" charset="0"/>
              </a:rPr>
              <a:t>CV </a:t>
            </a:r>
            <a:r>
              <a:rPr lang="en-US" sz="2000" b="1" dirty="0">
                <a:solidFill>
                  <a:srgbClr val="000000"/>
                </a:solidFill>
                <a:latin typeface="Arial" charset="0"/>
                <a:cs typeface="Times New Roman" charset="0"/>
              </a:rPr>
              <a:t>9  13       14    15  16          18           21     27     28</a:t>
            </a:r>
          </a:p>
        </p:txBody>
      </p:sp>
      <p:sp>
        <p:nvSpPr>
          <p:cNvPr id="18227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Thu 49</a:t>
            </a:r>
          </a:p>
          <a:p>
            <a:pPr algn="ctr" defTabSz="914400" eaLnBrk="1" fontAlgn="base" hangingPunct="1">
              <a:spcBef>
                <a:spcPct val="50000"/>
              </a:spcBef>
              <a:spcAft>
                <a:spcPct val="0"/>
              </a:spcAft>
            </a:pPr>
            <a:r>
              <a:rPr lang="en-US" sz="1600" b="1">
                <a:solidFill>
                  <a:srgbClr val="FFFFFF"/>
                </a:solidFill>
                <a:latin typeface="Arial Narrow" charset="0"/>
                <a:cs typeface="Times New Roman" charset="0"/>
              </a:rPr>
              <a:t>Hội đồng</a:t>
            </a:r>
          </a:p>
        </p:txBody>
      </p:sp>
      <p:sp>
        <p:nvSpPr>
          <p:cNvPr id="18227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Năm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Tám 59</a:t>
            </a:r>
          </a:p>
          <a:p>
            <a:pPr algn="ctr" defTabSz="914400" eaLnBrk="1" fontAlgn="base" hangingPunct="1">
              <a:spcBef>
                <a:spcPct val="50000"/>
              </a:spcBef>
              <a:spcAft>
                <a:spcPct val="0"/>
              </a:spcAft>
            </a:pPr>
            <a:r>
              <a:rPr lang="en-US" sz="1600" b="1">
                <a:solidFill>
                  <a:srgbClr val="FFFFFF"/>
                </a:solidFill>
                <a:latin typeface="Arial Narrow" charset="0"/>
                <a:cs typeface="Times New Roman" charset="0"/>
              </a:rPr>
              <a:t>Ra Tòa</a:t>
            </a:r>
            <a:endParaRPr lang="en-US" sz="1800" b="1">
              <a:solidFill>
                <a:srgbClr val="FFFFFF"/>
              </a:solidFill>
              <a:latin typeface="Arial Narrow" charset="0"/>
              <a:cs typeface="Times New Roman" charset="0"/>
            </a:endParaRPr>
          </a:p>
        </p:txBody>
      </p:sp>
      <p:sp>
        <p:nvSpPr>
          <p:cNvPr id="18227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pPr defTabSz="914400" fontAlgn="base">
              <a:spcBef>
                <a:spcPct val="0"/>
              </a:spcBef>
              <a:spcAft>
                <a:spcPct val="0"/>
              </a:spcAft>
            </a:pPr>
            <a:endParaRPr lang="en-US" sz="2400">
              <a:solidFill>
                <a:srgbClr val="000000"/>
              </a:solidFill>
              <a:ea typeface="ＭＳ Ｐゴシック" charset="0"/>
              <a:cs typeface="ＭＳ Ｐゴシック" charset="0"/>
            </a:endParaRPr>
          </a:p>
        </p:txBody>
      </p:sp>
      <p:sp>
        <p:nvSpPr>
          <p:cNvPr id="182278" name="Text Box 20"/>
          <p:cNvSpPr txBox="1">
            <a:spLocks noChangeArrowheads="1"/>
          </p:cNvSpPr>
          <p:nvPr/>
        </p:nvSpPr>
        <p:spPr bwMode="auto">
          <a:xfrm>
            <a:off x="8296275"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Xuân 68</a:t>
            </a:r>
          </a:p>
          <a:p>
            <a:pPr algn="ctr" defTabSz="914400" eaLnBrk="1" fontAlgn="base" hangingPunct="1">
              <a:spcBef>
                <a:spcPct val="50000"/>
              </a:spcBef>
              <a:spcAft>
                <a:spcPct val="0"/>
              </a:spcAft>
            </a:pPr>
            <a:r>
              <a:rPr lang="en-US" sz="1400" b="1">
                <a:solidFill>
                  <a:srgbClr val="FFFFFF"/>
                </a:solidFill>
                <a:latin typeface="Arial Narrow" charset="0"/>
                <a:cs typeface="Times New Roman" charset="0"/>
              </a:rPr>
              <a:t>Hội Thánh phát triển</a:t>
            </a:r>
            <a:endParaRPr lang="en-US" sz="1600" b="1">
              <a:solidFill>
                <a:srgbClr val="FFFFFF"/>
              </a:solidFill>
              <a:latin typeface="Arial Narrow" charset="0"/>
              <a:cs typeface="Times New Roman" charset="0"/>
            </a:endParaRPr>
          </a:p>
        </p:txBody>
      </p:sp>
      <p:sp>
        <p:nvSpPr>
          <p:cNvPr id="18227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000" b="1">
                <a:solidFill>
                  <a:srgbClr val="FFFFFF"/>
                </a:solidFill>
                <a:latin typeface="Arial Narrow" charset="0"/>
                <a:cs typeface="Times New Roman" charset="0"/>
              </a:rPr>
              <a:t>35           48          49          50          52  53          57        60             62              67           68     95</a:t>
            </a:r>
          </a:p>
        </p:txBody>
      </p:sp>
      <p:sp>
        <p:nvSpPr>
          <p:cNvPr id="182280"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Tư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49</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t>
            </a:r>
          </a:p>
          <a:p>
            <a:pPr algn="ctr" defTabSz="914400"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82281"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Xuân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Năm 57</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t>
            </a:r>
          </a:p>
          <a:p>
            <a:pPr algn="ctr" defTabSz="914400"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200" b="1" dirty="0" err="1">
                <a:solidFill>
                  <a:srgbClr val="FFFFFF"/>
                </a:solidFill>
                <a:latin typeface="Arial Narrow" charset="0"/>
                <a:cs typeface="Times New Roman" charset="0"/>
              </a:rPr>
              <a:t>Hai</a:t>
            </a:r>
            <a:r>
              <a:rPr lang="en-US" sz="1200" b="1" dirty="0">
                <a:solidFill>
                  <a:srgbClr val="FFFFFF"/>
                </a:solidFill>
                <a:latin typeface="Arial Narrow" charset="0"/>
                <a:cs typeface="Times New Roman" charset="0"/>
              </a:rPr>
              <a:t> 60-</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Ba</a:t>
            </a:r>
            <a:r>
              <a:rPr lang="en-US" sz="1200" b="1" dirty="0">
                <a:solidFill>
                  <a:srgbClr val="FFFFFF"/>
                </a:solidFill>
                <a:latin typeface="Arial Narrow" charset="0"/>
                <a:cs typeface="Times New Roman" charset="0"/>
              </a:rPr>
              <a:t> 62</a:t>
            </a:r>
          </a:p>
          <a:p>
            <a:pPr algn="ctr" defTabSz="914400" eaLnBrk="1" fontAlgn="base" hangingPunct="1">
              <a:spcBef>
                <a:spcPct val="0"/>
              </a:spcBef>
              <a:spcAft>
                <a:spcPct val="0"/>
              </a:spcAft>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Rôma</a:t>
            </a:r>
            <a:endParaRPr lang="en-US" b="1" dirty="0" smtClean="0">
              <a:solidFill>
                <a:srgbClr val="FFFFFF"/>
              </a:solidFill>
              <a:latin typeface="Arial Narrow" charset="0"/>
              <a:cs typeface="Times New Roman" charset="0"/>
            </a:endParaRPr>
          </a:p>
          <a:p>
            <a:pPr algn="ctr" defTabSz="914400" eaLnBrk="1" fontAlgn="base" hangingPunct="1">
              <a:spcBef>
                <a:spcPct val="50000"/>
              </a:spcBef>
              <a:spcAft>
                <a:spcPct val="0"/>
              </a:spcAft>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defRPr/>
            </a:pPr>
            <a:r>
              <a:rPr lang="en-US" sz="1200" b="1">
                <a:solidFill>
                  <a:srgbClr val="FFFFFF"/>
                </a:solidFill>
                <a:latin typeface="Arial Narrow" charset="0"/>
                <a:cs typeface="Times New Roman" charset="0"/>
              </a:rPr>
              <a:t>Tám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Xuân 68</a:t>
            </a:r>
          </a:p>
          <a:p>
            <a:pPr algn="ctr" defTabSz="914400" eaLnBrk="1" fontAlgn="base" hangingPunct="1">
              <a:spcBef>
                <a:spcPct val="0"/>
              </a:spcBef>
              <a:spcAft>
                <a:spcPct val="0"/>
              </a:spcAft>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Rôma</a:t>
            </a:r>
          </a:p>
          <a:p>
            <a:pPr algn="ctr" defTabSz="914400" eaLnBrk="1" fontAlgn="base" hangingPunct="1">
              <a:spcBef>
                <a:spcPct val="50000"/>
              </a:spcBef>
              <a:spcAft>
                <a:spcPct val="0"/>
              </a:spcAft>
              <a:defRPr/>
            </a:pPr>
            <a:endParaRPr lang="en-US" sz="1000" b="1">
              <a:solidFill>
                <a:srgbClr val="FFFFFF"/>
              </a:solidFill>
              <a:latin typeface="Arial Narrow" charset="0"/>
              <a:cs typeface="Times New Roman" charset="0"/>
            </a:endParaRPr>
          </a:p>
        </p:txBody>
      </p:sp>
      <p:sp>
        <p:nvSpPr>
          <p:cNvPr id="18228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182285"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Xuân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Thu 67</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T.B.Nha</a:t>
            </a:r>
          </a:p>
          <a:p>
            <a:pPr algn="ctr" defTabSz="914400"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err="1">
                <a:solidFill>
                  <a:srgbClr val="FFFFFF"/>
                </a:solidFill>
                <a:latin typeface="Arial" charset="0"/>
                <a:cs typeface="Times New Roman" charset="0"/>
              </a:rPr>
              <a:t>Tổng</a:t>
            </a:r>
            <a:r>
              <a:rPr lang="en-US" sz="4000" b="1" dirty="0">
                <a:solidFill>
                  <a:srgbClr val="FFFFFF"/>
                </a:solidFill>
                <a:latin typeface="Arial" charset="0"/>
                <a:cs typeface="Times New Roman" charset="0"/>
              </a:rPr>
              <a:t> </a:t>
            </a:r>
            <a:r>
              <a:rPr lang="en-US" sz="4000" b="1" dirty="0" err="1">
                <a:solidFill>
                  <a:srgbClr val="FFFFFF"/>
                </a:solidFill>
                <a:latin typeface="Arial" charset="0"/>
                <a:cs typeface="Times New Roman" charset="0"/>
              </a:rPr>
              <a:t>Quan</a:t>
            </a:r>
            <a:r>
              <a:rPr lang="en-US" sz="4000" b="1" dirty="0">
                <a:solidFill>
                  <a:srgbClr val="FFFFFF"/>
                </a:solidFill>
                <a:latin typeface="Arial" charset="0"/>
                <a:cs typeface="Times New Roman" charset="0"/>
              </a:rPr>
              <a:t> T</a:t>
            </a:r>
            <a:r>
              <a:rPr lang="vi-VN" sz="4000" b="1" dirty="0">
                <a:solidFill>
                  <a:srgbClr val="FFFFFF"/>
                </a:solidFill>
                <a:latin typeface="Arial" charset="0"/>
                <a:cs typeface="Times New Roman" charset="0"/>
              </a:rPr>
              <a:t>ân Ước</a:t>
            </a:r>
            <a:r>
              <a:rPr lang="en-US" sz="4000" b="1" dirty="0">
                <a:solidFill>
                  <a:srgbClr val="FFFFFF"/>
                </a:solidFill>
                <a:latin typeface="Arial" charset="0"/>
                <a:cs typeface="Times New Roman" charset="0"/>
              </a:rPr>
              <a:t> </a:t>
            </a:r>
          </a:p>
        </p:txBody>
      </p:sp>
      <p:sp>
        <p:nvSpPr>
          <p:cNvPr id="18228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18229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1 Tê</a:t>
            </a:r>
            <a:endParaRPr lang="en-US" sz="1600">
              <a:solidFill>
                <a:srgbClr val="000000"/>
              </a:solidFill>
              <a:latin typeface="Arial Narrow" charset="0"/>
              <a:cs typeface="Times New Roman" charset="0"/>
            </a:endParaRPr>
          </a:p>
        </p:txBody>
      </p:sp>
      <p:sp>
        <p:nvSpPr>
          <p:cNvPr id="18229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2 Tê</a:t>
            </a:r>
            <a:endParaRPr lang="en-US" sz="1600">
              <a:solidFill>
                <a:srgbClr val="000000"/>
              </a:solidFill>
              <a:latin typeface="Arial Narrow" charset="0"/>
              <a:cs typeface="Times New Roman" charset="0"/>
            </a:endParaRPr>
          </a:p>
        </p:txBody>
      </p:sp>
      <p:sp>
        <p:nvSpPr>
          <p:cNvPr id="18229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1 Cô</a:t>
            </a:r>
            <a:endParaRPr lang="en-US" sz="1600">
              <a:solidFill>
                <a:srgbClr val="000000"/>
              </a:solidFill>
              <a:latin typeface="Arial Narrow" charset="0"/>
              <a:cs typeface="Times New Roman" charset="0"/>
            </a:endParaRPr>
          </a:p>
        </p:txBody>
      </p:sp>
      <p:sp>
        <p:nvSpPr>
          <p:cNvPr id="18229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2 Cô</a:t>
            </a:r>
            <a:endParaRPr lang="en-US" sz="1600">
              <a:solidFill>
                <a:srgbClr val="000000"/>
              </a:solidFill>
              <a:latin typeface="Arial Narrow" charset="0"/>
              <a:cs typeface="Times New Roman" charset="0"/>
            </a:endParaRPr>
          </a:p>
        </p:txBody>
      </p:sp>
      <p:sp>
        <p:nvSpPr>
          <p:cNvPr id="18229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Rôma</a:t>
            </a:r>
            <a:endParaRPr lang="en-US" sz="1600">
              <a:solidFill>
                <a:srgbClr val="000000"/>
              </a:solidFill>
              <a:latin typeface="Arial Narrow" charset="0"/>
              <a:cs typeface="Times New Roman" charset="0"/>
            </a:endParaRPr>
          </a:p>
        </p:txBody>
      </p:sp>
      <p:sp>
        <p:nvSpPr>
          <p:cNvPr id="18229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18229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18229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Phlm</a:t>
            </a:r>
            <a:endParaRPr lang="en-US" sz="1600">
              <a:solidFill>
                <a:srgbClr val="000000"/>
              </a:solidFill>
              <a:latin typeface="Arial Narrow" charset="0"/>
              <a:cs typeface="Times New Roman" charset="0"/>
            </a:endParaRPr>
          </a:p>
        </p:txBody>
      </p:sp>
      <p:sp>
        <p:nvSpPr>
          <p:cNvPr id="18229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18229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1 Ti</a:t>
            </a:r>
            <a:endParaRPr lang="en-US" sz="1600">
              <a:solidFill>
                <a:srgbClr val="000000"/>
              </a:solidFill>
              <a:latin typeface="Arial Narrow" charset="0"/>
              <a:cs typeface="Times New Roman" charset="0"/>
            </a:endParaRPr>
          </a:p>
        </p:txBody>
      </p:sp>
      <p:sp>
        <p:nvSpPr>
          <p:cNvPr id="18230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Tít</a:t>
            </a:r>
            <a:endParaRPr lang="en-US" sz="1600">
              <a:solidFill>
                <a:srgbClr val="000000"/>
              </a:solidFill>
              <a:latin typeface="Arial Narrow" charset="0"/>
              <a:cs typeface="Times New Roman" charset="0"/>
            </a:endParaRPr>
          </a:p>
        </p:txBody>
      </p:sp>
      <p:sp>
        <p:nvSpPr>
          <p:cNvPr id="182301"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2 Ti</a:t>
            </a:r>
            <a:endParaRPr lang="en-US" sz="1600">
              <a:solidFill>
                <a:srgbClr val="000000"/>
              </a:solidFill>
              <a:latin typeface="Arial Narrow" charset="0"/>
              <a:cs typeface="Times New Roman" charset="0"/>
            </a:endParaRPr>
          </a:p>
        </p:txBody>
      </p:sp>
      <p:sp>
        <p:nvSpPr>
          <p:cNvPr id="18230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latin typeface="Arial Narrow" charset="0"/>
                <a:cs typeface="Times New Roman" charset="0"/>
              </a:rPr>
              <a:t>Mat</a:t>
            </a:r>
            <a:endParaRPr lang="en-US" sz="1600">
              <a:solidFill>
                <a:srgbClr val="FFFFFF"/>
              </a:solidFill>
              <a:latin typeface="Arial Narrow" charset="0"/>
              <a:cs typeface="Times New Roman" charset="0"/>
            </a:endParaRPr>
          </a:p>
        </p:txBody>
      </p:sp>
      <p:sp>
        <p:nvSpPr>
          <p:cNvPr id="18230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latin typeface="Arial Narrow" charset="0"/>
                <a:cs typeface="Times New Roman" charset="0"/>
              </a:rPr>
              <a:t>Luca</a:t>
            </a:r>
            <a:endParaRPr lang="en-US" sz="1600">
              <a:solidFill>
                <a:srgbClr val="FFFFFF"/>
              </a:solidFill>
              <a:latin typeface="Arial Narrow" charset="0"/>
              <a:cs typeface="Times New Roman" charset="0"/>
            </a:endParaRPr>
          </a:p>
        </p:txBody>
      </p:sp>
      <p:sp>
        <p:nvSpPr>
          <p:cNvPr id="182304"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latin typeface="Arial Narrow" charset="0"/>
                <a:cs typeface="Times New Roman" charset="0"/>
              </a:rPr>
              <a:t>Giăng</a:t>
            </a:r>
            <a:endParaRPr lang="en-US" sz="1600">
              <a:solidFill>
                <a:srgbClr val="FFFFFF"/>
              </a:solidFill>
              <a:latin typeface="Arial Narrow" charset="0"/>
              <a:cs typeface="Times New Roman" charset="0"/>
            </a:endParaRPr>
          </a:p>
        </p:txBody>
      </p:sp>
      <p:sp>
        <p:nvSpPr>
          <p:cNvPr id="182305" name="Text Box 29"/>
          <p:cNvSpPr txBox="1">
            <a:spLocks noChangeArrowheads="1"/>
          </p:cNvSpPr>
          <p:nvPr/>
        </p:nvSpPr>
        <p:spPr bwMode="auto">
          <a:xfrm>
            <a:off x="6372225" y="36449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latin typeface="Arial Narrow" charset="0"/>
                <a:cs typeface="Times New Roman" charset="0"/>
              </a:rPr>
              <a:t>Mác</a:t>
            </a:r>
            <a:endParaRPr lang="en-US" sz="1600">
              <a:solidFill>
                <a:srgbClr val="FFFFFF"/>
              </a:solidFill>
              <a:latin typeface="Arial Narrow" charset="0"/>
              <a:cs typeface="Times New Roman" charset="0"/>
            </a:endParaRPr>
          </a:p>
        </p:txBody>
      </p:sp>
      <p:sp>
        <p:nvSpPr>
          <p:cNvPr id="182306"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Giacơ</a:t>
            </a:r>
            <a:endParaRPr lang="en-US" sz="1600">
              <a:solidFill>
                <a:srgbClr val="000000"/>
              </a:solidFill>
              <a:latin typeface="Arial Narrow" charset="0"/>
              <a:cs typeface="Times New Roman" charset="0"/>
            </a:endParaRPr>
          </a:p>
        </p:txBody>
      </p:sp>
      <p:sp>
        <p:nvSpPr>
          <p:cNvPr id="182307"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1 Phi</a:t>
            </a:r>
            <a:endParaRPr lang="en-US" sz="1600">
              <a:solidFill>
                <a:srgbClr val="000000"/>
              </a:solidFill>
              <a:latin typeface="Arial Narrow" charset="0"/>
              <a:cs typeface="Times New Roman" charset="0"/>
            </a:endParaRPr>
          </a:p>
        </p:txBody>
      </p:sp>
      <p:sp>
        <p:nvSpPr>
          <p:cNvPr id="182308"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2 Phi</a:t>
            </a:r>
            <a:endParaRPr lang="en-US" sz="1600">
              <a:solidFill>
                <a:srgbClr val="000000"/>
              </a:solidFill>
              <a:latin typeface="Arial Narrow" charset="0"/>
              <a:cs typeface="Times New Roman" charset="0"/>
            </a:endParaRPr>
          </a:p>
        </p:txBody>
      </p:sp>
      <p:sp>
        <p:nvSpPr>
          <p:cNvPr id="182309"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Hê</a:t>
            </a:r>
            <a:endParaRPr lang="en-US" sz="1600">
              <a:solidFill>
                <a:srgbClr val="000000"/>
              </a:solidFill>
              <a:latin typeface="Arial Narrow" charset="0"/>
              <a:cs typeface="Times New Roman" charset="0"/>
            </a:endParaRPr>
          </a:p>
        </p:txBody>
      </p:sp>
      <p:sp>
        <p:nvSpPr>
          <p:cNvPr id="182310"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Giuđe</a:t>
            </a:r>
            <a:endParaRPr lang="en-US" sz="1600">
              <a:solidFill>
                <a:srgbClr val="000000"/>
              </a:solidFill>
              <a:latin typeface="Arial Narrow" charset="0"/>
              <a:cs typeface="Times New Roman" charset="0"/>
            </a:endParaRPr>
          </a:p>
        </p:txBody>
      </p:sp>
      <p:sp>
        <p:nvSpPr>
          <p:cNvPr id="182311"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1 Gi</a:t>
            </a:r>
            <a:endParaRPr lang="en-US" sz="1600">
              <a:solidFill>
                <a:srgbClr val="000000"/>
              </a:solidFill>
              <a:latin typeface="Arial Narrow" charset="0"/>
              <a:cs typeface="Times New Roman" charset="0"/>
            </a:endParaRPr>
          </a:p>
        </p:txBody>
      </p:sp>
      <p:sp>
        <p:nvSpPr>
          <p:cNvPr id="182312"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2 Gi</a:t>
            </a:r>
            <a:endParaRPr lang="en-US" sz="1600">
              <a:solidFill>
                <a:srgbClr val="000000"/>
              </a:solidFill>
              <a:latin typeface="Arial Narrow" charset="0"/>
              <a:cs typeface="Times New Roman" charset="0"/>
            </a:endParaRPr>
          </a:p>
        </p:txBody>
      </p:sp>
      <p:sp>
        <p:nvSpPr>
          <p:cNvPr id="182313"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dirty="0">
                <a:solidFill>
                  <a:srgbClr val="000000"/>
                </a:solidFill>
                <a:latin typeface="Arial Narrow" charset="0"/>
                <a:cs typeface="Times New Roman" charset="0"/>
              </a:rPr>
              <a:t>3 </a:t>
            </a:r>
            <a:r>
              <a:rPr lang="en-US" sz="1800" b="1" dirty="0" err="1" smtClean="0">
                <a:solidFill>
                  <a:srgbClr val="000000"/>
                </a:solidFill>
                <a:latin typeface="Arial Narrow" charset="0"/>
                <a:cs typeface="Times New Roman" charset="0"/>
              </a:rPr>
              <a:t>Gi</a:t>
            </a:r>
            <a:endParaRPr lang="en-US" sz="1600" dirty="0">
              <a:solidFill>
                <a:srgbClr val="000000"/>
              </a:solidFill>
              <a:latin typeface="Arial Narrow" charset="0"/>
              <a:cs typeface="Times New Roman" charset="0"/>
            </a:endParaRPr>
          </a:p>
        </p:txBody>
      </p:sp>
      <p:sp>
        <p:nvSpPr>
          <p:cNvPr id="182314"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182315"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latin typeface="Arial Narrow" charset="0"/>
                <a:cs typeface="Times New Roman" charset="0"/>
              </a:rPr>
              <a:t>Công vụ</a:t>
            </a:r>
            <a:endParaRPr lang="en-US" sz="1600">
              <a:solidFill>
                <a:srgbClr val="FFFFFF"/>
              </a:solidFill>
              <a:latin typeface="Arial Narrow" charset="0"/>
              <a:cs typeface="Times New Roman" charset="0"/>
            </a:endParaRPr>
          </a:p>
        </p:txBody>
      </p:sp>
      <p:sp>
        <p:nvSpPr>
          <p:cNvPr id="182316" name="Text Box 19"/>
          <p:cNvSpPr txBox="1">
            <a:spLocks noChangeArrowheads="1"/>
          </p:cNvSpPr>
          <p:nvPr/>
        </p:nvSpPr>
        <p:spPr bwMode="auto">
          <a:xfrm>
            <a:off x="152400" y="5486400"/>
            <a:ext cx="204311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latin typeface="Arial Narrow" charset="0"/>
                <a:cs typeface="Times New Roman" charset="0"/>
              </a:rPr>
              <a:t>Phúc Âm  &amp; Công vụ</a:t>
            </a:r>
            <a:endParaRPr lang="en-US" sz="1600">
              <a:solidFill>
                <a:srgbClr val="FFFFFF"/>
              </a:solidFill>
              <a:latin typeface="Arial Narrow" charset="0"/>
              <a:cs typeface="Times New Roman" charset="0"/>
            </a:endParaRPr>
          </a:p>
        </p:txBody>
      </p:sp>
      <p:sp>
        <p:nvSpPr>
          <p:cNvPr id="182317"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Thư tín Phao-lô </a:t>
            </a:r>
            <a:endParaRPr lang="en-US" sz="1600">
              <a:solidFill>
                <a:srgbClr val="000000"/>
              </a:solidFill>
              <a:latin typeface="Arial Narrow" charset="0"/>
              <a:cs typeface="Times New Roman" charset="0"/>
            </a:endParaRPr>
          </a:p>
        </p:txBody>
      </p:sp>
      <p:sp>
        <p:nvSpPr>
          <p:cNvPr id="182318"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Thư tín Tổng quát</a:t>
            </a:r>
            <a:endParaRPr lang="en-US" sz="1600">
              <a:solidFill>
                <a:srgbClr val="000000"/>
              </a:solidFill>
              <a:latin typeface="Arial Narrow" charset="0"/>
              <a:cs typeface="Times New Roman" charset="0"/>
            </a:endParaRPr>
          </a:p>
        </p:txBody>
      </p:sp>
      <p:sp>
        <p:nvSpPr>
          <p:cNvPr id="18231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182320"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Tư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52</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Êgiê</a:t>
            </a:r>
          </a:p>
          <a:p>
            <a:pPr algn="ctr" defTabSz="914400"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8232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Hè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defTabSz="914400" eaLnBrk="1" fontAlgn="base" hangingPunct="1">
              <a:spcBef>
                <a:spcPct val="50000"/>
              </a:spcBef>
              <a:spcAft>
                <a:spcPct val="0"/>
              </a:spcAft>
            </a:pPr>
            <a:r>
              <a:rPr lang="en-US" sz="1600" b="1">
                <a:solidFill>
                  <a:srgbClr val="FFFFFF"/>
                </a:solidFill>
                <a:latin typeface="Arial Narrow" charset="0"/>
                <a:cs typeface="Times New Roman" charset="0"/>
              </a:rPr>
              <a:t>Damách</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Antiốt</a:t>
            </a:r>
          </a:p>
        </p:txBody>
      </p:sp>
      <p:sp>
        <p:nvSpPr>
          <p:cNvPr id="5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err="1" smtClean="0">
                <a:solidFill>
                  <a:srgbClr val="FFFFFF"/>
                </a:solidFill>
                <a:latin typeface="Arial Narrow" charset="0"/>
                <a:cs typeface="Times New Roman" charset="0"/>
              </a:rPr>
              <a:t>Rôma</a:t>
            </a:r>
            <a:endParaRPr lang="en-US" sz="1000" b="1" dirty="0">
              <a:solidFill>
                <a:srgbClr val="FFFFFF"/>
              </a:solidFill>
              <a:latin typeface="Arial Narrow" charset="0"/>
              <a:cs typeface="Times New Roman" charset="0"/>
            </a:endParaRPr>
          </a:p>
        </p:txBody>
      </p:sp>
      <p:sp>
        <p:nvSpPr>
          <p:cNvPr id="18232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1800" b="1">
                <a:solidFill>
                  <a:srgbClr val="FFFFFF"/>
                </a:solidFill>
                <a:latin typeface="Arial Narrow" charset="0"/>
                <a:cs typeface="Times New Roman" charset="0"/>
              </a:rPr>
              <a:t>Hành trình</a:t>
            </a:r>
            <a:endParaRPr lang="en-US" b="1">
              <a:solidFill>
                <a:srgbClr val="FFFFFF"/>
              </a:solidFill>
              <a:latin typeface="Arial Narrow" charset="0"/>
              <a:cs typeface="Times New Roman" charset="0"/>
            </a:endParaRPr>
          </a:p>
        </p:txBody>
      </p:sp>
      <p:sp>
        <p:nvSpPr>
          <p:cNvPr id="18232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82325"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b="1">
                <a:solidFill>
                  <a:srgbClr val="FFFFFF"/>
                </a:solidFill>
                <a:latin typeface="Arial Narrow" charset="0"/>
                <a:cs typeface="Times New Roman" charset="0"/>
              </a:rPr>
              <a:t>Bị tù</a:t>
            </a:r>
          </a:p>
        </p:txBody>
      </p:sp>
    </p:spTree>
    <p:extLst>
      <p:ext uri="{BB962C8B-B14F-4D97-AF65-F5344CB8AC3E}">
        <p14:creationId xmlns:p14="http://schemas.microsoft.com/office/powerpoint/2010/main" val="377033820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8" y="0"/>
            <a:ext cx="8772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ctrTitle"/>
          </p:nvPr>
        </p:nvSpPr>
        <p:spPr>
          <a:xfrm>
            <a:off x="179388" y="44450"/>
            <a:ext cx="8816975" cy="863600"/>
          </a:xfrm>
        </p:spPr>
        <p:txBody>
          <a:bodyPr/>
          <a:lstStyle/>
          <a:p>
            <a:r>
              <a:rPr lang="en-US" b="1">
                <a:solidFill>
                  <a:srgbClr val="000000"/>
                </a:solidFill>
                <a:latin typeface="Arial" charset="0"/>
                <a:ea typeface="ＭＳ Ｐゴシック" charset="0"/>
              </a:rPr>
              <a:t>Asia in the Roman Empire</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3031610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73069" name="Rectangle 13"/>
          <p:cNvSpPr>
            <a:spLocks noGrp="1" noChangeArrowheads="1"/>
          </p:cNvSpPr>
          <p:nvPr>
            <p:ph type="title" idx="4294967295"/>
          </p:nvPr>
        </p:nvSpPr>
        <p:spPr>
          <a:xfrm>
            <a:off x="251520" y="4419680"/>
            <a:ext cx="4140696" cy="2105664"/>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b="1" dirty="0" smtClean="0">
                <a:solidFill>
                  <a:srgbClr val="FFEA18"/>
                </a:solidFill>
                <a:latin typeface="Comic Sans MS" charset="0"/>
                <a:ea typeface="ＭＳ Ｐゴシック" charset="0"/>
              </a:rPr>
              <a:t>What did John see around him?</a:t>
            </a:r>
            <a:endParaRPr lang="en-US" b="1" dirty="0">
              <a:solidFill>
                <a:srgbClr val="FFEA18"/>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644008" y="404664"/>
            <a:ext cx="4320034" cy="4548118"/>
            <a:chOff x="4644008" y="404664"/>
            <a:chExt cx="4320034" cy="4548118"/>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outerShdw>
                  </a:effectLst>
                  <a:latin typeface="26" charset="0"/>
                </a:rPr>
                <a:t>Asian Churches</a:t>
              </a:r>
              <a:endParaRPr lang="en-US" dirty="0" smtClean="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2062103"/>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u="sng" dirty="0" smtClean="0">
                  <a:solidFill>
                    <a:srgbClr val="FFFFFF"/>
                  </a:solidFill>
                  <a:effectLst>
                    <a:outerShdw blurRad="38100" dist="38100" dir="2700000" algn="tl">
                      <a:srgbClr val="000000"/>
                    </a:outerShdw>
                  </a:effectLst>
                  <a:latin typeface="Arial" charset="0"/>
                </a:rPr>
                <a:t>Internal Struggles</a:t>
              </a:r>
              <a:r>
                <a:rPr lang="en-US" altLang="ja-JP" sz="3200" b="1" dirty="0" smtClean="0">
                  <a:solidFill>
                    <a:srgbClr val="FFFFFF"/>
                  </a:solidFill>
                  <a:effectLst>
                    <a:outerShdw blurRad="38100" dist="38100" dir="2700000" algn="tl">
                      <a:srgbClr val="000000"/>
                    </a:outerShdw>
                  </a:effectLst>
                  <a:latin typeface="Arial" charset="0"/>
                </a:rPr>
                <a:t> inside churches (2:4, 14-15, 21-24; 3:1, 15-17)</a:t>
              </a:r>
              <a:endParaRPr lang="en-US" sz="3200" b="1" dirty="0" smtClean="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39768" cy="461665"/>
            </a:xfrm>
            <a:prstGeom prst="rect">
              <a:avLst/>
            </a:prstGeom>
            <a:noFill/>
            <a:ln>
              <a:noFill/>
            </a:ln>
            <a:effectLst>
              <a:outerShdw blurRad="63500" dist="38099" dir="2700000" algn="ctr" rotWithShape="0">
                <a:srgbClr val="020009">
                  <a:alpha val="74998"/>
                </a:srgbClr>
              </a:outerShdw>
            </a:effectLs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outerShdw>
                  </a:effectLst>
                  <a:latin typeface="26" charset="0"/>
                </a:rPr>
                <a:t>Rome</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smtClean="0">
                  <a:solidFill>
                    <a:srgbClr val="FFFFFF"/>
                  </a:solidFill>
                  <a:effectLst>
                    <a:outerShdw blurRad="38100" dist="38100" dir="2700000" algn="tl">
                      <a:srgbClr val="000000"/>
                    </a:outerShdw>
                  </a:effectLst>
                  <a:latin typeface="Arial" charset="0"/>
                </a:rPr>
                <a:t>2.  </a:t>
              </a:r>
              <a:r>
                <a:rPr lang="en-US" altLang="ja-JP" sz="3200" b="1" u="sng" dirty="0" smtClean="0">
                  <a:solidFill>
                    <a:srgbClr val="FFFFFF"/>
                  </a:solidFill>
                  <a:effectLst>
                    <a:outerShdw blurRad="38100" dist="38100" dir="2700000" algn="tl">
                      <a:srgbClr val="000000"/>
                    </a:outerShdw>
                  </a:effectLst>
                  <a:latin typeface="Arial" charset="0"/>
                </a:rPr>
                <a:t>External Persecution</a:t>
              </a:r>
              <a:r>
                <a:rPr lang="en-US" altLang="ja-JP" sz="3200" b="1" dirty="0" smtClean="0">
                  <a:solidFill>
                    <a:srgbClr val="FFFFFF"/>
                  </a:solidFill>
                  <a:effectLst>
                    <a:outerShdw blurRad="38100" dist="38100" dir="2700000" algn="tl">
                      <a:srgbClr val="000000"/>
                    </a:outerShdw>
                  </a:effectLst>
                  <a:latin typeface="Arial" charset="0"/>
                </a:rPr>
                <a:t> from Rome (1:9; 2:9-10; 3:10)</a:t>
              </a:r>
              <a:endParaRPr lang="en-US" sz="3200" b="1" dirty="0" smtClean="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Title Page</a:t>
            </a:r>
            <a:br>
              <a:rPr lang="en-US" sz="2400" b="1" kern="0" dirty="0" smtClean="0">
                <a:solidFill>
                  <a:srgbClr val="FFFFFF"/>
                </a:solidFill>
                <a:effectLst>
                  <a:glow rad="266700">
                    <a:srgbClr val="000000">
                      <a:alpha val="75000"/>
                    </a:srgbClr>
                  </a:glow>
                </a:effectLst>
                <a:latin typeface="Arial" charset="0"/>
                <a:ea typeface="ＭＳ Ｐゴシック"/>
              </a:rPr>
            </a:br>
            <a:r>
              <a:rPr lang="en-US" sz="2400" b="1" kern="0" dirty="0" smtClean="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30193781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r>
              <a:rPr lang="en-US" dirty="0" smtClean="0">
                <a:latin typeface="Arial" charset="0"/>
              </a:rPr>
              <a:t>Don</a:t>
            </a:r>
            <a:r>
              <a:rPr lang="fr-FR" dirty="0" smtClean="0">
                <a:latin typeface="Arial" charset="0"/>
              </a:rPr>
              <a:t>'</a:t>
            </a:r>
            <a:r>
              <a:rPr lang="en-US" dirty="0" smtClean="0">
                <a:latin typeface="Arial" charset="0"/>
              </a:rPr>
              <a:t>t </a:t>
            </a:r>
            <a:r>
              <a:rPr lang="en-US" dirty="0">
                <a:latin typeface="Arial" charset="0"/>
              </a:rPr>
              <a:t>Look Down</a:t>
            </a:r>
          </a:p>
        </p:txBody>
      </p:sp>
      <p:pic>
        <p:nvPicPr>
          <p:cNvPr id="179202" name="Picture 2" descr="dont_look_down_tshirt-p235937512530650157qw9u_4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30163"/>
            <a:ext cx="6673850"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rot="10800000">
            <a:off x="9162767" y="1268760"/>
            <a:ext cx="3456384" cy="4176464"/>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7200" b="1" dirty="0" smtClean="0">
                <a:solidFill>
                  <a:srgbClr val="FFFFFF"/>
                </a:solidFill>
                <a:effectLst>
                  <a:glow rad="228600">
                    <a:srgbClr val="000000">
                      <a:satMod val="175000"/>
                      <a:alpha val="91000"/>
                    </a:srgbClr>
                  </a:glow>
                </a:effectLst>
              </a:rPr>
              <a:t>DON</a:t>
            </a:r>
            <a:r>
              <a:rPr lang="fr-FR" sz="7200" b="1" dirty="0" smtClean="0">
                <a:solidFill>
                  <a:srgbClr val="FFFFFF"/>
                </a:solidFill>
                <a:effectLst>
                  <a:glow rad="228600">
                    <a:srgbClr val="000000">
                      <a:satMod val="175000"/>
                      <a:alpha val="91000"/>
                    </a:srgbClr>
                  </a:glow>
                </a:effectLst>
              </a:rPr>
              <a:t>'</a:t>
            </a:r>
            <a:r>
              <a:rPr lang="en-US" sz="7200" b="1" dirty="0" smtClean="0">
                <a:solidFill>
                  <a:srgbClr val="FFFFFF"/>
                </a:solidFill>
                <a:effectLst>
                  <a:glow rad="228600">
                    <a:srgbClr val="000000">
                      <a:satMod val="175000"/>
                      <a:alpha val="91000"/>
                    </a:srgbClr>
                  </a:glow>
                </a:effectLst>
              </a:rPr>
              <a:t>T LOOK DOWN</a:t>
            </a:r>
            <a:endParaRPr lang="en-US" sz="7200" b="1" dirty="0">
              <a:solidFill>
                <a:srgbClr val="FFFFFF"/>
              </a:solidFill>
              <a:effectLst>
                <a:glow rad="228600">
                  <a:srgbClr val="000000">
                    <a:satMod val="175000"/>
                    <a:alpha val="91000"/>
                  </a:srgbClr>
                </a:glow>
              </a:effectLst>
            </a:endParaRPr>
          </a:p>
        </p:txBody>
      </p:sp>
    </p:spTree>
    <p:extLst>
      <p:ext uri="{BB962C8B-B14F-4D97-AF65-F5344CB8AC3E}">
        <p14:creationId xmlns:p14="http://schemas.microsoft.com/office/powerpoint/2010/main" val="19014032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0225" name="Picture 2" descr="head downJose+Mourinho+Real+Madrid+CF+v+Rayo+Vallecano+cjEeBXHnF7y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9113" y="0"/>
            <a:ext cx="4814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6" name="Picture 3" descr="man-head-down.jpg"/>
          <p:cNvPicPr>
            <a:picLocks noChangeAspect="1"/>
          </p:cNvPicPr>
          <p:nvPr/>
        </p:nvPicPr>
        <p:blipFill>
          <a:blip r:embed="rId3">
            <a:extLst>
              <a:ext uri="{28A0092B-C50C-407E-A947-70E740481C1C}">
                <a14:useLocalDpi xmlns:a14="http://schemas.microsoft.com/office/drawing/2010/main" val="0"/>
              </a:ext>
            </a:extLst>
          </a:blip>
          <a:srcRect t="5948"/>
          <a:stretch>
            <a:fillRect/>
          </a:stretch>
        </p:blipFill>
        <p:spPr bwMode="auto">
          <a:xfrm>
            <a:off x="-36513" y="0"/>
            <a:ext cx="48656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859338" y="4365625"/>
            <a:ext cx="42830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nchor="ctr"/>
          <a:lstStyle>
            <a:lvl1pPr marL="571500" indent="-571500"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fontAlgn="base">
              <a:lnSpc>
                <a:spcPct val="95000"/>
              </a:lnSpc>
              <a:spcBef>
                <a:spcPct val="0"/>
              </a:spcBef>
              <a:spcAft>
                <a:spcPct val="0"/>
              </a:spcAft>
              <a:buClr>
                <a:srgbClr val="000000"/>
              </a:buClr>
              <a:buSzPct val="100000"/>
              <a:buFont typeface="Arial" charset="0"/>
              <a:buChar char="•"/>
            </a:pPr>
            <a:r>
              <a:rPr lang="en-US" sz="4400">
                <a:solidFill>
                  <a:srgbClr val="FFFFFF"/>
                </a:solidFill>
                <a:cs typeface="Arial" charset="0"/>
              </a:rPr>
              <a:t>Transition?</a:t>
            </a:r>
          </a:p>
          <a:p>
            <a:pPr defTabSz="449263" fontAlgn="base">
              <a:lnSpc>
                <a:spcPct val="95000"/>
              </a:lnSpc>
              <a:spcBef>
                <a:spcPct val="0"/>
              </a:spcBef>
              <a:spcAft>
                <a:spcPct val="0"/>
              </a:spcAft>
              <a:buClr>
                <a:srgbClr val="000000"/>
              </a:buClr>
              <a:buSzPct val="100000"/>
              <a:buFont typeface="Arial" charset="0"/>
              <a:buChar char="•"/>
            </a:pPr>
            <a:r>
              <a:rPr lang="en-US" sz="4400">
                <a:solidFill>
                  <a:srgbClr val="FFFFFF"/>
                </a:solidFill>
                <a:cs typeface="Arial" charset="0"/>
              </a:rPr>
              <a:t>Finances?</a:t>
            </a:r>
          </a:p>
          <a:p>
            <a:pPr defTabSz="449263" fontAlgn="base">
              <a:lnSpc>
                <a:spcPct val="95000"/>
              </a:lnSpc>
              <a:spcBef>
                <a:spcPct val="0"/>
              </a:spcBef>
              <a:spcAft>
                <a:spcPct val="0"/>
              </a:spcAft>
              <a:buClr>
                <a:srgbClr val="000000"/>
              </a:buClr>
              <a:buSzPct val="100000"/>
              <a:buFont typeface="Arial" charset="0"/>
              <a:buChar char="•"/>
            </a:pPr>
            <a:r>
              <a:rPr lang="en-US" sz="4400">
                <a:solidFill>
                  <a:srgbClr val="FFFFFF"/>
                </a:solidFill>
                <a:cs typeface="Arial" charset="0"/>
              </a:rPr>
              <a:t>Physical?</a:t>
            </a:r>
          </a:p>
          <a:p>
            <a:pPr defTabSz="449263" fontAlgn="base">
              <a:lnSpc>
                <a:spcPct val="95000"/>
              </a:lnSpc>
              <a:spcBef>
                <a:spcPct val="0"/>
              </a:spcBef>
              <a:spcAft>
                <a:spcPct val="0"/>
              </a:spcAft>
              <a:buClr>
                <a:srgbClr val="000000"/>
              </a:buClr>
              <a:buSzPct val="100000"/>
              <a:buFont typeface="Arial" charset="0"/>
              <a:buChar char="•"/>
            </a:pPr>
            <a:r>
              <a:rPr lang="en-US" sz="4400">
                <a:solidFill>
                  <a:srgbClr val="FFFFFF"/>
                </a:solidFill>
                <a:cs typeface="Arial" charset="0"/>
              </a:rPr>
              <a:t>Relational?</a:t>
            </a:r>
          </a:p>
        </p:txBody>
      </p:sp>
      <p:sp>
        <p:nvSpPr>
          <p:cNvPr id="180228" name="Title 1"/>
          <p:cNvSpPr>
            <a:spLocks noGrp="1"/>
          </p:cNvSpPr>
          <p:nvPr>
            <p:ph type="title"/>
          </p:nvPr>
        </p:nvSpPr>
        <p:spPr>
          <a:xfrm>
            <a:off x="0" y="0"/>
            <a:ext cx="4859338" cy="692150"/>
          </a:xfrm>
        </p:spPr>
        <p:txBody>
          <a:bodyPr/>
          <a:lstStyle/>
          <a:p>
            <a:r>
              <a:rPr lang="en-US">
                <a:solidFill>
                  <a:schemeClr val="tx1"/>
                </a:solidFill>
                <a:latin typeface="Arial" charset="0"/>
              </a:rPr>
              <a:t>What causes you</a:t>
            </a:r>
          </a:p>
        </p:txBody>
      </p:sp>
      <p:sp>
        <p:nvSpPr>
          <p:cNvPr id="6" name="Title 1"/>
          <p:cNvSpPr txBox="1">
            <a:spLocks/>
          </p:cNvSpPr>
          <p:nvPr/>
        </p:nvSpPr>
        <p:spPr bwMode="auto">
          <a:xfrm>
            <a:off x="15875" y="6021388"/>
            <a:ext cx="48609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defTabSz="449263" fontAlgn="base">
              <a:lnSpc>
                <a:spcPct val="95000"/>
              </a:lnSpc>
              <a:spcBef>
                <a:spcPct val="0"/>
              </a:spcBef>
              <a:spcAft>
                <a:spcPct val="0"/>
              </a:spcAft>
              <a:buClr>
                <a:srgbClr val="000000"/>
              </a:buClr>
              <a:buSzPct val="100000"/>
              <a:buFont typeface="Times New Roman" charset="0"/>
              <a:buNone/>
            </a:pPr>
            <a:r>
              <a:rPr lang="en-US" sz="4400">
                <a:solidFill>
                  <a:srgbClr val="000000"/>
                </a:solidFill>
                <a:cs typeface="Arial" charset="0"/>
              </a:rPr>
              <a:t>… to look down?</a:t>
            </a:r>
          </a:p>
        </p:txBody>
      </p:sp>
    </p:spTree>
    <p:extLst>
      <p:ext uri="{BB962C8B-B14F-4D97-AF65-F5344CB8AC3E}">
        <p14:creationId xmlns:p14="http://schemas.microsoft.com/office/powerpoint/2010/main" val="7271160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49" name="Title 1"/>
          <p:cNvSpPr>
            <a:spLocks noGrp="1"/>
          </p:cNvSpPr>
          <p:nvPr>
            <p:ph type="title"/>
          </p:nvPr>
        </p:nvSpPr>
        <p:spPr>
          <a:xfrm>
            <a:off x="5008563" y="609600"/>
            <a:ext cx="3740150" cy="2243138"/>
          </a:xfrm>
        </p:spPr>
        <p:txBody>
          <a:bodyPr/>
          <a:lstStyle/>
          <a:p>
            <a:r>
              <a:rPr lang="en-US">
                <a:latin typeface="Arial" charset="0"/>
              </a:rPr>
              <a:t>How can you </a:t>
            </a:r>
            <a:r>
              <a:rPr lang="en-US">
                <a:solidFill>
                  <a:srgbClr val="FFFF00"/>
                </a:solidFill>
                <a:latin typeface="Arial" charset="0"/>
              </a:rPr>
              <a:t>look up</a:t>
            </a:r>
            <a:r>
              <a:rPr lang="en-US">
                <a:latin typeface="Arial" charset="0"/>
              </a:rPr>
              <a:t> to the L</a:t>
            </a:r>
            <a:r>
              <a:rPr lang="en-US" sz="4000">
                <a:latin typeface="Arial" charset="0"/>
              </a:rPr>
              <a:t>ORD</a:t>
            </a:r>
            <a:r>
              <a:rPr lang="en-US">
                <a:latin typeface="Arial" charset="0"/>
              </a:rPr>
              <a:t> during your struggle?</a:t>
            </a:r>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3007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a:extLst>
              <a:ext uri="{28A0092B-C50C-407E-A947-70E740481C1C}">
                <a14:useLocalDpi xmlns:a14="http://schemas.microsoft.com/office/drawing/2010/main" val="0"/>
              </a:ext>
            </a:extLst>
          </a:blip>
          <a:srcRect r="8968"/>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defRPr/>
            </a:pPr>
            <a:r>
              <a:rPr lang="en-US" dirty="0" smtClean="0"/>
              <a:t>Revelation tells us to look up to…</a:t>
            </a:r>
            <a:endParaRPr lang="en-US" dirty="0"/>
          </a:p>
        </p:txBody>
      </p:sp>
    </p:spTree>
    <p:extLst>
      <p:ext uri="{BB962C8B-B14F-4D97-AF65-F5344CB8AC3E}">
        <p14:creationId xmlns:p14="http://schemas.microsoft.com/office/powerpoint/2010/main" val="16456593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41547" y="3699882"/>
            <a:ext cx="9138965" cy="3257510"/>
          </a:xfrm>
        </p:spPr>
        <p:txBody>
          <a:bodyPr/>
          <a:lstStyle/>
          <a:p>
            <a:r>
              <a:rPr lang="en-US" sz="8000" b="1" dirty="0" smtClean="0">
                <a:effectLst>
                  <a:glow rad="228600">
                    <a:schemeClr val="accent4">
                      <a:satMod val="175000"/>
                      <a:alpha val="40000"/>
                    </a:schemeClr>
                  </a:glow>
                </a:effectLst>
              </a:rPr>
              <a:t>The Sovereignty of Jesus Christ</a:t>
            </a:r>
            <a:endParaRPr lang="en-US" sz="8000" b="1" dirty="0">
              <a:effectLst>
                <a:glow rad="228600">
                  <a:schemeClr val="accent4">
                    <a:satMod val="175000"/>
                    <a:alpha val="40000"/>
                  </a:schemeClr>
                </a:glow>
              </a:effectLst>
            </a:endParaRPr>
          </a:p>
        </p:txBody>
      </p:sp>
    </p:spTree>
    <p:extLst>
      <p:ext uri="{BB962C8B-B14F-4D97-AF65-F5344CB8AC3E}">
        <p14:creationId xmlns:p14="http://schemas.microsoft.com/office/powerpoint/2010/main" val="651143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7" name="Picture 2" descr="TheWord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3"/>
          <p:cNvSpPr>
            <a:spLocks noGrp="1" noChangeArrowheads="1"/>
          </p:cNvSpPr>
          <p:nvPr>
            <p:ph type="title"/>
          </p:nvPr>
        </p:nvSpPr>
        <p:spPr>
          <a:xfrm>
            <a:off x="1600200" y="1066800"/>
            <a:ext cx="7543800" cy="609600"/>
          </a:xfrm>
          <a:effectLst>
            <a:outerShdw blurRad="63500" dist="35921" dir="2700000" algn="ctr" rotWithShape="0">
              <a:schemeClr val="bg1">
                <a:alpha val="74998"/>
              </a:schemeClr>
            </a:outerShdw>
          </a:effectLst>
          <a:extLst/>
        </p:spPr>
        <p:txBody>
          <a:bodyPr/>
          <a:lstStyle/>
          <a:p>
            <a:pPr eaLnBrk="1" hangingPunct="1">
              <a:defRPr/>
            </a:pPr>
            <a:r>
              <a:rPr lang="vi-VN" sz="4000" dirty="0" smtClean="0"/>
              <a:t>Một Cảnh báo Stern</a:t>
            </a:r>
            <a:r>
              <a:rPr lang="en-US" sz="4000" dirty="0" smtClean="0">
                <a:latin typeface="Arial" charset="0"/>
                <a:ea typeface="ＭＳ Ｐゴシック" charset="0"/>
              </a:rPr>
              <a:t>(22:18-19</a:t>
            </a:r>
            <a:r>
              <a:rPr lang="en-US" sz="4000" dirty="0">
                <a:latin typeface="Arial" charset="0"/>
                <a:ea typeface="ＭＳ Ｐゴシック" charset="0"/>
              </a:rPr>
              <a:t>)</a:t>
            </a:r>
            <a:endParaRPr lang="en-US" sz="4000" dirty="0">
              <a:solidFill>
                <a:schemeClr val="bg1"/>
              </a:solidFill>
              <a:latin typeface="Arial" charset="0"/>
              <a:ea typeface="ＭＳ Ｐゴシック" charset="0"/>
            </a:endParaRPr>
          </a:p>
        </p:txBody>
      </p:sp>
      <p:sp>
        <p:nvSpPr>
          <p:cNvPr id="119812" name="Rectangle 4"/>
          <p:cNvSpPr>
            <a:spLocks noGrp="1" noChangeArrowheads="1"/>
          </p:cNvSpPr>
          <p:nvPr>
            <p:ph type="body" idx="1"/>
          </p:nvPr>
        </p:nvSpPr>
        <p:spPr>
          <a:xfrm>
            <a:off x="1981200" y="1752600"/>
            <a:ext cx="6324600" cy="1143000"/>
          </a:xfrm>
          <a:effectLst>
            <a:outerShdw blurRad="63500" dist="35921" dir="2700000" algn="ctr" rotWithShape="0">
              <a:schemeClr val="tx2">
                <a:alpha val="74998"/>
              </a:schemeClr>
            </a:outerShdw>
          </a:effectLst>
          <a:extLst/>
        </p:spPr>
        <p:txBody>
          <a:bodyPr/>
          <a:lstStyle/>
          <a:p>
            <a:pPr marL="0" indent="0" eaLnBrk="1" hangingPunct="1">
              <a:buFontTx/>
              <a:buNone/>
              <a:defRPr/>
            </a:pPr>
            <a:r>
              <a:rPr lang="en-US" dirty="0" err="1" smtClean="0">
                <a:solidFill>
                  <a:schemeClr val="bg1"/>
                </a:solidFill>
              </a:rPr>
              <a:t>Tôi</a:t>
            </a:r>
            <a:r>
              <a:rPr lang="en-US" dirty="0" smtClean="0">
                <a:solidFill>
                  <a:schemeClr val="bg1"/>
                </a:solidFill>
              </a:rPr>
              <a:t> </a:t>
            </a:r>
            <a:r>
              <a:rPr lang="en-US" dirty="0" err="1" smtClean="0">
                <a:solidFill>
                  <a:schemeClr val="bg1"/>
                </a:solidFill>
              </a:rPr>
              <a:t>ngỏ</a:t>
            </a:r>
            <a:r>
              <a:rPr lang="en-US" dirty="0" smtClean="0">
                <a:solidFill>
                  <a:schemeClr val="bg1"/>
                </a:solidFill>
              </a:rPr>
              <a:t> </a:t>
            </a:r>
            <a:r>
              <a:rPr lang="en-US" dirty="0" err="1" smtClean="0">
                <a:solidFill>
                  <a:schemeClr val="bg1"/>
                </a:solidFill>
              </a:rPr>
              <a:t>cho</a:t>
            </a:r>
            <a:r>
              <a:rPr lang="en-US" dirty="0" smtClean="0">
                <a:solidFill>
                  <a:schemeClr val="bg1"/>
                </a:solidFill>
              </a:rPr>
              <a:t> </a:t>
            </a:r>
            <a:r>
              <a:rPr lang="en-US" dirty="0" err="1" smtClean="0">
                <a:solidFill>
                  <a:schemeClr val="bg1"/>
                </a:solidFill>
              </a:rPr>
              <a:t>kẻ</a:t>
            </a:r>
            <a:r>
              <a:rPr lang="en-US" dirty="0" smtClean="0">
                <a:solidFill>
                  <a:schemeClr val="bg1"/>
                </a:solidFill>
              </a:rPr>
              <a:t> </a:t>
            </a:r>
            <a:r>
              <a:rPr lang="en-US" dirty="0" err="1" smtClean="0">
                <a:solidFill>
                  <a:schemeClr val="bg1"/>
                </a:solidFill>
              </a:rPr>
              <a:t>nào</a:t>
            </a:r>
            <a:r>
              <a:rPr lang="en-US" dirty="0" smtClean="0">
                <a:solidFill>
                  <a:schemeClr val="bg1"/>
                </a:solidFill>
              </a:rPr>
              <a:t> </a:t>
            </a:r>
            <a:r>
              <a:rPr lang="en-US" dirty="0" err="1" smtClean="0">
                <a:solidFill>
                  <a:schemeClr val="bg1"/>
                </a:solidFill>
              </a:rPr>
              <a:t>nghe</a:t>
            </a:r>
            <a:r>
              <a:rPr lang="en-US" dirty="0" smtClean="0">
                <a:solidFill>
                  <a:schemeClr val="bg1"/>
                </a:solidFill>
              </a:rPr>
              <a:t> </a:t>
            </a:r>
            <a:r>
              <a:rPr lang="en-US" dirty="0" err="1" smtClean="0">
                <a:solidFill>
                  <a:schemeClr val="bg1"/>
                </a:solidFill>
              </a:rPr>
              <a:t>lời</a:t>
            </a:r>
            <a:r>
              <a:rPr lang="en-US" dirty="0" smtClean="0">
                <a:solidFill>
                  <a:schemeClr val="bg1"/>
                </a:solidFill>
              </a:rPr>
              <a:t> </a:t>
            </a:r>
            <a:r>
              <a:rPr lang="en-US" dirty="0" err="1" smtClean="0">
                <a:solidFill>
                  <a:schemeClr val="bg1"/>
                </a:solidFill>
              </a:rPr>
              <a:t>tiên</a:t>
            </a:r>
            <a:r>
              <a:rPr lang="en-US" dirty="0" smtClean="0">
                <a:solidFill>
                  <a:schemeClr val="bg1"/>
                </a:solidFill>
              </a:rPr>
              <a:t> tri </a:t>
            </a:r>
            <a:r>
              <a:rPr lang="en-US" dirty="0" err="1" smtClean="0">
                <a:solidFill>
                  <a:schemeClr val="bg1"/>
                </a:solidFill>
              </a:rPr>
              <a:t>trong</a:t>
            </a:r>
            <a:r>
              <a:rPr lang="en-US" dirty="0" smtClean="0">
                <a:solidFill>
                  <a:schemeClr val="bg1"/>
                </a:solidFill>
              </a:rPr>
              <a:t> </a:t>
            </a:r>
            <a:r>
              <a:rPr lang="en-US" dirty="0" err="1" smtClean="0">
                <a:solidFill>
                  <a:schemeClr val="bg1"/>
                </a:solidFill>
              </a:rPr>
              <a:t>sách</a:t>
            </a:r>
            <a:r>
              <a:rPr lang="en-US" dirty="0" smtClean="0">
                <a:solidFill>
                  <a:schemeClr val="bg1"/>
                </a:solidFill>
              </a:rPr>
              <a:t> </a:t>
            </a:r>
            <a:r>
              <a:rPr lang="en-US" dirty="0" err="1" smtClean="0">
                <a:solidFill>
                  <a:schemeClr val="bg1"/>
                </a:solidFill>
              </a:rPr>
              <a:t>nầy</a:t>
            </a:r>
            <a:endParaRPr lang="en-US" b="1" dirty="0">
              <a:solidFill>
                <a:schemeClr val="bg1"/>
              </a:solidFill>
              <a:latin typeface="Arial" charset="0"/>
              <a:ea typeface="ＭＳ Ｐゴシック" charset="0"/>
            </a:endParaRPr>
          </a:p>
        </p:txBody>
      </p:sp>
      <p:sp>
        <p:nvSpPr>
          <p:cNvPr id="119813" name="Rectangle 5"/>
          <p:cNvSpPr>
            <a:spLocks noChangeArrowheads="1"/>
          </p:cNvSpPr>
          <p:nvPr/>
        </p:nvSpPr>
        <p:spPr bwMode="auto">
          <a:xfrm>
            <a:off x="1981200" y="2895600"/>
            <a:ext cx="7239000" cy="3962400"/>
          </a:xfrm>
          <a:prstGeom prst="rect">
            <a:avLst/>
          </a:prstGeom>
          <a:noFill/>
          <a:ln>
            <a:noFill/>
          </a:ln>
          <a:effectLst>
            <a:outerShdw blurRad="63500" dist="35921" dir="2700000" algn="ctr" rotWithShape="0">
              <a:schemeClr val="tx2">
                <a:alpha val="74998"/>
              </a:schemeClr>
            </a:outerShdw>
          </a:effectLst>
          <a:extLst/>
        </p:spPr>
        <p:txBody>
          <a:bodyPr/>
          <a:lstStyle/>
          <a:p>
            <a:pPr marL="508000" indent="-508000" defTabSz="914400" fontAlgn="base">
              <a:lnSpc>
                <a:spcPct val="90000"/>
              </a:lnSpc>
              <a:spcBef>
                <a:spcPct val="20000"/>
              </a:spcBef>
              <a:spcAft>
                <a:spcPct val="0"/>
              </a:spcAft>
              <a:buFontTx/>
              <a:buChar char="•"/>
              <a:defRPr/>
            </a:pPr>
            <a:r>
              <a:rPr lang="vi-VN" sz="3000" dirty="0" smtClean="0">
                <a:solidFill>
                  <a:schemeClr val="bg1"/>
                </a:solidFill>
              </a:rPr>
              <a:t>nếu ai thêm vào sách tiên tri nầy điều gì, thì Đức Chúa Trời sẽ thêm cho người ấy tai nạn đã ghi chép trong sách nầy.</a:t>
            </a:r>
            <a:endParaRPr lang="en-US" sz="3000" dirty="0" smtClean="0">
              <a:solidFill>
                <a:schemeClr val="bg1"/>
              </a:solidFill>
            </a:endParaRPr>
          </a:p>
          <a:p>
            <a:pPr marL="508000" indent="-508000" defTabSz="914400" fontAlgn="base">
              <a:lnSpc>
                <a:spcPct val="90000"/>
              </a:lnSpc>
              <a:spcBef>
                <a:spcPct val="20000"/>
              </a:spcBef>
              <a:spcAft>
                <a:spcPct val="0"/>
              </a:spcAft>
              <a:buFontTx/>
              <a:buChar char="•"/>
              <a:defRPr/>
            </a:pPr>
            <a:r>
              <a:rPr lang="vi-VN" sz="3000" dirty="0" smtClean="0">
                <a:solidFill>
                  <a:schemeClr val="bg1"/>
                </a:solidFill>
              </a:rPr>
              <a:t> Và kẻ nào bớt điều gì trong những lời ở sách tiên tri nầy, thì Đức Chúa Trời sẽ cất lấy phần họ về cây sự sống và thành thánh, mà đã chép ra trong sách nầy. </a:t>
            </a:r>
          </a:p>
        </p:txBody>
      </p:sp>
      <p:sp>
        <p:nvSpPr>
          <p:cNvPr id="674821" name="Text Box 1034"/>
          <p:cNvSpPr txBox="1">
            <a:spLocks noChangeArrowheads="1"/>
          </p:cNvSpPr>
          <p:nvPr/>
        </p:nvSpPr>
        <p:spPr bwMode="auto">
          <a:xfrm>
            <a:off x="6372225" y="7938"/>
            <a:ext cx="27717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charset="0"/>
                <a:cs typeface="Arial" charset="0"/>
              </a:rPr>
              <a:t>p. </a:t>
            </a:r>
            <a:r>
              <a:rPr lang="en-US" b="1" dirty="0" smtClean="0">
                <a:solidFill>
                  <a:srgbClr val="FFFFFF"/>
                </a:solidFill>
                <a:latin typeface="Arial" charset="0"/>
                <a:cs typeface="Arial" charset="0"/>
              </a:rPr>
              <a:t>322 </a:t>
            </a:r>
            <a:r>
              <a:rPr lang="en-US" b="1" dirty="0">
                <a:solidFill>
                  <a:srgbClr val="FFFFFF"/>
                </a:solidFill>
                <a:latin typeface="Arial" charset="0"/>
                <a:cs typeface="Arial" charset="0"/>
              </a:rPr>
              <a:t>Point A</a:t>
            </a:r>
          </a:p>
        </p:txBody>
      </p:sp>
    </p:spTree>
    <p:extLst>
      <p:ext uri="{BB962C8B-B14F-4D97-AF65-F5344CB8AC3E}">
        <p14:creationId xmlns:p14="http://schemas.microsoft.com/office/powerpoint/2010/main" val="25820737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9009" name="Picture 1" descr="IMG_096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itle 1"/>
          <p:cNvSpPr>
            <a:spLocks noGrp="1"/>
          </p:cNvSpPr>
          <p:nvPr>
            <p:ph type="title"/>
          </p:nvPr>
        </p:nvSpPr>
        <p:spPr>
          <a:xfrm>
            <a:off x="685800" y="44450"/>
            <a:ext cx="7772400" cy="1008063"/>
          </a:xfrm>
          <a:extLst/>
        </p:spPr>
        <p:txBody>
          <a:bodyPr/>
          <a:lstStyle/>
          <a:p>
            <a:pPr>
              <a:defRPr/>
            </a:pPr>
            <a:r>
              <a:rPr lang="en-US" sz="5400" b="1" dirty="0">
                <a:effectLst>
                  <a:glow rad="139700">
                    <a:schemeClr val="tx1"/>
                  </a:glow>
                </a:effectLst>
                <a:latin typeface="Arial" charset="0"/>
                <a:ea typeface="ＭＳ Ｐゴシック" charset="0"/>
              </a:rPr>
              <a:t>Stephen the Pilot</a:t>
            </a:r>
          </a:p>
        </p:txBody>
      </p:sp>
    </p:spTree>
    <p:extLst>
      <p:ext uri="{BB962C8B-B14F-4D97-AF65-F5344CB8AC3E}">
        <p14:creationId xmlns:p14="http://schemas.microsoft.com/office/powerpoint/2010/main" val="29287800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p:spPr>
        <p:txBody>
          <a:bodyPr lIns="90000" tIns="46800" rIns="90000" bIns="46800">
            <a:spAutoFit/>
          </a:bodyPr>
          <a:lstStyle/>
          <a:p>
            <a:pPr defTabSz="914400">
              <a:defRPr/>
            </a:pPr>
            <a:endParaRPr lang="en-US" kern="0">
              <a:solidFill>
                <a:sysClr val="windowText" lastClr="000000"/>
              </a:solidFill>
              <a:latin typeface="Comic Sans MS" charset="0"/>
              <a:ea typeface="ＭＳ Ｐゴシック" charset="-128"/>
              <a:cs typeface="ＭＳ Ｐゴシック" charset="-128"/>
            </a:endParaRPr>
          </a:p>
        </p:txBody>
      </p:sp>
      <p:pic>
        <p:nvPicPr>
          <p:cNvPr id="676866" name="Picture 5" descr="Revelation apocalyptic.jpg"/>
          <p:cNvPicPr>
            <a:picLocks noChangeAspect="1"/>
          </p:cNvPicPr>
          <p:nvPr/>
        </p:nvPicPr>
        <p:blipFill>
          <a:blip r:embed="rId2">
            <a:extLst>
              <a:ext uri="{28A0092B-C50C-407E-A947-70E740481C1C}">
                <a14:useLocalDpi xmlns:a14="http://schemas.microsoft.com/office/drawing/2010/main" val="0"/>
              </a:ext>
            </a:extLst>
          </a:blip>
          <a:srcRect t="7854"/>
          <a:stretch>
            <a:fillRect/>
          </a:stretch>
        </p:blipFill>
        <p:spPr bwMode="auto">
          <a:xfrm>
            <a:off x="3733800" y="1905000"/>
            <a:ext cx="5446713"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a:xfrm>
            <a:off x="-11113" y="333375"/>
            <a:ext cx="5951538" cy="5975350"/>
          </a:xfrm>
          <a:prstGeom prst="rightArrow">
            <a:avLst>
              <a:gd name="adj1" fmla="val 50000"/>
              <a:gd name="adj2" fmla="val 51278"/>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srgbClr val="FFFFFF"/>
              </a:solidFill>
              <a:latin typeface="Arial Black"/>
              <a:ea typeface="ＭＳ Ｐゴシック"/>
            </a:endParaRPr>
          </a:p>
        </p:txBody>
      </p:sp>
      <p:sp>
        <p:nvSpPr>
          <p:cNvPr id="676868" name="Title 1"/>
          <p:cNvSpPr>
            <a:spLocks noGrp="1"/>
          </p:cNvSpPr>
          <p:nvPr>
            <p:ph type="ctrTitle"/>
          </p:nvPr>
        </p:nvSpPr>
        <p:spPr>
          <a:xfrm>
            <a:off x="395288" y="2133600"/>
            <a:ext cx="4678362" cy="2374900"/>
          </a:xfrm>
        </p:spPr>
        <p:txBody>
          <a:bodyPr/>
          <a:lstStyle/>
          <a:p>
            <a:r>
              <a:rPr lang="en-US" sz="4000" b="1" dirty="0">
                <a:solidFill>
                  <a:srgbClr val="FFFFFF"/>
                </a:solidFill>
                <a:effectLst>
                  <a:glow rad="254000">
                    <a:schemeClr val="bg1">
                      <a:alpha val="75000"/>
                    </a:schemeClr>
                  </a:glow>
                </a:effectLst>
                <a:latin typeface="Arial" charset="0"/>
                <a:ea typeface="ＭＳ Ｐゴシック" charset="0"/>
              </a:rPr>
              <a:t>Revelation is the only NT book that deals primarily with the future</a:t>
            </a:r>
          </a:p>
        </p:txBody>
      </p:sp>
      <p:sp>
        <p:nvSpPr>
          <p:cNvPr id="5" name="Text Box 1034"/>
          <p:cNvSpPr txBox="1">
            <a:spLocks noChangeArrowheads="1"/>
          </p:cNvSpPr>
          <p:nvPr/>
        </p:nvSpPr>
        <p:spPr bwMode="auto">
          <a:xfrm>
            <a:off x="6372225" y="7938"/>
            <a:ext cx="2771775" cy="833437"/>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4E5B6F"/>
                  </a:outerShdw>
                </a:effectLst>
                <a:latin typeface="Arial" charset="0"/>
                <a:cs typeface="Arial" charset="0"/>
              </a:rPr>
              <a:t>p. 322 </a:t>
            </a:r>
            <a:br>
              <a:rPr lang="en-US" b="1" dirty="0" smtClean="0">
                <a:solidFill>
                  <a:srgbClr val="FFFFFF"/>
                </a:solidFill>
                <a:effectLst>
                  <a:outerShdw blurRad="38100" dist="38100" dir="2700000" algn="tl">
                    <a:srgbClr val="4E5B6F"/>
                  </a:outerShdw>
                </a:effectLst>
                <a:latin typeface="Arial" charset="0"/>
                <a:cs typeface="Arial" charset="0"/>
              </a:rPr>
            </a:br>
            <a:r>
              <a:rPr lang="en-US" b="1" dirty="0" smtClean="0">
                <a:solidFill>
                  <a:srgbClr val="FFFFFF"/>
                </a:solidFill>
                <a:effectLst>
                  <a:outerShdw blurRad="38100" dist="38100" dir="2700000" algn="tl">
                    <a:srgbClr val="4E5B6F"/>
                  </a:outerShdw>
                </a:effectLst>
                <a:latin typeface="Arial" charset="0"/>
                <a:cs typeface="Arial" charset="0"/>
              </a:rPr>
              <a:t>Point B</a:t>
            </a:r>
          </a:p>
        </p:txBody>
      </p:sp>
    </p:spTree>
    <p:extLst>
      <p:ext uri="{BB962C8B-B14F-4D97-AF65-F5344CB8AC3E}">
        <p14:creationId xmlns:p14="http://schemas.microsoft.com/office/powerpoint/2010/main" val="3514464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3793" name="Picture 3" descr="Rev 1 John Writes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3794" name="TextBox 4"/>
          <p:cNvSpPr txBox="1">
            <a:spLocks noChangeArrowheads="1"/>
          </p:cNvSpPr>
          <p:nvPr/>
        </p:nvSpPr>
        <p:spPr bwMode="auto">
          <a:xfrm>
            <a:off x="1692275" y="5589588"/>
            <a:ext cx="19383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5400" b="1">
                <a:solidFill>
                  <a:srgbClr val="000000"/>
                </a:solidFill>
                <a:latin typeface="Bwgrki" charset="0"/>
                <a:cs typeface="Bwgrki" charset="0"/>
              </a:rPr>
              <a:t>ei=don</a:t>
            </a:r>
            <a:endParaRPr lang="en-US" sz="3600" b="1">
              <a:solidFill>
                <a:srgbClr val="000000"/>
              </a:solidFill>
            </a:endParaRPr>
          </a:p>
        </p:txBody>
      </p:sp>
      <p:pic>
        <p:nvPicPr>
          <p:cNvPr id="673795" name="Picture 5" descr="REv 1v12 And I sa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48038" y="209550"/>
            <a:ext cx="4572000" cy="1490663"/>
          </a:xfrm>
        </p:spPr>
        <p:txBody>
          <a:bodyPr/>
          <a:lstStyle/>
          <a:p>
            <a:r>
              <a:rPr lang="en-US" sz="3600" b="1" dirty="0" smtClean="0">
                <a:latin typeface="Arial" charset="0"/>
                <a:ea typeface="ＭＳ Ｐゴシック" charset="0"/>
              </a:rPr>
              <a:t>"</a:t>
            </a:r>
            <a:r>
              <a:rPr lang="vi-VN" sz="3600" b="1" dirty="0" smtClean="0">
                <a:latin typeface="Arial" charset="0"/>
                <a:ea typeface="ＭＳ Ｐゴシック" charset="0"/>
              </a:rPr>
              <a:t> Bấy giờ tôi xây lại đặng xem </a:t>
            </a:r>
            <a:r>
              <a:rPr lang="en-US" sz="3600" b="1" dirty="0">
                <a:latin typeface="Arial" charset="0"/>
                <a:ea typeface="ＭＳ Ｐゴシック" charset="0"/>
              </a:rPr>
              <a:t/>
            </a:r>
            <a:br>
              <a:rPr lang="en-US" sz="3600" b="1" dirty="0">
                <a:latin typeface="Arial" charset="0"/>
                <a:ea typeface="ＭＳ Ｐゴシック" charset="0"/>
              </a:rPr>
            </a:br>
            <a:r>
              <a:rPr lang="en-US" sz="3600" b="1" dirty="0">
                <a:latin typeface="Arial" charset="0"/>
                <a:ea typeface="ＭＳ Ｐゴシック" charset="0"/>
              </a:rPr>
              <a:t>(1:12)</a:t>
            </a:r>
          </a:p>
        </p:txBody>
      </p:sp>
      <p:sp>
        <p:nvSpPr>
          <p:cNvPr id="3" name="Title 1"/>
          <p:cNvSpPr txBox="1">
            <a:spLocks/>
          </p:cNvSpPr>
          <p:nvPr/>
        </p:nvSpPr>
        <p:spPr bwMode="auto">
          <a:xfrm>
            <a:off x="5292725" y="1773238"/>
            <a:ext cx="37798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4000" b="1">
                <a:solidFill>
                  <a:srgbClr val="FFFFFF"/>
                </a:solidFill>
                <a:latin typeface="Arial" charset="0"/>
                <a:cs typeface="Arial" charset="0"/>
              </a:rPr>
              <a:t>This exact verb form  is used 45 times in Revelation!</a:t>
            </a:r>
          </a:p>
        </p:txBody>
      </p:sp>
      <p:sp>
        <p:nvSpPr>
          <p:cNvPr id="7" name="TextBox 6"/>
          <p:cNvSpPr txBox="1">
            <a:spLocks noChangeArrowheads="1"/>
          </p:cNvSpPr>
          <p:nvPr/>
        </p:nvSpPr>
        <p:spPr bwMode="auto">
          <a:xfrm>
            <a:off x="33338" y="0"/>
            <a:ext cx="766762"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1:12 </a:t>
            </a:r>
          </a:p>
          <a:p>
            <a:pPr defTabSz="914400" eaLnBrk="0" fontAlgn="base" hangingPunct="0">
              <a:spcBef>
                <a:spcPct val="0"/>
              </a:spcBef>
              <a:spcAft>
                <a:spcPct val="0"/>
              </a:spcAft>
            </a:pPr>
            <a:r>
              <a:rPr lang="en-US" sz="2000" b="1">
                <a:solidFill>
                  <a:srgbClr val="FFFFFF"/>
                </a:solidFill>
              </a:rPr>
              <a:t>1:17 </a:t>
            </a:r>
          </a:p>
          <a:p>
            <a:pPr defTabSz="914400" eaLnBrk="0" fontAlgn="base" hangingPunct="0">
              <a:spcBef>
                <a:spcPct val="0"/>
              </a:spcBef>
              <a:spcAft>
                <a:spcPct val="0"/>
              </a:spcAft>
            </a:pPr>
            <a:r>
              <a:rPr lang="en-US" sz="2000" b="1">
                <a:solidFill>
                  <a:srgbClr val="FFFFFF"/>
                </a:solidFill>
              </a:rPr>
              <a:t>4:1 </a:t>
            </a:r>
          </a:p>
          <a:p>
            <a:pPr defTabSz="914400" eaLnBrk="0" fontAlgn="base" hangingPunct="0">
              <a:spcBef>
                <a:spcPct val="0"/>
              </a:spcBef>
              <a:spcAft>
                <a:spcPct val="0"/>
              </a:spcAft>
            </a:pPr>
            <a:r>
              <a:rPr lang="en-US" sz="2000" b="1">
                <a:solidFill>
                  <a:srgbClr val="FFFFFF"/>
                </a:solidFill>
              </a:rPr>
              <a:t>5:1 </a:t>
            </a:r>
          </a:p>
          <a:p>
            <a:pPr defTabSz="914400" eaLnBrk="0" fontAlgn="base" hangingPunct="0">
              <a:spcBef>
                <a:spcPct val="0"/>
              </a:spcBef>
              <a:spcAft>
                <a:spcPct val="0"/>
              </a:spcAft>
            </a:pPr>
            <a:r>
              <a:rPr lang="en-US" sz="2000" b="1">
                <a:solidFill>
                  <a:srgbClr val="FFFFFF"/>
                </a:solidFill>
              </a:rPr>
              <a:t>5:2 </a:t>
            </a:r>
          </a:p>
          <a:p>
            <a:pPr defTabSz="914400" eaLnBrk="0" fontAlgn="base" hangingPunct="0">
              <a:spcBef>
                <a:spcPct val="0"/>
              </a:spcBef>
              <a:spcAft>
                <a:spcPct val="0"/>
              </a:spcAft>
            </a:pPr>
            <a:r>
              <a:rPr lang="en-US" sz="2000" b="1">
                <a:solidFill>
                  <a:srgbClr val="FFFFFF"/>
                </a:solidFill>
              </a:rPr>
              <a:t>5:6 </a:t>
            </a:r>
          </a:p>
          <a:p>
            <a:pPr defTabSz="914400" eaLnBrk="0" fontAlgn="base" hangingPunct="0">
              <a:spcBef>
                <a:spcPct val="0"/>
              </a:spcBef>
              <a:spcAft>
                <a:spcPct val="0"/>
              </a:spcAft>
            </a:pPr>
            <a:r>
              <a:rPr lang="en-US" sz="2000" b="1">
                <a:solidFill>
                  <a:srgbClr val="FFFFFF"/>
                </a:solidFill>
              </a:rPr>
              <a:t>5:11 </a:t>
            </a:r>
          </a:p>
          <a:p>
            <a:pPr defTabSz="914400" eaLnBrk="0" fontAlgn="base" hangingPunct="0">
              <a:spcBef>
                <a:spcPct val="0"/>
              </a:spcBef>
              <a:spcAft>
                <a:spcPct val="0"/>
              </a:spcAft>
            </a:pPr>
            <a:r>
              <a:rPr lang="en-US" sz="2000" b="1">
                <a:solidFill>
                  <a:srgbClr val="FFFFFF"/>
                </a:solidFill>
              </a:rPr>
              <a:t>6:1 </a:t>
            </a:r>
          </a:p>
          <a:p>
            <a:pPr defTabSz="914400" eaLnBrk="0" fontAlgn="base" hangingPunct="0">
              <a:spcBef>
                <a:spcPct val="0"/>
              </a:spcBef>
              <a:spcAft>
                <a:spcPct val="0"/>
              </a:spcAft>
            </a:pPr>
            <a:r>
              <a:rPr lang="en-US" sz="2000" b="1">
                <a:solidFill>
                  <a:srgbClr val="FFFFFF"/>
                </a:solidFill>
              </a:rPr>
              <a:t>6:2 </a:t>
            </a:r>
          </a:p>
          <a:p>
            <a:pPr defTabSz="914400" eaLnBrk="0" fontAlgn="base" hangingPunct="0">
              <a:spcBef>
                <a:spcPct val="0"/>
              </a:spcBef>
              <a:spcAft>
                <a:spcPct val="0"/>
              </a:spcAft>
            </a:pPr>
            <a:r>
              <a:rPr lang="en-US" sz="2000" b="1">
                <a:solidFill>
                  <a:srgbClr val="FFFFFF"/>
                </a:solidFill>
              </a:rPr>
              <a:t>6:5 </a:t>
            </a:r>
          </a:p>
          <a:p>
            <a:pPr defTabSz="914400" eaLnBrk="0" fontAlgn="base" hangingPunct="0">
              <a:spcBef>
                <a:spcPct val="0"/>
              </a:spcBef>
              <a:spcAft>
                <a:spcPct val="0"/>
              </a:spcAft>
            </a:pPr>
            <a:r>
              <a:rPr lang="en-US" sz="2000" b="1">
                <a:solidFill>
                  <a:srgbClr val="FFFFFF"/>
                </a:solidFill>
              </a:rPr>
              <a:t>6:8 </a:t>
            </a:r>
          </a:p>
          <a:p>
            <a:pPr defTabSz="914400" eaLnBrk="0" fontAlgn="base" hangingPunct="0">
              <a:spcBef>
                <a:spcPct val="0"/>
              </a:spcBef>
              <a:spcAft>
                <a:spcPct val="0"/>
              </a:spcAft>
            </a:pPr>
            <a:r>
              <a:rPr lang="en-US" sz="2000" b="1">
                <a:solidFill>
                  <a:srgbClr val="FFFFFF"/>
                </a:solidFill>
              </a:rPr>
              <a:t>6:9 </a:t>
            </a:r>
          </a:p>
          <a:p>
            <a:pPr defTabSz="914400" eaLnBrk="0" fontAlgn="base" hangingPunct="0">
              <a:spcBef>
                <a:spcPct val="0"/>
              </a:spcBef>
              <a:spcAft>
                <a:spcPct val="0"/>
              </a:spcAft>
            </a:pPr>
            <a:r>
              <a:rPr lang="en-US" sz="2000" b="1">
                <a:solidFill>
                  <a:srgbClr val="FFFFFF"/>
                </a:solidFill>
              </a:rPr>
              <a:t>6:12 </a:t>
            </a:r>
          </a:p>
          <a:p>
            <a:pPr defTabSz="914400" eaLnBrk="0" fontAlgn="base" hangingPunct="0">
              <a:spcBef>
                <a:spcPct val="0"/>
              </a:spcBef>
              <a:spcAft>
                <a:spcPct val="0"/>
              </a:spcAft>
            </a:pPr>
            <a:r>
              <a:rPr lang="en-US" sz="2000" b="1">
                <a:solidFill>
                  <a:srgbClr val="FFFFFF"/>
                </a:solidFill>
              </a:rPr>
              <a:t>7:1 </a:t>
            </a:r>
          </a:p>
          <a:p>
            <a:pPr defTabSz="914400" eaLnBrk="0" fontAlgn="base" hangingPunct="0">
              <a:spcBef>
                <a:spcPct val="0"/>
              </a:spcBef>
              <a:spcAft>
                <a:spcPct val="0"/>
              </a:spcAft>
            </a:pPr>
            <a:r>
              <a:rPr lang="en-US" sz="2000" b="1">
                <a:solidFill>
                  <a:srgbClr val="FFFFFF"/>
                </a:solidFill>
              </a:rPr>
              <a:t>7:2 </a:t>
            </a:r>
          </a:p>
          <a:p>
            <a:pPr defTabSz="914400" eaLnBrk="0" fontAlgn="base" hangingPunct="0">
              <a:spcBef>
                <a:spcPct val="0"/>
              </a:spcBef>
              <a:spcAft>
                <a:spcPct val="0"/>
              </a:spcAft>
            </a:pPr>
            <a:r>
              <a:rPr lang="en-US" sz="2000" b="1">
                <a:solidFill>
                  <a:srgbClr val="FFFFFF"/>
                </a:solidFill>
              </a:rPr>
              <a:t>7:9 </a:t>
            </a:r>
          </a:p>
          <a:p>
            <a:pPr defTabSz="914400" eaLnBrk="0" fontAlgn="base" hangingPunct="0">
              <a:spcBef>
                <a:spcPct val="0"/>
              </a:spcBef>
              <a:spcAft>
                <a:spcPct val="0"/>
              </a:spcAft>
            </a:pPr>
            <a:r>
              <a:rPr lang="en-US" sz="2000" b="1">
                <a:solidFill>
                  <a:srgbClr val="FFFFFF"/>
                </a:solidFill>
              </a:rPr>
              <a:t>8:2 </a:t>
            </a:r>
          </a:p>
          <a:p>
            <a:pPr defTabSz="914400" eaLnBrk="0" fontAlgn="base" hangingPunct="0">
              <a:spcBef>
                <a:spcPct val="0"/>
              </a:spcBef>
              <a:spcAft>
                <a:spcPct val="0"/>
              </a:spcAft>
            </a:pPr>
            <a:r>
              <a:rPr lang="en-US" sz="2000" b="1">
                <a:solidFill>
                  <a:srgbClr val="FFFFFF"/>
                </a:solidFill>
              </a:rPr>
              <a:t>8:13 </a:t>
            </a:r>
          </a:p>
          <a:p>
            <a:pPr defTabSz="914400" eaLnBrk="0" fontAlgn="base" hangingPunct="0">
              <a:spcBef>
                <a:spcPct val="0"/>
              </a:spcBef>
              <a:spcAft>
                <a:spcPct val="0"/>
              </a:spcAft>
            </a:pPr>
            <a:r>
              <a:rPr lang="en-US" sz="2000" b="1">
                <a:solidFill>
                  <a:srgbClr val="FFFFFF"/>
                </a:solidFill>
              </a:rPr>
              <a:t>9:1 </a:t>
            </a:r>
          </a:p>
          <a:p>
            <a:pPr defTabSz="914400" eaLnBrk="0" fontAlgn="base" hangingPunct="0">
              <a:spcBef>
                <a:spcPct val="0"/>
              </a:spcBef>
              <a:spcAft>
                <a:spcPct val="0"/>
              </a:spcAft>
            </a:pPr>
            <a:r>
              <a:rPr lang="en-US" sz="2000" b="1">
                <a:solidFill>
                  <a:srgbClr val="FFFFFF"/>
                </a:solidFill>
              </a:rPr>
              <a:t>9:17 </a:t>
            </a:r>
          </a:p>
          <a:p>
            <a:pPr defTabSz="914400" eaLnBrk="0" fontAlgn="base" hangingPunct="0">
              <a:spcBef>
                <a:spcPct val="0"/>
              </a:spcBef>
              <a:spcAft>
                <a:spcPct val="0"/>
              </a:spcAft>
            </a:pPr>
            <a:r>
              <a:rPr lang="en-US" sz="2000" b="1">
                <a:solidFill>
                  <a:srgbClr val="FFFFFF"/>
                </a:solidFill>
              </a:rPr>
              <a:t>10:1 </a:t>
            </a:r>
          </a:p>
          <a:p>
            <a:pPr defTabSz="914400" eaLnBrk="0" fontAlgn="base" hangingPunct="0">
              <a:spcBef>
                <a:spcPct val="0"/>
              </a:spcBef>
              <a:spcAft>
                <a:spcPct val="0"/>
              </a:spcAft>
            </a:pPr>
            <a:r>
              <a:rPr lang="en-US" sz="2000" b="1">
                <a:solidFill>
                  <a:srgbClr val="FFFFFF"/>
                </a:solidFill>
              </a:rPr>
              <a:t>10:5 </a:t>
            </a:r>
          </a:p>
        </p:txBody>
      </p:sp>
      <p:sp>
        <p:nvSpPr>
          <p:cNvPr id="8" name="TextBox 7"/>
          <p:cNvSpPr txBox="1">
            <a:spLocks noChangeArrowheads="1"/>
          </p:cNvSpPr>
          <p:nvPr/>
        </p:nvSpPr>
        <p:spPr bwMode="auto">
          <a:xfrm>
            <a:off x="792163" y="0"/>
            <a:ext cx="922337"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13:1 </a:t>
            </a:r>
          </a:p>
          <a:p>
            <a:pPr defTabSz="914400" eaLnBrk="0" fontAlgn="base" hangingPunct="0">
              <a:spcBef>
                <a:spcPct val="0"/>
              </a:spcBef>
              <a:spcAft>
                <a:spcPct val="0"/>
              </a:spcAft>
            </a:pPr>
            <a:r>
              <a:rPr lang="en-US" sz="2000" b="1">
                <a:solidFill>
                  <a:srgbClr val="FFFFFF"/>
                </a:solidFill>
              </a:rPr>
              <a:t>13:2 </a:t>
            </a:r>
          </a:p>
          <a:p>
            <a:pPr defTabSz="914400" eaLnBrk="0" fontAlgn="base" hangingPunct="0">
              <a:spcBef>
                <a:spcPct val="0"/>
              </a:spcBef>
              <a:spcAft>
                <a:spcPct val="0"/>
              </a:spcAft>
            </a:pPr>
            <a:r>
              <a:rPr lang="en-US" sz="2000" b="1">
                <a:solidFill>
                  <a:srgbClr val="FFFFFF"/>
                </a:solidFill>
              </a:rPr>
              <a:t>13:11 </a:t>
            </a:r>
          </a:p>
          <a:p>
            <a:pPr defTabSz="914400" eaLnBrk="0" fontAlgn="base" hangingPunct="0">
              <a:spcBef>
                <a:spcPct val="0"/>
              </a:spcBef>
              <a:spcAft>
                <a:spcPct val="0"/>
              </a:spcAft>
            </a:pPr>
            <a:r>
              <a:rPr lang="en-US" sz="2000" b="1">
                <a:solidFill>
                  <a:srgbClr val="FFFFFF"/>
                </a:solidFill>
              </a:rPr>
              <a:t>14:1 </a:t>
            </a:r>
          </a:p>
          <a:p>
            <a:pPr defTabSz="914400" eaLnBrk="0" fontAlgn="base" hangingPunct="0">
              <a:spcBef>
                <a:spcPct val="0"/>
              </a:spcBef>
              <a:spcAft>
                <a:spcPct val="0"/>
              </a:spcAft>
            </a:pPr>
            <a:r>
              <a:rPr lang="en-US" sz="2000" b="1">
                <a:solidFill>
                  <a:srgbClr val="FFFFFF"/>
                </a:solidFill>
              </a:rPr>
              <a:t>14:6 </a:t>
            </a:r>
          </a:p>
          <a:p>
            <a:pPr defTabSz="914400" eaLnBrk="0" fontAlgn="base" hangingPunct="0">
              <a:spcBef>
                <a:spcPct val="0"/>
              </a:spcBef>
              <a:spcAft>
                <a:spcPct val="0"/>
              </a:spcAft>
            </a:pPr>
            <a:r>
              <a:rPr lang="en-US" sz="2000" b="1">
                <a:solidFill>
                  <a:srgbClr val="FFFFFF"/>
                </a:solidFill>
              </a:rPr>
              <a:t>14:14 </a:t>
            </a:r>
          </a:p>
          <a:p>
            <a:pPr defTabSz="914400" eaLnBrk="0" fontAlgn="base" hangingPunct="0">
              <a:spcBef>
                <a:spcPct val="0"/>
              </a:spcBef>
              <a:spcAft>
                <a:spcPct val="0"/>
              </a:spcAft>
            </a:pPr>
            <a:r>
              <a:rPr lang="en-US" sz="2000" b="1">
                <a:solidFill>
                  <a:srgbClr val="FFFFFF"/>
                </a:solidFill>
              </a:rPr>
              <a:t>15:1 </a:t>
            </a:r>
          </a:p>
          <a:p>
            <a:pPr defTabSz="914400" eaLnBrk="0" fontAlgn="base" hangingPunct="0">
              <a:spcBef>
                <a:spcPct val="0"/>
              </a:spcBef>
              <a:spcAft>
                <a:spcPct val="0"/>
              </a:spcAft>
            </a:pPr>
            <a:r>
              <a:rPr lang="en-US" sz="2000" b="1">
                <a:solidFill>
                  <a:srgbClr val="FFFFFF"/>
                </a:solidFill>
              </a:rPr>
              <a:t>15:2 </a:t>
            </a:r>
          </a:p>
          <a:p>
            <a:pPr defTabSz="914400" eaLnBrk="0" fontAlgn="base" hangingPunct="0">
              <a:spcBef>
                <a:spcPct val="0"/>
              </a:spcBef>
              <a:spcAft>
                <a:spcPct val="0"/>
              </a:spcAft>
            </a:pPr>
            <a:r>
              <a:rPr lang="en-US" sz="2000" b="1">
                <a:solidFill>
                  <a:srgbClr val="FFFFFF"/>
                </a:solidFill>
              </a:rPr>
              <a:t>15:5 </a:t>
            </a:r>
          </a:p>
          <a:p>
            <a:pPr defTabSz="914400" eaLnBrk="0" fontAlgn="base" hangingPunct="0">
              <a:spcBef>
                <a:spcPct val="0"/>
              </a:spcBef>
              <a:spcAft>
                <a:spcPct val="0"/>
              </a:spcAft>
            </a:pPr>
            <a:r>
              <a:rPr lang="en-US" sz="2000" b="1">
                <a:solidFill>
                  <a:srgbClr val="FFFFFF"/>
                </a:solidFill>
              </a:rPr>
              <a:t>16:13 </a:t>
            </a:r>
          </a:p>
          <a:p>
            <a:pPr defTabSz="914400" eaLnBrk="0" fontAlgn="base" hangingPunct="0">
              <a:spcBef>
                <a:spcPct val="0"/>
              </a:spcBef>
              <a:spcAft>
                <a:spcPct val="0"/>
              </a:spcAft>
            </a:pPr>
            <a:r>
              <a:rPr lang="en-US" sz="2000" b="1">
                <a:solidFill>
                  <a:srgbClr val="FFFFFF"/>
                </a:solidFill>
              </a:rPr>
              <a:t>17:3 </a:t>
            </a:r>
          </a:p>
          <a:p>
            <a:pPr defTabSz="914400" eaLnBrk="0" fontAlgn="base" hangingPunct="0">
              <a:spcBef>
                <a:spcPct val="0"/>
              </a:spcBef>
              <a:spcAft>
                <a:spcPct val="0"/>
              </a:spcAft>
            </a:pPr>
            <a:r>
              <a:rPr lang="en-US" sz="2000" b="1">
                <a:solidFill>
                  <a:srgbClr val="FFFFFF"/>
                </a:solidFill>
              </a:rPr>
              <a:t>17:6 </a:t>
            </a:r>
          </a:p>
          <a:p>
            <a:pPr defTabSz="914400" eaLnBrk="0" fontAlgn="base" hangingPunct="0">
              <a:spcBef>
                <a:spcPct val="0"/>
              </a:spcBef>
              <a:spcAft>
                <a:spcPct val="0"/>
              </a:spcAft>
            </a:pPr>
            <a:r>
              <a:rPr lang="en-US" sz="2000" b="1">
                <a:solidFill>
                  <a:srgbClr val="FFFFFF"/>
                </a:solidFill>
              </a:rPr>
              <a:t>18:1 </a:t>
            </a:r>
          </a:p>
        </p:txBody>
      </p:sp>
      <p:sp>
        <p:nvSpPr>
          <p:cNvPr id="9" name="TextBox 8"/>
          <p:cNvSpPr txBox="1">
            <a:spLocks noChangeArrowheads="1"/>
          </p:cNvSpPr>
          <p:nvPr/>
        </p:nvSpPr>
        <p:spPr bwMode="auto">
          <a:xfrm>
            <a:off x="1704975" y="0"/>
            <a:ext cx="922338"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a:solidFill>
                  <a:srgbClr val="FFFFFF"/>
                </a:solidFill>
              </a:rPr>
              <a:t>19:11 </a:t>
            </a:r>
          </a:p>
          <a:p>
            <a:pPr defTabSz="914400" eaLnBrk="0" fontAlgn="base" hangingPunct="0">
              <a:spcBef>
                <a:spcPct val="0"/>
              </a:spcBef>
              <a:spcAft>
                <a:spcPct val="0"/>
              </a:spcAft>
            </a:pPr>
            <a:r>
              <a:rPr lang="en-US" sz="2000" b="1">
                <a:solidFill>
                  <a:srgbClr val="FFFFFF"/>
                </a:solidFill>
              </a:rPr>
              <a:t>19:17 </a:t>
            </a:r>
          </a:p>
          <a:p>
            <a:pPr defTabSz="914400" eaLnBrk="0" fontAlgn="base" hangingPunct="0">
              <a:spcBef>
                <a:spcPct val="0"/>
              </a:spcBef>
              <a:spcAft>
                <a:spcPct val="0"/>
              </a:spcAft>
            </a:pPr>
            <a:r>
              <a:rPr lang="en-US" sz="2000" b="1">
                <a:solidFill>
                  <a:srgbClr val="FFFFFF"/>
                </a:solidFill>
              </a:rPr>
              <a:t>19:19 </a:t>
            </a:r>
          </a:p>
          <a:p>
            <a:pPr defTabSz="914400" eaLnBrk="0" fontAlgn="base" hangingPunct="0">
              <a:spcBef>
                <a:spcPct val="0"/>
              </a:spcBef>
              <a:spcAft>
                <a:spcPct val="0"/>
              </a:spcAft>
            </a:pPr>
            <a:r>
              <a:rPr lang="en-US" sz="2000" b="1">
                <a:solidFill>
                  <a:srgbClr val="FFFFFF"/>
                </a:solidFill>
              </a:rPr>
              <a:t>20:1 </a:t>
            </a:r>
          </a:p>
          <a:p>
            <a:pPr defTabSz="914400" eaLnBrk="0" fontAlgn="base" hangingPunct="0">
              <a:spcBef>
                <a:spcPct val="0"/>
              </a:spcBef>
              <a:spcAft>
                <a:spcPct val="0"/>
              </a:spcAft>
            </a:pPr>
            <a:r>
              <a:rPr lang="en-US" sz="2000" b="1">
                <a:solidFill>
                  <a:srgbClr val="FFFFFF"/>
                </a:solidFill>
              </a:rPr>
              <a:t>20:4 </a:t>
            </a:r>
          </a:p>
          <a:p>
            <a:pPr defTabSz="914400" eaLnBrk="0" fontAlgn="base" hangingPunct="0">
              <a:spcBef>
                <a:spcPct val="0"/>
              </a:spcBef>
              <a:spcAft>
                <a:spcPct val="0"/>
              </a:spcAft>
            </a:pPr>
            <a:r>
              <a:rPr lang="en-US" sz="2000" b="1">
                <a:solidFill>
                  <a:srgbClr val="FFFFFF"/>
                </a:solidFill>
              </a:rPr>
              <a:t>20:11 </a:t>
            </a:r>
          </a:p>
          <a:p>
            <a:pPr defTabSz="914400" eaLnBrk="0" fontAlgn="base" hangingPunct="0">
              <a:spcBef>
                <a:spcPct val="0"/>
              </a:spcBef>
              <a:spcAft>
                <a:spcPct val="0"/>
              </a:spcAft>
            </a:pPr>
            <a:r>
              <a:rPr lang="en-US" sz="2000" b="1">
                <a:solidFill>
                  <a:srgbClr val="FFFFFF"/>
                </a:solidFill>
              </a:rPr>
              <a:t>20:12 </a:t>
            </a:r>
          </a:p>
          <a:p>
            <a:pPr defTabSz="914400" eaLnBrk="0" fontAlgn="base" hangingPunct="0">
              <a:spcBef>
                <a:spcPct val="0"/>
              </a:spcBef>
              <a:spcAft>
                <a:spcPct val="0"/>
              </a:spcAft>
            </a:pPr>
            <a:r>
              <a:rPr lang="en-US" sz="2000" b="1">
                <a:solidFill>
                  <a:srgbClr val="FFFFFF"/>
                </a:solidFill>
              </a:rPr>
              <a:t>21:1 </a:t>
            </a:r>
          </a:p>
          <a:p>
            <a:pPr defTabSz="914400" eaLnBrk="0" fontAlgn="base" hangingPunct="0">
              <a:spcBef>
                <a:spcPct val="0"/>
              </a:spcBef>
              <a:spcAft>
                <a:spcPct val="0"/>
              </a:spcAft>
            </a:pPr>
            <a:r>
              <a:rPr lang="en-US" sz="2000" b="1">
                <a:solidFill>
                  <a:srgbClr val="FFFFFF"/>
                </a:solidFill>
              </a:rPr>
              <a:t>21:2 </a:t>
            </a:r>
          </a:p>
          <a:p>
            <a:pPr defTabSz="914400" eaLnBrk="0" fontAlgn="base" hangingPunct="0">
              <a:spcBef>
                <a:spcPct val="0"/>
              </a:spcBef>
              <a:spcAft>
                <a:spcPct val="0"/>
              </a:spcAft>
            </a:pPr>
            <a:r>
              <a:rPr lang="en-US" sz="2000" b="1">
                <a:solidFill>
                  <a:srgbClr val="FFFFFF"/>
                </a:solidFill>
              </a:rPr>
              <a:t>21:22 </a:t>
            </a:r>
          </a:p>
        </p:txBody>
      </p:sp>
      <p:sp>
        <p:nvSpPr>
          <p:cNvPr id="10" name="Text Box 1034"/>
          <p:cNvSpPr txBox="1">
            <a:spLocks noChangeArrowheads="1"/>
          </p:cNvSpPr>
          <p:nvPr/>
        </p:nvSpPr>
        <p:spPr bwMode="auto">
          <a:xfrm>
            <a:off x="7387996" y="7938"/>
            <a:ext cx="1756004" cy="833437"/>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000000"/>
                </a:solidFill>
                <a:latin typeface="Arial" charset="0"/>
                <a:cs typeface="Arial" charset="0"/>
              </a:rPr>
              <a:t>p. 322 </a:t>
            </a:r>
            <a:br>
              <a:rPr lang="en-US" b="1" dirty="0" smtClean="0">
                <a:solidFill>
                  <a:srgbClr val="000000"/>
                </a:solidFill>
                <a:latin typeface="Arial" charset="0"/>
                <a:cs typeface="Arial" charset="0"/>
              </a:rPr>
            </a:br>
            <a:r>
              <a:rPr lang="en-US" b="1" dirty="0" smtClean="0">
                <a:solidFill>
                  <a:srgbClr val="000000"/>
                </a:solidFill>
                <a:latin typeface="Arial" charset="0"/>
                <a:cs typeface="Arial" charset="0"/>
              </a:rPr>
              <a:t>Point B</a:t>
            </a:r>
          </a:p>
        </p:txBody>
      </p:sp>
    </p:spTree>
    <p:extLst>
      <p:ext uri="{BB962C8B-B14F-4D97-AF65-F5344CB8AC3E}">
        <p14:creationId xmlns:p14="http://schemas.microsoft.com/office/powerpoint/2010/main" val="24827243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par>
                          <p:cTn id="21" fill="hold" nodeType="afterGroup">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77890" name="Rectangle 18"/>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77891" name="Rectangle 2"/>
          <p:cNvSpPr>
            <a:spLocks noGrp="1" noChangeArrowheads="1"/>
          </p:cNvSpPr>
          <p:nvPr>
            <p:ph type="title" sz="quarter"/>
          </p:nvPr>
        </p:nvSpPr>
        <p:spPr>
          <a:xfrm>
            <a:off x="685800" y="44450"/>
            <a:ext cx="7772400" cy="792163"/>
          </a:xfrm>
        </p:spPr>
        <p:txBody>
          <a:bodyPr/>
          <a:lstStyle/>
          <a:p>
            <a:r>
              <a:rPr lang="en-US">
                <a:solidFill>
                  <a:srgbClr val="FFFF66"/>
                </a:solidFill>
                <a:latin typeface="Times New Roman" charset="0"/>
                <a:ea typeface="ＭＳ Ｐゴシック" charset="0"/>
                <a:cs typeface="ＭＳ Ｐゴシック" charset="0"/>
              </a:rPr>
              <a:t>So Many Symbols, Lah</a:t>
            </a:r>
          </a:p>
        </p:txBody>
      </p:sp>
      <p:pic>
        <p:nvPicPr>
          <p:cNvPr id="530439" name="Picture 7" descr="revbeast">
            <a:hlinkClick r:id="rId3"/>
          </p:cNvP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t="15333" b="15333"/>
          <a:stretch>
            <a:fillRect/>
          </a:stretch>
        </p:blipFill>
        <p:spPr/>
      </p:pic>
      <p:pic>
        <p:nvPicPr>
          <p:cNvPr id="530442" name="Picture 10" descr="TheBeastoftheEarth">
            <a:hlinkClick r:id="rId5"/>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323850" y="836613"/>
            <a:ext cx="1244600" cy="1079500"/>
          </a:xfrm>
        </p:spPr>
      </p:pic>
      <p:pic>
        <p:nvPicPr>
          <p:cNvPr id="530445" name="Picture 13" descr="vatican8">
            <a:hlinkClick r:id="rId7"/>
          </p:cNvPr>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755650" y="1844675"/>
            <a:ext cx="1320800" cy="990600"/>
          </a:xfrm>
        </p:spPr>
      </p:pic>
      <p:pic>
        <p:nvPicPr>
          <p:cNvPr id="530448" name="Picture 16" descr="hisnumbr">
            <a:hlinkClick r:id="rId9"/>
          </p:cNvPr>
          <p:cNvPicPr>
            <a:picLocks noGrp="1" noChangeAspect="1" noChangeArrowheads="1"/>
          </p:cNvPicPr>
          <p:nvPr>
            <p:ph sz="quarter" idx="4"/>
          </p:nvPr>
        </p:nvPicPr>
        <p:blipFill>
          <a:blip r:embed="rId10">
            <a:extLst>
              <a:ext uri="{28A0092B-C50C-407E-A947-70E740481C1C}">
                <a14:useLocalDpi xmlns:a14="http://schemas.microsoft.com/office/drawing/2010/main" val="0"/>
              </a:ext>
            </a:extLst>
          </a:blip>
          <a:srcRect/>
          <a:stretch>
            <a:fillRect/>
          </a:stretch>
        </p:blipFill>
        <p:spPr>
          <a:xfrm>
            <a:off x="5003800" y="2924175"/>
            <a:ext cx="1811338" cy="2160588"/>
          </a:xfrm>
        </p:spPr>
      </p:pic>
      <p:pic>
        <p:nvPicPr>
          <p:cNvPr id="530437" name="Picture 5" descr="beast">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00" y="2565400"/>
            <a:ext cx="1760538"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51" name="Picture 19" descr="wrldre13">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00338" y="1484313"/>
            <a:ext cx="208915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57" name="Picture 25" descr="13FaslseAntichrist">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2588" y="4221163"/>
            <a:ext cx="223202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59" name="Picture 27" descr="bushfraudulency13k">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1550" y="4797425"/>
            <a:ext cx="136366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61" name="Picture 29" descr="iswater2">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27763" y="1901583"/>
            <a:ext cx="243998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63" name="Picture 31" descr="us-fla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9750" y="5661025"/>
            <a:ext cx="7810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65" name="Picture 33" descr="iraq_wa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55875" y="3429000"/>
            <a:ext cx="23431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67" name="Picture 35" descr="gates-2">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43438" y="5373688"/>
            <a:ext cx="122237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69" name="Picture 37" descr="666-picsm">
            <a:hlinkClick r:id="rId26"/>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787900" y="2205038"/>
            <a:ext cx="11525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71" name="Picture 39" descr="mark2">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87900" y="1628775"/>
            <a:ext cx="1190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73" name="Picture 41" descr="image4">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740650" y="893520"/>
            <a:ext cx="118268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74" name="Rectangle 42"/>
          <p:cNvSpPr>
            <a:spLocks noChangeArrowheads="1"/>
          </p:cNvSpPr>
          <p:nvPr/>
        </p:nvSpPr>
        <p:spPr bwMode="auto">
          <a:xfrm>
            <a:off x="755650" y="547688"/>
            <a:ext cx="77724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4400">
                <a:solidFill>
                  <a:srgbClr val="FFFF66"/>
                </a:solidFill>
                <a:latin typeface="Times New Roman" charset="0"/>
                <a:ea typeface="ＭＳ Ｐゴシック" charset="0"/>
                <a:cs typeface="ＭＳ Ｐゴシック" charset="0"/>
              </a:rPr>
              <a:t>So Many Interpretations!</a:t>
            </a:r>
          </a:p>
        </p:txBody>
      </p:sp>
      <p:sp>
        <p:nvSpPr>
          <p:cNvPr id="677908" name="Text Box 1034"/>
          <p:cNvSpPr txBox="1">
            <a:spLocks noChangeArrowheads="1"/>
          </p:cNvSpPr>
          <p:nvPr/>
        </p:nvSpPr>
        <p:spPr bwMode="auto">
          <a:xfrm>
            <a:off x="7651300" y="7938"/>
            <a:ext cx="149270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charset="0"/>
                <a:cs typeface="Arial" charset="0"/>
              </a:rPr>
              <a:t>p. </a:t>
            </a:r>
            <a:r>
              <a:rPr lang="en-US" b="1" dirty="0" smtClean="0">
                <a:solidFill>
                  <a:srgbClr val="FFFFFF"/>
                </a:solidFill>
                <a:latin typeface="Arial" charset="0"/>
                <a:cs typeface="Arial" charset="0"/>
              </a:rPr>
              <a:t>322 </a:t>
            </a:r>
            <a:br>
              <a:rPr lang="en-US" b="1" dirty="0" smtClean="0">
                <a:solidFill>
                  <a:srgbClr val="FFFFFF"/>
                </a:solidFill>
                <a:latin typeface="Arial" charset="0"/>
                <a:cs typeface="Arial" charset="0"/>
              </a:rPr>
            </a:br>
            <a:r>
              <a:rPr lang="en-US" b="1" dirty="0" smtClean="0">
                <a:solidFill>
                  <a:srgbClr val="FFFFFF"/>
                </a:solidFill>
                <a:latin typeface="Arial" charset="0"/>
                <a:cs typeface="Arial" charset="0"/>
              </a:rPr>
              <a:t>Point </a:t>
            </a:r>
            <a:r>
              <a:rPr lang="en-US" b="1" dirty="0">
                <a:solidFill>
                  <a:srgbClr val="FFFFFF"/>
                </a:solidFill>
                <a:latin typeface="Arial" charset="0"/>
                <a:cs typeface="Arial" charset="0"/>
              </a:rPr>
              <a:t>C</a:t>
            </a:r>
          </a:p>
        </p:txBody>
      </p:sp>
    </p:spTree>
    <p:extLst>
      <p:ext uri="{BB962C8B-B14F-4D97-AF65-F5344CB8AC3E}">
        <p14:creationId xmlns:p14="http://schemas.microsoft.com/office/powerpoint/2010/main" val="2037414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30442"/>
                                        </p:tgtEl>
                                        <p:attrNameLst>
                                          <p:attrName>style.visibility</p:attrName>
                                        </p:attrNameLst>
                                      </p:cBhvr>
                                      <p:to>
                                        <p:strVal val="visible"/>
                                      </p:to>
                                    </p:set>
                                    <p:anim calcmode="lin" valueType="num">
                                      <p:cBhvr additive="base">
                                        <p:cTn id="7" dur="500" fill="hold"/>
                                        <p:tgtEl>
                                          <p:spTgt spid="530442"/>
                                        </p:tgtEl>
                                        <p:attrNameLst>
                                          <p:attrName>ppt_x</p:attrName>
                                        </p:attrNameLst>
                                      </p:cBhvr>
                                      <p:tavLst>
                                        <p:tav tm="0">
                                          <p:val>
                                            <p:strVal val="#ppt_x"/>
                                          </p:val>
                                        </p:tav>
                                        <p:tav tm="100000">
                                          <p:val>
                                            <p:strVal val="#ppt_x"/>
                                          </p:val>
                                        </p:tav>
                                      </p:tavLst>
                                    </p:anim>
                                    <p:anim calcmode="lin" valueType="num">
                                      <p:cBhvr additive="base">
                                        <p:cTn id="8" dur="500" fill="hold"/>
                                        <p:tgtEl>
                                          <p:spTgt spid="5304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530473"/>
                                        </p:tgtEl>
                                        <p:attrNameLst>
                                          <p:attrName>style.visibility</p:attrName>
                                        </p:attrNameLst>
                                      </p:cBhvr>
                                      <p:to>
                                        <p:strVal val="visible"/>
                                      </p:to>
                                    </p:set>
                                    <p:animEffect transition="in" filter="checkerboard(across)">
                                      <p:cBhvr>
                                        <p:cTn id="13" dur="500"/>
                                        <p:tgtEl>
                                          <p:spTgt spid="5304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nodeType="clickEffect">
                                  <p:stCondLst>
                                    <p:cond delay="0"/>
                                  </p:stCondLst>
                                  <p:childTnLst>
                                    <p:set>
                                      <p:cBhvr>
                                        <p:cTn id="17" dur="1" fill="hold">
                                          <p:stCondLst>
                                            <p:cond delay="0"/>
                                          </p:stCondLst>
                                        </p:cTn>
                                        <p:tgtEl>
                                          <p:spTgt spid="530439"/>
                                        </p:tgtEl>
                                        <p:attrNameLst>
                                          <p:attrName>style.visibility</p:attrName>
                                        </p:attrNameLst>
                                      </p:cBhvr>
                                      <p:to>
                                        <p:strVal val="visible"/>
                                      </p:to>
                                    </p:set>
                                    <p:anim calcmode="lin" valueType="num">
                                      <p:cBhvr>
                                        <p:cTn id="18" dur="1000" fill="hold"/>
                                        <p:tgtEl>
                                          <p:spTgt spid="530439"/>
                                        </p:tgtEl>
                                        <p:attrNameLst>
                                          <p:attrName>ppt_w</p:attrName>
                                        </p:attrNameLst>
                                      </p:cBhvr>
                                      <p:tavLst>
                                        <p:tav tm="0">
                                          <p:val>
                                            <p:strVal val="#ppt_w*0.70"/>
                                          </p:val>
                                        </p:tav>
                                        <p:tav tm="100000">
                                          <p:val>
                                            <p:strVal val="#ppt_w"/>
                                          </p:val>
                                        </p:tav>
                                      </p:tavLst>
                                    </p:anim>
                                    <p:anim calcmode="lin" valueType="num">
                                      <p:cBhvr>
                                        <p:cTn id="19" dur="1000" fill="hold"/>
                                        <p:tgtEl>
                                          <p:spTgt spid="530439"/>
                                        </p:tgtEl>
                                        <p:attrNameLst>
                                          <p:attrName>ppt_h</p:attrName>
                                        </p:attrNameLst>
                                      </p:cBhvr>
                                      <p:tavLst>
                                        <p:tav tm="0">
                                          <p:val>
                                            <p:strVal val="#ppt_h"/>
                                          </p:val>
                                        </p:tav>
                                        <p:tav tm="100000">
                                          <p:val>
                                            <p:strVal val="#ppt_h"/>
                                          </p:val>
                                        </p:tav>
                                      </p:tavLst>
                                    </p:anim>
                                    <p:animEffect transition="in" filter="fade">
                                      <p:cBhvr>
                                        <p:cTn id="20" dur="1000"/>
                                        <p:tgtEl>
                                          <p:spTgt spid="53043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5" presetClass="entr" presetSubtype="0" fill="hold" nodeType="clickEffect">
                                  <p:stCondLst>
                                    <p:cond delay="0"/>
                                  </p:stCondLst>
                                  <p:childTnLst>
                                    <p:set>
                                      <p:cBhvr>
                                        <p:cTn id="24" dur="1" fill="hold">
                                          <p:stCondLst>
                                            <p:cond delay="0"/>
                                          </p:stCondLst>
                                        </p:cTn>
                                        <p:tgtEl>
                                          <p:spTgt spid="530461"/>
                                        </p:tgtEl>
                                        <p:attrNameLst>
                                          <p:attrName>style.visibility</p:attrName>
                                        </p:attrNameLst>
                                      </p:cBhvr>
                                      <p:to>
                                        <p:strVal val="visible"/>
                                      </p:to>
                                    </p:set>
                                    <p:anim calcmode="lin" valueType="num">
                                      <p:cBhvr>
                                        <p:cTn id="25" dur="1000" fill="hold"/>
                                        <p:tgtEl>
                                          <p:spTgt spid="530461"/>
                                        </p:tgtEl>
                                        <p:attrNameLst>
                                          <p:attrName>ppt_w</p:attrName>
                                        </p:attrNameLst>
                                      </p:cBhvr>
                                      <p:tavLst>
                                        <p:tav tm="0">
                                          <p:val>
                                            <p:strVal val="#ppt_w*0.70"/>
                                          </p:val>
                                        </p:tav>
                                        <p:tav tm="100000">
                                          <p:val>
                                            <p:strVal val="#ppt_w"/>
                                          </p:val>
                                        </p:tav>
                                      </p:tavLst>
                                    </p:anim>
                                    <p:anim calcmode="lin" valueType="num">
                                      <p:cBhvr>
                                        <p:cTn id="26" dur="1000" fill="hold"/>
                                        <p:tgtEl>
                                          <p:spTgt spid="530461"/>
                                        </p:tgtEl>
                                        <p:attrNameLst>
                                          <p:attrName>ppt_h</p:attrName>
                                        </p:attrNameLst>
                                      </p:cBhvr>
                                      <p:tavLst>
                                        <p:tav tm="0">
                                          <p:val>
                                            <p:strVal val="#ppt_h"/>
                                          </p:val>
                                        </p:tav>
                                        <p:tav tm="100000">
                                          <p:val>
                                            <p:strVal val="#ppt_h"/>
                                          </p:val>
                                        </p:tav>
                                      </p:tavLst>
                                    </p:anim>
                                    <p:animEffect transition="in" filter="fade">
                                      <p:cBhvr>
                                        <p:cTn id="27" dur="1000"/>
                                        <p:tgtEl>
                                          <p:spTgt spid="5304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530474"/>
                                        </p:tgtEl>
                                        <p:attrNameLst>
                                          <p:attrName>style.visibility</p:attrName>
                                        </p:attrNameLst>
                                      </p:cBhvr>
                                      <p:to>
                                        <p:strVal val="visible"/>
                                      </p:to>
                                    </p:set>
                                    <p:animEffect transition="in" filter="fade">
                                      <p:cBhvr>
                                        <p:cTn id="32" dur="100"/>
                                        <p:tgtEl>
                                          <p:spTgt spid="530474"/>
                                        </p:tgtEl>
                                      </p:cBhvr>
                                    </p:animEffect>
                                    <p:anim calcmode="lin" valueType="num">
                                      <p:cBhvr>
                                        <p:cTn id="33" dur="400" fill="hold"/>
                                        <p:tgtEl>
                                          <p:spTgt spid="530474"/>
                                        </p:tgtEl>
                                        <p:attrNameLst>
                                          <p:attrName>ppt_x</p:attrName>
                                        </p:attrNameLst>
                                      </p:cBhvr>
                                      <p:tavLst>
                                        <p:tav tm="0">
                                          <p:val>
                                            <p:strVal val="#ppt_x"/>
                                          </p:val>
                                        </p:tav>
                                        <p:tav tm="100000">
                                          <p:val>
                                            <p:strVal val="#ppt_x"/>
                                          </p:val>
                                        </p:tav>
                                      </p:tavLst>
                                    </p:anim>
                                    <p:anim calcmode="lin" valueType="num">
                                      <p:cBhvr>
                                        <p:cTn id="34" dur="400" fill="hold"/>
                                        <p:tgtEl>
                                          <p:spTgt spid="530474"/>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53047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53047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8" presetClass="entr" presetSubtype="16" fill="hold" nodeType="clickEffect">
                                  <p:stCondLst>
                                    <p:cond delay="0"/>
                                  </p:stCondLst>
                                  <p:childTnLst>
                                    <p:set>
                                      <p:cBhvr>
                                        <p:cTn id="40" dur="1" fill="hold">
                                          <p:stCondLst>
                                            <p:cond delay="0"/>
                                          </p:stCondLst>
                                        </p:cTn>
                                        <p:tgtEl>
                                          <p:spTgt spid="530437"/>
                                        </p:tgtEl>
                                        <p:attrNameLst>
                                          <p:attrName>style.visibility</p:attrName>
                                        </p:attrNameLst>
                                      </p:cBhvr>
                                      <p:to>
                                        <p:strVal val="visible"/>
                                      </p:to>
                                    </p:set>
                                    <p:animEffect transition="in" filter="diamond(in)">
                                      <p:cBhvr>
                                        <p:cTn id="41" dur="2000"/>
                                        <p:tgtEl>
                                          <p:spTgt spid="53043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5" presetClass="entr" presetSubtype="0" fill="hold" nodeType="clickEffect">
                                  <p:stCondLst>
                                    <p:cond delay="0"/>
                                  </p:stCondLst>
                                  <p:childTnLst>
                                    <p:set>
                                      <p:cBhvr>
                                        <p:cTn id="45" dur="1" fill="hold">
                                          <p:stCondLst>
                                            <p:cond delay="0"/>
                                          </p:stCondLst>
                                        </p:cTn>
                                        <p:tgtEl>
                                          <p:spTgt spid="530459"/>
                                        </p:tgtEl>
                                        <p:attrNameLst>
                                          <p:attrName>style.visibility</p:attrName>
                                        </p:attrNameLst>
                                      </p:cBhvr>
                                      <p:to>
                                        <p:strVal val="visible"/>
                                      </p:to>
                                    </p:set>
                                    <p:animEffect transition="in" filter="fade">
                                      <p:cBhvr>
                                        <p:cTn id="46" dur="2000"/>
                                        <p:tgtEl>
                                          <p:spTgt spid="530459"/>
                                        </p:tgtEl>
                                      </p:cBhvr>
                                    </p:animEffect>
                                    <p:anim calcmode="lin" valueType="num">
                                      <p:cBhvr>
                                        <p:cTn id="47" dur="2000" fill="hold"/>
                                        <p:tgtEl>
                                          <p:spTgt spid="530459"/>
                                        </p:tgtEl>
                                        <p:attrNameLst>
                                          <p:attrName>style.rotation</p:attrName>
                                        </p:attrNameLst>
                                      </p:cBhvr>
                                      <p:tavLst>
                                        <p:tav tm="0">
                                          <p:val>
                                            <p:fltVal val="720"/>
                                          </p:val>
                                        </p:tav>
                                        <p:tav tm="100000">
                                          <p:val>
                                            <p:fltVal val="0"/>
                                          </p:val>
                                        </p:tav>
                                      </p:tavLst>
                                    </p:anim>
                                    <p:anim calcmode="lin" valueType="num">
                                      <p:cBhvr>
                                        <p:cTn id="48" dur="2000" fill="hold"/>
                                        <p:tgtEl>
                                          <p:spTgt spid="530459"/>
                                        </p:tgtEl>
                                        <p:attrNameLst>
                                          <p:attrName>ppt_h</p:attrName>
                                        </p:attrNameLst>
                                      </p:cBhvr>
                                      <p:tavLst>
                                        <p:tav tm="0">
                                          <p:val>
                                            <p:fltVal val="0"/>
                                          </p:val>
                                        </p:tav>
                                        <p:tav tm="100000">
                                          <p:val>
                                            <p:strVal val="#ppt_h"/>
                                          </p:val>
                                        </p:tav>
                                      </p:tavLst>
                                    </p:anim>
                                    <p:anim calcmode="lin" valueType="num">
                                      <p:cBhvr>
                                        <p:cTn id="49" dur="2000" fill="hold"/>
                                        <p:tgtEl>
                                          <p:spTgt spid="530459"/>
                                        </p:tgtEl>
                                        <p:attrNameLst>
                                          <p:attrName>ppt_w</p:attrName>
                                        </p:attrNameLst>
                                      </p:cBhvr>
                                      <p:tavLst>
                                        <p:tav tm="0">
                                          <p:val>
                                            <p:fltVal val="0"/>
                                          </p:val>
                                        </p:tav>
                                        <p:tav tm="100000">
                                          <p:val>
                                            <p:strVal val="#ppt_w"/>
                                          </p:val>
                                        </p:tav>
                                      </p:tavLst>
                                    </p:anim>
                                  </p:childTnLst>
                                </p:cTn>
                              </p:par>
                              <p:par>
                                <p:cTn id="50" presetID="35" presetClass="entr" presetSubtype="0" fill="hold" nodeType="withEffect">
                                  <p:stCondLst>
                                    <p:cond delay="0"/>
                                  </p:stCondLst>
                                  <p:childTnLst>
                                    <p:set>
                                      <p:cBhvr>
                                        <p:cTn id="51" dur="1" fill="hold">
                                          <p:stCondLst>
                                            <p:cond delay="0"/>
                                          </p:stCondLst>
                                        </p:cTn>
                                        <p:tgtEl>
                                          <p:spTgt spid="530463"/>
                                        </p:tgtEl>
                                        <p:attrNameLst>
                                          <p:attrName>style.visibility</p:attrName>
                                        </p:attrNameLst>
                                      </p:cBhvr>
                                      <p:to>
                                        <p:strVal val="visible"/>
                                      </p:to>
                                    </p:set>
                                    <p:animEffect transition="in" filter="fade">
                                      <p:cBhvr>
                                        <p:cTn id="52" dur="2000"/>
                                        <p:tgtEl>
                                          <p:spTgt spid="530463"/>
                                        </p:tgtEl>
                                      </p:cBhvr>
                                    </p:animEffect>
                                    <p:anim calcmode="lin" valueType="num">
                                      <p:cBhvr>
                                        <p:cTn id="53" dur="2000" fill="hold"/>
                                        <p:tgtEl>
                                          <p:spTgt spid="530463"/>
                                        </p:tgtEl>
                                        <p:attrNameLst>
                                          <p:attrName>style.rotation</p:attrName>
                                        </p:attrNameLst>
                                      </p:cBhvr>
                                      <p:tavLst>
                                        <p:tav tm="0">
                                          <p:val>
                                            <p:fltVal val="720"/>
                                          </p:val>
                                        </p:tav>
                                        <p:tav tm="100000">
                                          <p:val>
                                            <p:fltVal val="0"/>
                                          </p:val>
                                        </p:tav>
                                      </p:tavLst>
                                    </p:anim>
                                    <p:anim calcmode="lin" valueType="num">
                                      <p:cBhvr>
                                        <p:cTn id="54" dur="2000" fill="hold"/>
                                        <p:tgtEl>
                                          <p:spTgt spid="530463"/>
                                        </p:tgtEl>
                                        <p:attrNameLst>
                                          <p:attrName>ppt_h</p:attrName>
                                        </p:attrNameLst>
                                      </p:cBhvr>
                                      <p:tavLst>
                                        <p:tav tm="0">
                                          <p:val>
                                            <p:fltVal val="0"/>
                                          </p:val>
                                        </p:tav>
                                        <p:tav tm="100000">
                                          <p:val>
                                            <p:strVal val="#ppt_h"/>
                                          </p:val>
                                        </p:tav>
                                      </p:tavLst>
                                    </p:anim>
                                    <p:anim calcmode="lin" valueType="num">
                                      <p:cBhvr>
                                        <p:cTn id="55" dur="2000" fill="hold"/>
                                        <p:tgtEl>
                                          <p:spTgt spid="530463"/>
                                        </p:tgtEl>
                                        <p:attrNameLst>
                                          <p:attrName>ppt_w</p:attrName>
                                        </p:attrNameLst>
                                      </p:cBhvr>
                                      <p:tavLst>
                                        <p:tav tm="0">
                                          <p:val>
                                            <p:fltVal val="0"/>
                                          </p:val>
                                        </p:tav>
                                        <p:tav tm="100000">
                                          <p:val>
                                            <p:strVal val="#ppt_w"/>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nodeType="clickEffect">
                                  <p:stCondLst>
                                    <p:cond delay="0"/>
                                  </p:stCondLst>
                                  <p:childTnLst>
                                    <p:set>
                                      <p:cBhvr>
                                        <p:cTn id="59" dur="1" fill="hold">
                                          <p:stCondLst>
                                            <p:cond delay="0"/>
                                          </p:stCondLst>
                                        </p:cTn>
                                        <p:tgtEl>
                                          <p:spTgt spid="530465"/>
                                        </p:tgtEl>
                                        <p:attrNameLst>
                                          <p:attrName>style.visibility</p:attrName>
                                        </p:attrNameLst>
                                      </p:cBhvr>
                                      <p:to>
                                        <p:strVal val="visible"/>
                                      </p:to>
                                    </p:set>
                                    <p:animEffect transition="in" filter="blinds(horizontal)">
                                      <p:cBhvr>
                                        <p:cTn id="60" dur="500"/>
                                        <p:tgtEl>
                                          <p:spTgt spid="53046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5" presetClass="entr" presetSubtype="0" fill="hold" nodeType="clickEffect">
                                  <p:stCondLst>
                                    <p:cond delay="0"/>
                                  </p:stCondLst>
                                  <p:childTnLst>
                                    <p:set>
                                      <p:cBhvr>
                                        <p:cTn id="64" dur="1" fill="hold">
                                          <p:stCondLst>
                                            <p:cond delay="0"/>
                                          </p:stCondLst>
                                        </p:cTn>
                                        <p:tgtEl>
                                          <p:spTgt spid="530445"/>
                                        </p:tgtEl>
                                        <p:attrNameLst>
                                          <p:attrName>style.visibility</p:attrName>
                                        </p:attrNameLst>
                                      </p:cBhvr>
                                      <p:to>
                                        <p:strVal val="visible"/>
                                      </p:to>
                                    </p:set>
                                    <p:anim calcmode="lin" valueType="num">
                                      <p:cBhvr>
                                        <p:cTn id="65" dur="500" decel="50000" fill="hold">
                                          <p:stCondLst>
                                            <p:cond delay="0"/>
                                          </p:stCondLst>
                                        </p:cTn>
                                        <p:tgtEl>
                                          <p:spTgt spid="530445"/>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530445"/>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530445"/>
                                        </p:tgtEl>
                                        <p:attrNameLst>
                                          <p:attrName>ppt_w</p:attrName>
                                        </p:attrNameLst>
                                      </p:cBhvr>
                                      <p:tavLst>
                                        <p:tav tm="0">
                                          <p:val>
                                            <p:strVal val="#ppt_w*.05"/>
                                          </p:val>
                                        </p:tav>
                                        <p:tav tm="100000">
                                          <p:val>
                                            <p:strVal val="#ppt_w"/>
                                          </p:val>
                                        </p:tav>
                                      </p:tavLst>
                                    </p:anim>
                                    <p:anim calcmode="lin" valueType="num">
                                      <p:cBhvr>
                                        <p:cTn id="68" dur="1000" fill="hold"/>
                                        <p:tgtEl>
                                          <p:spTgt spid="530445"/>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530445"/>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530445"/>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530445"/>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53044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3" presetClass="entr" presetSubtype="16" fill="hold" nodeType="clickEffect">
                                  <p:stCondLst>
                                    <p:cond delay="0"/>
                                  </p:stCondLst>
                                  <p:childTnLst>
                                    <p:set>
                                      <p:cBhvr>
                                        <p:cTn id="76" dur="1" fill="hold">
                                          <p:stCondLst>
                                            <p:cond delay="0"/>
                                          </p:stCondLst>
                                        </p:cTn>
                                        <p:tgtEl>
                                          <p:spTgt spid="530467"/>
                                        </p:tgtEl>
                                        <p:attrNameLst>
                                          <p:attrName>style.visibility</p:attrName>
                                        </p:attrNameLst>
                                      </p:cBhvr>
                                      <p:to>
                                        <p:strVal val="visible"/>
                                      </p:to>
                                    </p:set>
                                    <p:anim calcmode="lin" valueType="num">
                                      <p:cBhvr>
                                        <p:cTn id="77" dur="500" fill="hold"/>
                                        <p:tgtEl>
                                          <p:spTgt spid="530467"/>
                                        </p:tgtEl>
                                        <p:attrNameLst>
                                          <p:attrName>ppt_w</p:attrName>
                                        </p:attrNameLst>
                                      </p:cBhvr>
                                      <p:tavLst>
                                        <p:tav tm="0">
                                          <p:val>
                                            <p:fltVal val="0"/>
                                          </p:val>
                                        </p:tav>
                                        <p:tav tm="100000">
                                          <p:val>
                                            <p:strVal val="#ppt_w"/>
                                          </p:val>
                                        </p:tav>
                                      </p:tavLst>
                                    </p:anim>
                                    <p:anim calcmode="lin" valueType="num">
                                      <p:cBhvr>
                                        <p:cTn id="78" dur="500" fill="hold"/>
                                        <p:tgtEl>
                                          <p:spTgt spid="530467"/>
                                        </p:tgtEl>
                                        <p:attrNameLst>
                                          <p:attrName>ppt_h</p:attrName>
                                        </p:attrNameLst>
                                      </p:cBhvr>
                                      <p:tavLst>
                                        <p:tav tm="0">
                                          <p:val>
                                            <p:fltVal val="0"/>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50" presetClass="entr" presetSubtype="0" decel="100000" fill="hold" nodeType="clickEffect">
                                  <p:stCondLst>
                                    <p:cond delay="0"/>
                                  </p:stCondLst>
                                  <p:childTnLst>
                                    <p:set>
                                      <p:cBhvr>
                                        <p:cTn id="82" dur="1" fill="hold">
                                          <p:stCondLst>
                                            <p:cond delay="0"/>
                                          </p:stCondLst>
                                        </p:cTn>
                                        <p:tgtEl>
                                          <p:spTgt spid="530451"/>
                                        </p:tgtEl>
                                        <p:attrNameLst>
                                          <p:attrName>style.visibility</p:attrName>
                                        </p:attrNameLst>
                                      </p:cBhvr>
                                      <p:to>
                                        <p:strVal val="visible"/>
                                      </p:to>
                                    </p:set>
                                    <p:anim calcmode="lin" valueType="num">
                                      <p:cBhvr>
                                        <p:cTn id="83" dur="1000" fill="hold"/>
                                        <p:tgtEl>
                                          <p:spTgt spid="530451"/>
                                        </p:tgtEl>
                                        <p:attrNameLst>
                                          <p:attrName>ppt_w</p:attrName>
                                        </p:attrNameLst>
                                      </p:cBhvr>
                                      <p:tavLst>
                                        <p:tav tm="0">
                                          <p:val>
                                            <p:strVal val="#ppt_w+.3"/>
                                          </p:val>
                                        </p:tav>
                                        <p:tav tm="100000">
                                          <p:val>
                                            <p:strVal val="#ppt_w"/>
                                          </p:val>
                                        </p:tav>
                                      </p:tavLst>
                                    </p:anim>
                                    <p:anim calcmode="lin" valueType="num">
                                      <p:cBhvr>
                                        <p:cTn id="84" dur="1000" fill="hold"/>
                                        <p:tgtEl>
                                          <p:spTgt spid="530451"/>
                                        </p:tgtEl>
                                        <p:attrNameLst>
                                          <p:attrName>ppt_h</p:attrName>
                                        </p:attrNameLst>
                                      </p:cBhvr>
                                      <p:tavLst>
                                        <p:tav tm="0">
                                          <p:val>
                                            <p:strVal val="#ppt_h"/>
                                          </p:val>
                                        </p:tav>
                                        <p:tav tm="100000">
                                          <p:val>
                                            <p:strVal val="#ppt_h"/>
                                          </p:val>
                                        </p:tav>
                                      </p:tavLst>
                                    </p:anim>
                                    <p:animEffect transition="in" filter="fade">
                                      <p:cBhvr>
                                        <p:cTn id="85" dur="1000"/>
                                        <p:tgtEl>
                                          <p:spTgt spid="53045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nodeType="clickEffect">
                                  <p:stCondLst>
                                    <p:cond delay="0"/>
                                  </p:stCondLst>
                                  <p:childTnLst>
                                    <p:set>
                                      <p:cBhvr>
                                        <p:cTn id="89" dur="1" fill="hold">
                                          <p:stCondLst>
                                            <p:cond delay="0"/>
                                          </p:stCondLst>
                                        </p:cTn>
                                        <p:tgtEl>
                                          <p:spTgt spid="530471"/>
                                        </p:tgtEl>
                                        <p:attrNameLst>
                                          <p:attrName>style.visibility</p:attrName>
                                        </p:attrNameLst>
                                      </p:cBhvr>
                                      <p:to>
                                        <p:strVal val="visible"/>
                                      </p:to>
                                    </p:set>
                                    <p:anim calcmode="lin" valueType="num">
                                      <p:cBhvr additive="base">
                                        <p:cTn id="90" dur="500" fill="hold"/>
                                        <p:tgtEl>
                                          <p:spTgt spid="530471"/>
                                        </p:tgtEl>
                                        <p:attrNameLst>
                                          <p:attrName>ppt_x</p:attrName>
                                        </p:attrNameLst>
                                      </p:cBhvr>
                                      <p:tavLst>
                                        <p:tav tm="0">
                                          <p:val>
                                            <p:strVal val="#ppt_x"/>
                                          </p:val>
                                        </p:tav>
                                        <p:tav tm="100000">
                                          <p:val>
                                            <p:strVal val="#ppt_x"/>
                                          </p:val>
                                        </p:tav>
                                      </p:tavLst>
                                    </p:anim>
                                    <p:anim calcmode="lin" valueType="num">
                                      <p:cBhvr additive="base">
                                        <p:cTn id="91" dur="500" fill="hold"/>
                                        <p:tgtEl>
                                          <p:spTgt spid="530471"/>
                                        </p:tgtEl>
                                        <p:attrNameLst>
                                          <p:attrName>ppt_y</p:attrName>
                                        </p:attrNameLst>
                                      </p:cBhvr>
                                      <p:tavLst>
                                        <p:tav tm="0">
                                          <p:val>
                                            <p:strVal val="1+#ppt_h/2"/>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530469"/>
                                        </p:tgtEl>
                                        <p:attrNameLst>
                                          <p:attrName>style.visibility</p:attrName>
                                        </p:attrNameLst>
                                      </p:cBhvr>
                                      <p:to>
                                        <p:strVal val="visible"/>
                                      </p:to>
                                    </p:set>
                                    <p:anim calcmode="lin" valueType="num">
                                      <p:cBhvr additive="base">
                                        <p:cTn id="94" dur="500" fill="hold"/>
                                        <p:tgtEl>
                                          <p:spTgt spid="530469"/>
                                        </p:tgtEl>
                                        <p:attrNameLst>
                                          <p:attrName>ppt_x</p:attrName>
                                        </p:attrNameLst>
                                      </p:cBhvr>
                                      <p:tavLst>
                                        <p:tav tm="0">
                                          <p:val>
                                            <p:strVal val="#ppt_x"/>
                                          </p:val>
                                        </p:tav>
                                        <p:tav tm="100000">
                                          <p:val>
                                            <p:strVal val="#ppt_x"/>
                                          </p:val>
                                        </p:tav>
                                      </p:tavLst>
                                    </p:anim>
                                    <p:anim calcmode="lin" valueType="num">
                                      <p:cBhvr additive="base">
                                        <p:cTn id="95" dur="500" fill="hold"/>
                                        <p:tgtEl>
                                          <p:spTgt spid="530469"/>
                                        </p:tgtEl>
                                        <p:attrNameLst>
                                          <p:attrName>ppt_y</p:attrName>
                                        </p:attrNameLst>
                                      </p:cBhvr>
                                      <p:tavLst>
                                        <p:tav tm="0">
                                          <p:val>
                                            <p:strVal val="1+#ppt_h/2"/>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ntr" presetSubtype="4" fill="hold" nodeType="clickEffect">
                                  <p:stCondLst>
                                    <p:cond delay="0"/>
                                  </p:stCondLst>
                                  <p:childTnLst>
                                    <p:set>
                                      <p:cBhvr>
                                        <p:cTn id="99" dur="1" fill="hold">
                                          <p:stCondLst>
                                            <p:cond delay="0"/>
                                          </p:stCondLst>
                                        </p:cTn>
                                        <p:tgtEl>
                                          <p:spTgt spid="530448"/>
                                        </p:tgtEl>
                                        <p:attrNameLst>
                                          <p:attrName>style.visibility</p:attrName>
                                        </p:attrNameLst>
                                      </p:cBhvr>
                                      <p:to>
                                        <p:strVal val="visible"/>
                                      </p:to>
                                    </p:set>
                                    <p:anim calcmode="lin" valueType="num">
                                      <p:cBhvr additive="base">
                                        <p:cTn id="100" dur="500" fill="hold"/>
                                        <p:tgtEl>
                                          <p:spTgt spid="530448"/>
                                        </p:tgtEl>
                                        <p:attrNameLst>
                                          <p:attrName>ppt_x</p:attrName>
                                        </p:attrNameLst>
                                      </p:cBhvr>
                                      <p:tavLst>
                                        <p:tav tm="0">
                                          <p:val>
                                            <p:strVal val="#ppt_x"/>
                                          </p:val>
                                        </p:tav>
                                        <p:tav tm="100000">
                                          <p:val>
                                            <p:strVal val="#ppt_x"/>
                                          </p:val>
                                        </p:tav>
                                      </p:tavLst>
                                    </p:anim>
                                    <p:anim calcmode="lin" valueType="num">
                                      <p:cBhvr additive="base">
                                        <p:cTn id="101" dur="500" fill="hold"/>
                                        <p:tgtEl>
                                          <p:spTgt spid="530448"/>
                                        </p:tgtEl>
                                        <p:attrNameLst>
                                          <p:attrName>ppt_y</p:attrName>
                                        </p:attrNameLst>
                                      </p:cBhvr>
                                      <p:tavLst>
                                        <p:tav tm="0">
                                          <p:val>
                                            <p:strVal val="1+#ppt_h/2"/>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nodeType="clickEffect">
                                  <p:stCondLst>
                                    <p:cond delay="0"/>
                                  </p:stCondLst>
                                  <p:childTnLst>
                                    <p:set>
                                      <p:cBhvr>
                                        <p:cTn id="105" dur="1" fill="hold">
                                          <p:stCondLst>
                                            <p:cond delay="0"/>
                                          </p:stCondLst>
                                        </p:cTn>
                                        <p:tgtEl>
                                          <p:spTgt spid="530457"/>
                                        </p:tgtEl>
                                        <p:attrNameLst>
                                          <p:attrName>style.visibility</p:attrName>
                                        </p:attrNameLst>
                                      </p:cBhvr>
                                      <p:to>
                                        <p:strVal val="visible"/>
                                      </p:to>
                                    </p:set>
                                    <p:animEffect transition="in" filter="fade">
                                      <p:cBhvr>
                                        <p:cTn id="106" dur="2000"/>
                                        <p:tgtEl>
                                          <p:spTgt spid="530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74"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4614" y="231038"/>
            <a:ext cx="7745348" cy="1376784"/>
          </a:xfrm>
        </p:spPr>
        <p:txBody>
          <a:bodyPr/>
          <a:lstStyle/>
          <a:p>
            <a:r>
              <a:rPr lang="en-US" b="1" dirty="0" smtClean="0"/>
              <a:t>The Way Most People Interpret Revelation</a:t>
            </a:r>
            <a:endParaRPr lang="en-US" b="1" dirty="0"/>
          </a:p>
        </p:txBody>
      </p:sp>
      <p:sp>
        <p:nvSpPr>
          <p:cNvPr id="5" name="Text Box 1034"/>
          <p:cNvSpPr txBox="1">
            <a:spLocks noChangeArrowheads="1"/>
          </p:cNvSpPr>
          <p:nvPr/>
        </p:nvSpPr>
        <p:spPr bwMode="auto">
          <a:xfrm>
            <a:off x="8105915" y="30024"/>
            <a:ext cx="982870" cy="833178"/>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effectLst>
                  <a:outerShdw blurRad="38100" dist="38100" dir="2700000" algn="tl">
                    <a:srgbClr val="4E5B6F"/>
                  </a:outerShdw>
                </a:effectLst>
                <a:latin typeface="Arial" charset="0"/>
                <a:cs typeface="Arial" charset="0"/>
              </a:rPr>
              <a:t>322</a:t>
            </a:r>
            <a:br>
              <a:rPr lang="en-US" b="1" dirty="0" smtClean="0">
                <a:solidFill>
                  <a:srgbClr val="FFFFFF"/>
                </a:solidFill>
                <a:effectLst>
                  <a:outerShdw blurRad="38100" dist="38100" dir="2700000" algn="tl">
                    <a:srgbClr val="4E5B6F"/>
                  </a:outerShdw>
                </a:effectLst>
                <a:latin typeface="Arial" charset="0"/>
                <a:cs typeface="Arial" charset="0"/>
              </a:rPr>
            </a:br>
            <a:r>
              <a:rPr lang="en-US" b="1" dirty="0" smtClean="0">
                <a:solidFill>
                  <a:srgbClr val="FFFFFF"/>
                </a:solidFill>
                <a:effectLst>
                  <a:outerShdw blurRad="38100" dist="38100" dir="2700000" algn="tl">
                    <a:srgbClr val="4E5B6F"/>
                  </a:outerShdw>
                </a:effectLst>
                <a:latin typeface="Arial" charset="0"/>
                <a:cs typeface="Arial" charset="0"/>
              </a:rPr>
              <a:t>C</a:t>
            </a:r>
          </a:p>
        </p:txBody>
      </p:sp>
      <p:pic>
        <p:nvPicPr>
          <p:cNvPr id="4" name="Picture 3" descr="rev 20 sinful nat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4370"/>
            <a:ext cx="9144000" cy="5073630"/>
          </a:xfrm>
          <a:prstGeom prst="rect">
            <a:avLst/>
          </a:prstGeom>
        </p:spPr>
      </p:pic>
    </p:spTree>
    <p:extLst>
      <p:ext uri="{BB962C8B-B14F-4D97-AF65-F5344CB8AC3E}">
        <p14:creationId xmlns:p14="http://schemas.microsoft.com/office/powerpoint/2010/main" val="5105011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rev 4 woman at rapture_by_chrissieco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9" y="0"/>
            <a:ext cx="9113621" cy="6858000"/>
          </a:xfrm>
          <a:prstGeom prst="rect">
            <a:avLst/>
          </a:prstGeom>
        </p:spPr>
      </p:pic>
      <p:sp>
        <p:nvSpPr>
          <p:cNvPr id="6" name="Rectangle 2"/>
          <p:cNvSpPr txBox="1">
            <a:spLocks noChangeArrowheads="1"/>
          </p:cNvSpPr>
          <p:nvPr/>
        </p:nvSpPr>
        <p:spPr>
          <a:xfrm>
            <a:off x="0" y="696515"/>
            <a:ext cx="9144000" cy="791831"/>
          </a:xfrm>
          <a:prstGeom prst="rect">
            <a:avLst/>
          </a:prstGeom>
          <a:gradFill flip="none" rotWithShape="1">
            <a:gsLst>
              <a:gs pos="49000">
                <a:srgbClr val="000090"/>
              </a:gs>
              <a:gs pos="100000">
                <a:srgbClr val="000000"/>
              </a:gs>
              <a:gs pos="49000">
                <a:schemeClr val="tx1"/>
              </a:gs>
              <a:gs pos="3000">
                <a:srgbClr val="010201"/>
              </a:gs>
            </a:gsLst>
            <a:path path="circle">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defRPr/>
            </a:pPr>
            <a:r>
              <a:rPr lang="en-US" sz="3600" b="1" dirty="0" smtClean="0">
                <a:ea typeface="ＭＳ Ｐゴシック" charset="0"/>
              </a:rPr>
              <a:t>Symbols have three advantages:</a:t>
            </a:r>
            <a:endParaRPr lang="en-US" sz="3600" b="1" dirty="0">
              <a:ea typeface="ＭＳ Ｐゴシック" charset="0"/>
            </a:endParaRPr>
          </a:p>
        </p:txBody>
      </p:sp>
      <p:sp>
        <p:nvSpPr>
          <p:cNvPr id="8" name="Rectangle 2"/>
          <p:cNvSpPr txBox="1">
            <a:spLocks noChangeArrowheads="1"/>
          </p:cNvSpPr>
          <p:nvPr/>
        </p:nvSpPr>
        <p:spPr>
          <a:xfrm>
            <a:off x="3960066" y="1679510"/>
            <a:ext cx="5183935" cy="5048095"/>
          </a:xfrm>
          <a:prstGeom prst="rect">
            <a:avLst/>
          </a:prstGeom>
          <a:effectLst/>
        </p:spPr>
        <p:txBody>
          <a:bodyPr vert="horz" lIns="91440" tIns="45720" rIns="91440" bIns="45720" rtlCol="0" anchor="t">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571500" indent="-571500" algn="l" fontAlgn="base">
              <a:spcAft>
                <a:spcPct val="0"/>
              </a:spcAft>
              <a:buFont typeface="+mj-lt"/>
              <a:buAutoNum type="arabicPeriod"/>
              <a:defRPr/>
            </a:pPr>
            <a:r>
              <a:rPr lang="en-US" sz="2800" b="1" dirty="0" smtClean="0">
                <a:effectLst>
                  <a:glow rad="228600">
                    <a:prstClr val="black">
                      <a:alpha val="75000"/>
                    </a:prstClr>
                  </a:glow>
                </a:effectLst>
                <a:ea typeface="ＭＳ Ｐゴシック" charset="0"/>
              </a:rPr>
              <a:t>Symbols are a "spiritual code" to </a:t>
            </a:r>
            <a:r>
              <a:rPr lang="en-US" sz="2800" b="1" dirty="0" smtClean="0">
                <a:solidFill>
                  <a:srgbClr val="FFFF00"/>
                </a:solidFill>
                <a:effectLst>
                  <a:glow rad="228600">
                    <a:prstClr val="black">
                      <a:alpha val="75000"/>
                    </a:prstClr>
                  </a:glow>
                </a:effectLst>
                <a:ea typeface="ＭＳ Ｐゴシック" charset="0"/>
              </a:rPr>
              <a:t>hide the truth</a:t>
            </a:r>
            <a:r>
              <a:rPr lang="en-US" sz="2800" b="1" dirty="0" smtClean="0">
                <a:effectLst>
                  <a:glow rad="228600">
                    <a:prstClr val="black">
                      <a:alpha val="75000"/>
                    </a:prstClr>
                  </a:glow>
                </a:effectLst>
                <a:ea typeface="ＭＳ Ｐゴシック" charset="0"/>
              </a:rPr>
              <a:t> from the unbelieving (cf. parables)</a:t>
            </a:r>
          </a:p>
          <a:p>
            <a:pPr marL="571500" indent="-571500" algn="l" fontAlgn="base">
              <a:spcAft>
                <a:spcPct val="0"/>
              </a:spcAft>
              <a:buFont typeface="+mj-lt"/>
              <a:buAutoNum type="arabicPeriod"/>
              <a:defRPr/>
            </a:pPr>
            <a:r>
              <a:rPr lang="en-US" sz="2800" b="1" dirty="0" smtClean="0">
                <a:effectLst>
                  <a:glow rad="228600">
                    <a:prstClr val="black">
                      <a:alpha val="75000"/>
                    </a:prstClr>
                  </a:glow>
                </a:effectLst>
                <a:ea typeface="ＭＳ Ｐゴシック" charset="0"/>
              </a:rPr>
              <a:t>Symbolism </a:t>
            </a:r>
            <a:r>
              <a:rPr lang="en-US" sz="2800" b="1" dirty="0">
                <a:effectLst>
                  <a:glow rad="228600">
                    <a:prstClr val="black">
                      <a:alpha val="75000"/>
                    </a:prstClr>
                  </a:glow>
                </a:effectLst>
                <a:ea typeface="ＭＳ Ｐゴシック" charset="0"/>
              </a:rPr>
              <a:t>is </a:t>
            </a:r>
            <a:r>
              <a:rPr lang="en-US" sz="2800" b="1" dirty="0">
                <a:solidFill>
                  <a:srgbClr val="FFFF00"/>
                </a:solidFill>
                <a:effectLst>
                  <a:glow rad="228600">
                    <a:prstClr val="black">
                      <a:alpha val="75000"/>
                    </a:prstClr>
                  </a:glow>
                </a:effectLst>
                <a:ea typeface="ＭＳ Ｐゴシック" charset="0"/>
              </a:rPr>
              <a:t>not weakened by </a:t>
            </a:r>
            <a:r>
              <a:rPr lang="en-US" sz="2800" b="1" dirty="0" smtClean="0">
                <a:solidFill>
                  <a:srgbClr val="FFFF00"/>
                </a:solidFill>
                <a:effectLst>
                  <a:glow rad="228600">
                    <a:prstClr val="black">
                      <a:alpha val="75000"/>
                    </a:prstClr>
                  </a:glow>
                </a:effectLst>
                <a:ea typeface="ＭＳ Ｐゴシック" charset="0"/>
              </a:rPr>
              <a:t>time</a:t>
            </a:r>
          </a:p>
          <a:p>
            <a:pPr marL="571500" indent="-571500" algn="l" fontAlgn="base">
              <a:spcAft>
                <a:spcPct val="0"/>
              </a:spcAft>
              <a:buFont typeface="+mj-lt"/>
              <a:buAutoNum type="arabicPeriod"/>
              <a:defRPr/>
            </a:pPr>
            <a:r>
              <a:rPr lang="en-US" sz="2800" b="1" dirty="0" smtClean="0">
                <a:effectLst>
                  <a:glow rad="228600">
                    <a:prstClr val="black">
                      <a:alpha val="75000"/>
                    </a:prstClr>
                  </a:glow>
                </a:effectLst>
                <a:ea typeface="ＭＳ Ｐゴシック" charset="0"/>
              </a:rPr>
              <a:t>Symbols </a:t>
            </a:r>
            <a:r>
              <a:rPr lang="en-US" sz="2800" b="1" dirty="0">
                <a:effectLst>
                  <a:glow rad="228600">
                    <a:prstClr val="black">
                      <a:alpha val="75000"/>
                    </a:prstClr>
                  </a:glow>
                </a:effectLst>
                <a:ea typeface="ＭＳ Ｐゴシック" charset="0"/>
              </a:rPr>
              <a:t>not only convey information, but also </a:t>
            </a:r>
            <a:r>
              <a:rPr lang="en-US" sz="2800" b="1" dirty="0">
                <a:solidFill>
                  <a:srgbClr val="FFFF00"/>
                </a:solidFill>
                <a:effectLst>
                  <a:glow rad="228600">
                    <a:prstClr val="black">
                      <a:alpha val="75000"/>
                    </a:prstClr>
                  </a:glow>
                </a:effectLst>
                <a:ea typeface="ＭＳ Ｐゴシック" charset="0"/>
              </a:rPr>
              <a:t>impart values and arouse emotions</a:t>
            </a:r>
            <a:r>
              <a:rPr lang="en-US" sz="2800" b="1" dirty="0">
                <a:effectLst>
                  <a:glow rad="228600">
                    <a:prstClr val="black">
                      <a:alpha val="75000"/>
                    </a:prstClr>
                  </a:glow>
                </a:effectLst>
                <a:ea typeface="ＭＳ Ｐゴシック" charset="0"/>
              </a:rPr>
              <a:t> </a:t>
            </a:r>
          </a:p>
        </p:txBody>
      </p:sp>
      <p:sp>
        <p:nvSpPr>
          <p:cNvPr id="841730" name="Rectangle 2"/>
          <p:cNvSpPr>
            <a:spLocks noGrp="1" noChangeArrowheads="1"/>
          </p:cNvSpPr>
          <p:nvPr>
            <p:ph type="title"/>
          </p:nvPr>
        </p:nvSpPr>
        <p:spPr>
          <a:xfrm>
            <a:off x="0" y="1575"/>
            <a:ext cx="9144000" cy="838200"/>
          </a:xfrm>
          <a:effectLst>
            <a:outerShdw blurRad="63500" dist="35921" dir="2700000" algn="ctr" rotWithShape="0">
              <a:schemeClr val="tx2">
                <a:alpha val="74998"/>
              </a:schemeClr>
            </a:outerShdw>
          </a:effectLst>
        </p:spPr>
        <p:txBody>
          <a:bodyPr>
            <a:noAutofit/>
          </a:bodyPr>
          <a:lstStyle/>
          <a:p>
            <a:pPr>
              <a:defRPr/>
            </a:pPr>
            <a:r>
              <a:rPr lang="en-US" sz="6000" b="1" dirty="0" smtClean="0">
                <a:effectLst>
                  <a:glow rad="228600">
                    <a:schemeClr val="tx1">
                      <a:alpha val="75000"/>
                    </a:schemeClr>
                  </a:glow>
                </a:effectLst>
                <a:ea typeface="ＭＳ Ｐゴシック" charset="0"/>
              </a:rPr>
              <a:t>Why the Symbols?</a:t>
            </a:r>
            <a:endParaRPr lang="en-US" sz="6000" b="1" dirty="0">
              <a:effectLst>
                <a:glow rad="228600">
                  <a:schemeClr val="tx1">
                    <a:alpha val="75000"/>
                  </a:schemeClr>
                </a:glow>
              </a:effectLst>
              <a:ea typeface="ＭＳ Ｐゴシック" charset="0"/>
            </a:endParaRPr>
          </a:p>
        </p:txBody>
      </p:sp>
      <p:sp>
        <p:nvSpPr>
          <p:cNvPr id="10" name="Rectangle 3"/>
          <p:cNvSpPr txBox="1">
            <a:spLocks noChangeArrowheads="1"/>
          </p:cNvSpPr>
          <p:nvPr/>
        </p:nvSpPr>
        <p:spPr bwMode="auto">
          <a:xfrm>
            <a:off x="136550" y="5700889"/>
            <a:ext cx="4025574" cy="1157111"/>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defTabSz="914400" eaLnBrk="1" hangingPunct="1"/>
            <a:r>
              <a:rPr lang="en-US" sz="2000" b="1" dirty="0" smtClean="0">
                <a:solidFill>
                  <a:srgbClr val="FFFFFF"/>
                </a:solidFill>
                <a:effectLst>
                  <a:glow rad="266700">
                    <a:srgbClr val="000000">
                      <a:alpha val="75000"/>
                    </a:srgbClr>
                  </a:glow>
                </a:effectLst>
                <a:latin typeface="Arial" charset="0"/>
                <a:ea typeface="ＭＳ Ｐゴシック"/>
                <a:cs typeface="ＭＳ Ｐゴシック" charset="0"/>
              </a:rPr>
              <a:t>Warren Wiersbe, </a:t>
            </a:r>
            <a:br>
              <a:rPr lang="en-US" sz="2000" b="1" dirty="0" smtClean="0">
                <a:solidFill>
                  <a:srgbClr val="FFFFFF"/>
                </a:solidFill>
                <a:effectLst>
                  <a:glow rad="266700">
                    <a:srgbClr val="000000">
                      <a:alpha val="75000"/>
                    </a:srgbClr>
                  </a:glow>
                </a:effectLst>
                <a:latin typeface="Arial" charset="0"/>
                <a:ea typeface="ＭＳ Ｐゴシック"/>
                <a:cs typeface="ＭＳ Ｐゴシック" charset="0"/>
              </a:rPr>
            </a:br>
            <a:r>
              <a:rPr lang="en-US" sz="2000" b="1" i="1" dirty="0" smtClean="0">
                <a:solidFill>
                  <a:srgbClr val="FFFFFF"/>
                </a:solidFill>
                <a:effectLst>
                  <a:glow rad="266700">
                    <a:srgbClr val="000000">
                      <a:alpha val="75000"/>
                    </a:srgbClr>
                  </a:glow>
                </a:effectLst>
                <a:latin typeface="Arial" charset="0"/>
                <a:ea typeface="ＭＳ Ｐゴシック"/>
                <a:cs typeface="ＭＳ Ｐゴシック" charset="0"/>
              </a:rPr>
              <a:t>Bible Exposition Commentary</a:t>
            </a:r>
            <a:endParaRPr lang="en-US" sz="2000" b="1" i="1" dirty="0">
              <a:solidFill>
                <a:srgbClr val="FFFFFF"/>
              </a:solidFill>
              <a:effectLst>
                <a:glow rad="266700">
                  <a:srgbClr val="000000">
                    <a:alpha val="75000"/>
                  </a:srgbClr>
                </a:glow>
              </a:effectLst>
              <a:latin typeface="Arial" charset="0"/>
              <a:ea typeface="ＭＳ Ｐゴシック"/>
              <a:cs typeface="ＭＳ Ｐゴシック" charset="0"/>
            </a:endParaRPr>
          </a:p>
        </p:txBody>
      </p:sp>
      <p:sp>
        <p:nvSpPr>
          <p:cNvPr id="4" name="Text Box 1041"/>
          <p:cNvSpPr txBox="1">
            <a:spLocks noChangeArrowheads="1"/>
          </p:cNvSpPr>
          <p:nvPr/>
        </p:nvSpPr>
        <p:spPr bwMode="auto">
          <a:xfrm>
            <a:off x="8392540" y="60325"/>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a:cs typeface="Arial"/>
              </a:rPr>
              <a:t>322</a:t>
            </a:r>
            <a:br>
              <a:rPr lang="en-US" b="1" dirty="0" smtClean="0">
                <a:solidFill>
                  <a:srgbClr val="FFFFFF"/>
                </a:solidFill>
                <a:latin typeface="Arial"/>
                <a:cs typeface="Arial"/>
              </a:rPr>
            </a:br>
            <a:r>
              <a:rPr lang="en-US" b="1" dirty="0" smtClean="0">
                <a:solidFill>
                  <a:srgbClr val="FFFFFF"/>
                </a:solidFill>
                <a:latin typeface="Arial"/>
                <a:cs typeface="Arial"/>
              </a:rPr>
              <a:t>C</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7948190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9937" name="Picture 2" descr="Revelation apocalyptic work.1676769.4.flat,550x550,075,f.a-last-minute-apocalyptic-education-oil-on-canvas-24-x-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3338" y="4941888"/>
            <a:ext cx="4467225" cy="1771650"/>
          </a:xfrm>
          <a:ln>
            <a:miter lim="800000"/>
            <a:headEnd/>
            <a:tailEnd/>
          </a:ln>
          <a:effectLst>
            <a:outerShdw blurRad="50800" dist="38100" dir="2700000">
              <a:srgbClr val="000000">
                <a:alpha val="43000"/>
              </a:srgbClr>
            </a:outerShdw>
          </a:effectLst>
          <a:extLst/>
        </p:spPr>
        <p:txBody>
          <a:bodyPr/>
          <a:lstStyle/>
          <a:p>
            <a:pPr>
              <a:defRPr/>
            </a:pPr>
            <a:r>
              <a:rPr lang="en-US" b="1" dirty="0" smtClean="0">
                <a:solidFill>
                  <a:schemeClr val="tx1"/>
                </a:solidFill>
                <a:effectLst>
                  <a:glow rad="215900">
                    <a:schemeClr val="bg1">
                      <a:alpha val="75000"/>
                    </a:schemeClr>
                  </a:glow>
                </a:effectLst>
              </a:rPr>
              <a:t>Revelation is the only apocalyptic NT writing</a:t>
            </a:r>
            <a:endParaRPr lang="en-US" b="1" dirty="0">
              <a:solidFill>
                <a:schemeClr val="tx1"/>
              </a:solidFill>
              <a:effectLst>
                <a:glow rad="215900">
                  <a:schemeClr val="bg1">
                    <a:alpha val="75000"/>
                  </a:schemeClr>
                </a:glow>
              </a:effectLst>
            </a:endParaRPr>
          </a:p>
        </p:txBody>
      </p:sp>
      <p:sp>
        <p:nvSpPr>
          <p:cNvPr id="5" name="Text Box 1034"/>
          <p:cNvSpPr txBox="1">
            <a:spLocks noChangeArrowheads="1"/>
          </p:cNvSpPr>
          <p:nvPr/>
        </p:nvSpPr>
        <p:spPr bwMode="auto">
          <a:xfrm>
            <a:off x="7597913" y="7938"/>
            <a:ext cx="1546087" cy="833437"/>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4E5B6F"/>
                  </a:outerShdw>
                </a:effectLst>
                <a:latin typeface="Arial" charset="0"/>
                <a:cs typeface="Arial" charset="0"/>
              </a:rPr>
              <a:t>p. 322 </a:t>
            </a:r>
            <a:br>
              <a:rPr lang="en-US" b="1" dirty="0" smtClean="0">
                <a:solidFill>
                  <a:srgbClr val="FFFFFF"/>
                </a:solidFill>
                <a:effectLst>
                  <a:outerShdw blurRad="38100" dist="38100" dir="2700000" algn="tl">
                    <a:srgbClr val="4E5B6F"/>
                  </a:outerShdw>
                </a:effectLst>
                <a:latin typeface="Arial" charset="0"/>
                <a:cs typeface="Arial" charset="0"/>
              </a:rPr>
            </a:br>
            <a:r>
              <a:rPr lang="en-US" b="1" dirty="0" smtClean="0">
                <a:solidFill>
                  <a:srgbClr val="FFFFFF"/>
                </a:solidFill>
                <a:effectLst>
                  <a:outerShdw blurRad="38100" dist="38100" dir="2700000" algn="tl">
                    <a:srgbClr val="4E5B6F"/>
                  </a:outerShdw>
                </a:effectLst>
                <a:latin typeface="Arial" charset="0"/>
                <a:cs typeface="Arial" charset="0"/>
              </a:rPr>
              <a:t>Point D</a:t>
            </a:r>
          </a:p>
        </p:txBody>
      </p:sp>
      <p:sp>
        <p:nvSpPr>
          <p:cNvPr id="6" name="Title 1"/>
          <p:cNvSpPr txBox="1">
            <a:spLocks/>
          </p:cNvSpPr>
          <p:nvPr/>
        </p:nvSpPr>
        <p:spPr bwMode="auto">
          <a:xfrm>
            <a:off x="0" y="3644900"/>
            <a:ext cx="3132138" cy="792163"/>
          </a:xfrm>
          <a:prstGeom prst="rect">
            <a:avLst/>
          </a:prstGeom>
          <a:noFill/>
          <a:ln>
            <a:noFill/>
          </a:ln>
          <a:effectLst>
            <a:outerShdw blurRad="50800" dist="38100" dir="2700000">
              <a:srgbClr val="000000">
                <a:alpha val="43000"/>
              </a:srgbClr>
            </a:outerShdw>
          </a:effectLst>
          <a:ex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defTabSz="914400">
              <a:defRPr/>
            </a:pPr>
            <a:r>
              <a:rPr lang="en-US" sz="4800" b="1" dirty="0" smtClean="0">
                <a:solidFill>
                  <a:srgbClr val="FFFFFF"/>
                </a:solidFill>
                <a:effectLst>
                  <a:glow rad="215900">
                    <a:srgbClr val="000000">
                      <a:alpha val="75000"/>
                    </a:srgbClr>
                  </a:glow>
                </a:effectLst>
                <a:ea typeface="ＭＳ Ｐゴシック"/>
              </a:rPr>
              <a:t>Secrecy </a:t>
            </a:r>
            <a:endParaRPr lang="en-US" sz="4800" b="1" dirty="0">
              <a:solidFill>
                <a:srgbClr val="FFFFFF"/>
              </a:solidFill>
              <a:effectLst>
                <a:glow rad="215900">
                  <a:srgbClr val="000000">
                    <a:alpha val="75000"/>
                  </a:srgbClr>
                </a:glow>
              </a:effectLst>
              <a:ea typeface="ＭＳ Ｐゴシック"/>
            </a:endParaRPr>
          </a:p>
        </p:txBody>
      </p:sp>
      <p:sp>
        <p:nvSpPr>
          <p:cNvPr id="7" name="Title 1"/>
          <p:cNvSpPr txBox="1">
            <a:spLocks/>
          </p:cNvSpPr>
          <p:nvPr/>
        </p:nvSpPr>
        <p:spPr bwMode="auto">
          <a:xfrm>
            <a:off x="1547813" y="2349500"/>
            <a:ext cx="3744912" cy="792163"/>
          </a:xfrm>
          <a:prstGeom prst="rect">
            <a:avLst/>
          </a:prstGeom>
          <a:noFill/>
          <a:ln>
            <a:noFill/>
          </a:ln>
          <a:effectLst>
            <a:outerShdw blurRad="50800" dist="38100" dir="2700000">
              <a:srgbClr val="000000">
                <a:alpha val="43000"/>
              </a:srgbClr>
            </a:outerShdw>
          </a:effectLst>
          <a:ex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defTabSz="914400">
              <a:defRPr/>
            </a:pPr>
            <a:r>
              <a:rPr lang="en-US" sz="4800" b="1" dirty="0" smtClean="0">
                <a:solidFill>
                  <a:srgbClr val="FFFFFF"/>
                </a:solidFill>
                <a:effectLst>
                  <a:glow rad="215900">
                    <a:srgbClr val="000000">
                      <a:alpha val="75000"/>
                    </a:srgbClr>
                  </a:glow>
                </a:effectLst>
                <a:ea typeface="ＭＳ Ｐゴシック"/>
              </a:rPr>
              <a:t>Pessimism</a:t>
            </a:r>
            <a:endParaRPr lang="en-US" sz="4800" b="1" dirty="0">
              <a:solidFill>
                <a:srgbClr val="FFFFFF"/>
              </a:solidFill>
              <a:effectLst>
                <a:glow rad="215900">
                  <a:srgbClr val="000000">
                    <a:alpha val="75000"/>
                  </a:srgbClr>
                </a:glow>
              </a:effectLst>
              <a:ea typeface="ＭＳ Ｐゴシック"/>
            </a:endParaRPr>
          </a:p>
        </p:txBody>
      </p:sp>
      <p:sp>
        <p:nvSpPr>
          <p:cNvPr id="8" name="Title 1"/>
          <p:cNvSpPr txBox="1">
            <a:spLocks/>
          </p:cNvSpPr>
          <p:nvPr/>
        </p:nvSpPr>
        <p:spPr bwMode="auto">
          <a:xfrm>
            <a:off x="4140200" y="0"/>
            <a:ext cx="3744913" cy="792163"/>
          </a:xfrm>
          <a:prstGeom prst="rect">
            <a:avLst/>
          </a:prstGeom>
          <a:noFill/>
          <a:ln>
            <a:noFill/>
          </a:ln>
          <a:effectLst>
            <a:outerShdw blurRad="50800" dist="38100" dir="2700000">
              <a:srgbClr val="000000">
                <a:alpha val="43000"/>
              </a:srgbClr>
            </a:outerShdw>
          </a:effectLst>
          <a:ex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defTabSz="914400">
              <a:defRPr/>
            </a:pPr>
            <a:r>
              <a:rPr lang="en-US" sz="4800" b="1" dirty="0" smtClean="0">
                <a:solidFill>
                  <a:srgbClr val="FFFFFF"/>
                </a:solidFill>
                <a:effectLst>
                  <a:glow rad="215900">
                    <a:srgbClr val="000000">
                      <a:alpha val="75000"/>
                    </a:srgbClr>
                  </a:glow>
                </a:effectLst>
                <a:ea typeface="ＭＳ Ｐゴシック"/>
              </a:rPr>
              <a:t>End times</a:t>
            </a:r>
            <a:endParaRPr lang="en-US" sz="4800" b="1" dirty="0">
              <a:solidFill>
                <a:srgbClr val="FFFFFF"/>
              </a:solidFill>
              <a:effectLst>
                <a:glow rad="215900">
                  <a:srgbClr val="000000">
                    <a:alpha val="75000"/>
                  </a:srgbClr>
                </a:glow>
              </a:effectLst>
              <a:ea typeface="ＭＳ Ｐゴシック"/>
            </a:endParaRPr>
          </a:p>
        </p:txBody>
      </p:sp>
      <p:sp>
        <p:nvSpPr>
          <p:cNvPr id="9" name="Title 1"/>
          <p:cNvSpPr txBox="1">
            <a:spLocks/>
          </p:cNvSpPr>
          <p:nvPr/>
        </p:nvSpPr>
        <p:spPr bwMode="auto">
          <a:xfrm>
            <a:off x="5364163" y="981075"/>
            <a:ext cx="3744912" cy="1584325"/>
          </a:xfrm>
          <a:prstGeom prst="rect">
            <a:avLst/>
          </a:prstGeom>
          <a:noFill/>
          <a:ln>
            <a:noFill/>
          </a:ln>
          <a:effectLst>
            <a:outerShdw blurRad="50800" dist="38100" dir="2700000">
              <a:srgbClr val="000000">
                <a:alpha val="43000"/>
              </a:srgbClr>
            </a:outerShdw>
          </a:effectLst>
          <a:ex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defTabSz="914400">
              <a:defRPr/>
            </a:pPr>
            <a:r>
              <a:rPr lang="en-US" sz="4800" b="1" dirty="0" smtClean="0">
                <a:solidFill>
                  <a:srgbClr val="FFFFFF"/>
                </a:solidFill>
                <a:effectLst>
                  <a:glow rad="215900">
                    <a:srgbClr val="000000">
                      <a:alpha val="75000"/>
                    </a:srgbClr>
                  </a:glow>
                </a:effectLst>
                <a:ea typeface="ＭＳ Ｐゴシック"/>
              </a:rPr>
              <a:t>Warnings </a:t>
            </a:r>
            <a:r>
              <a:rPr lang="en-US" sz="3200" b="1" dirty="0" smtClean="0">
                <a:solidFill>
                  <a:srgbClr val="FFFFFF"/>
                </a:solidFill>
                <a:effectLst>
                  <a:glow rad="215900">
                    <a:srgbClr val="000000">
                      <a:alpha val="75000"/>
                    </a:srgbClr>
                  </a:glow>
                </a:effectLst>
                <a:ea typeface="ＭＳ Ｐゴシック"/>
              </a:rPr>
              <a:t>(not repentance)</a:t>
            </a:r>
            <a:endParaRPr lang="en-US" sz="3200" b="1" dirty="0">
              <a:solidFill>
                <a:srgbClr val="FFFFFF"/>
              </a:solidFill>
              <a:effectLst>
                <a:glow rad="215900">
                  <a:srgbClr val="000000">
                    <a:alpha val="75000"/>
                  </a:srgbClr>
                </a:glow>
              </a:effectLst>
              <a:ea typeface="ＭＳ Ｐゴシック"/>
            </a:endParaRPr>
          </a:p>
        </p:txBody>
      </p:sp>
      <p:sp>
        <p:nvSpPr>
          <p:cNvPr id="10" name="Title 1"/>
          <p:cNvSpPr txBox="1">
            <a:spLocks/>
          </p:cNvSpPr>
          <p:nvPr/>
        </p:nvSpPr>
        <p:spPr bwMode="auto">
          <a:xfrm>
            <a:off x="5399088" y="2781300"/>
            <a:ext cx="3744912" cy="1584325"/>
          </a:xfrm>
          <a:prstGeom prst="rect">
            <a:avLst/>
          </a:prstGeom>
          <a:noFill/>
          <a:ln>
            <a:noFill/>
          </a:ln>
          <a:effectLst>
            <a:outerShdw blurRad="50800" dist="38100" dir="2700000">
              <a:srgbClr val="000000">
                <a:alpha val="43000"/>
              </a:srgbClr>
            </a:outerShdw>
          </a:effectLst>
          <a:extLst/>
        </p:spPr>
        <p:txBody>
          <a:bodyPr/>
          <a:lstStyle/>
          <a:p>
            <a:pPr defTabSz="914400" eaLnBrk="0" fontAlgn="base" hangingPunct="0">
              <a:spcBef>
                <a:spcPct val="0"/>
              </a:spcBef>
              <a:spcAft>
                <a:spcPct val="0"/>
              </a:spcAft>
              <a:defRPr/>
            </a:pPr>
            <a:r>
              <a:rPr lang="en-US" sz="4800" b="1">
                <a:solidFill>
                  <a:srgbClr val="FFFFFF"/>
                </a:solidFill>
                <a:effectLst>
                  <a:glow rad="215900">
                    <a:srgbClr val="000000">
                      <a:alpha val="75000"/>
                    </a:srgbClr>
                  </a:glow>
                </a:effectLst>
                <a:latin typeface="Arial" charset="0"/>
                <a:ea typeface="Arial" charset="0"/>
                <a:cs typeface="Arial" charset="0"/>
              </a:rPr>
              <a:t>Triumph of God</a:t>
            </a:r>
            <a:endParaRPr lang="en-US" sz="3200" b="1">
              <a:solidFill>
                <a:srgbClr val="FFFFFF"/>
              </a:solidFill>
              <a:effectLst>
                <a:glow rad="215900">
                  <a:srgbClr val="000000">
                    <a:alpha val="75000"/>
                  </a:srgbClr>
                </a:glow>
              </a:effectLst>
              <a:latin typeface="Arial" charset="0"/>
              <a:ea typeface="Arial" charset="0"/>
              <a:cs typeface="Arial" charset="0"/>
            </a:endParaRPr>
          </a:p>
        </p:txBody>
      </p:sp>
      <p:sp>
        <p:nvSpPr>
          <p:cNvPr id="11" name="Title 1"/>
          <p:cNvSpPr txBox="1">
            <a:spLocks/>
          </p:cNvSpPr>
          <p:nvPr/>
        </p:nvSpPr>
        <p:spPr bwMode="auto">
          <a:xfrm>
            <a:off x="4932363" y="5265738"/>
            <a:ext cx="4211637" cy="1584325"/>
          </a:xfrm>
          <a:prstGeom prst="rect">
            <a:avLst/>
          </a:prstGeom>
          <a:noFill/>
          <a:ln>
            <a:noFill/>
          </a:ln>
          <a:effectLst>
            <a:outerShdw blurRad="50800" dist="38100" dir="2700000">
              <a:srgbClr val="000000">
                <a:alpha val="43000"/>
              </a:srgbClr>
            </a:outerShdw>
          </a:effectLst>
          <a:extLst/>
        </p:spPr>
        <p:txBody>
          <a:bodyPr/>
          <a:lstStyle/>
          <a:p>
            <a:pPr defTabSz="914400" eaLnBrk="0" fontAlgn="base" hangingPunct="0">
              <a:spcBef>
                <a:spcPct val="0"/>
              </a:spcBef>
              <a:spcAft>
                <a:spcPct val="0"/>
              </a:spcAft>
              <a:defRPr/>
            </a:pPr>
            <a:r>
              <a:rPr lang="en-US" sz="4800" b="1">
                <a:solidFill>
                  <a:srgbClr val="FFFFFF"/>
                </a:solidFill>
                <a:effectLst>
                  <a:glow rad="215900">
                    <a:srgbClr val="000000">
                      <a:alpha val="75000"/>
                    </a:srgbClr>
                  </a:glow>
                </a:effectLst>
                <a:latin typeface="Arial" charset="0"/>
                <a:ea typeface="Arial" charset="0"/>
                <a:cs typeface="Arial" charset="0"/>
              </a:rPr>
              <a:t>Determinism</a:t>
            </a:r>
            <a:endParaRPr lang="en-US" sz="3200" b="1">
              <a:solidFill>
                <a:srgbClr val="FFFFFF"/>
              </a:solidFill>
              <a:effectLst>
                <a:glow rad="215900">
                  <a:srgbClr val="000000">
                    <a:alpha val="75000"/>
                  </a:srgbClr>
                </a:glow>
              </a:effectLst>
              <a:latin typeface="Arial" charset="0"/>
              <a:ea typeface="Arial" charset="0"/>
              <a:cs typeface="Arial" charset="0"/>
            </a:endParaRPr>
          </a:p>
        </p:txBody>
      </p:sp>
    </p:spTree>
    <p:extLst>
      <p:ext uri="{BB962C8B-B14F-4D97-AF65-F5344CB8AC3E}">
        <p14:creationId xmlns:p14="http://schemas.microsoft.com/office/powerpoint/2010/main" val="23981374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915728"/>
          </a:xfrm>
        </p:spPr>
        <p:txBody>
          <a:bodyPr/>
          <a:lstStyle/>
          <a:p>
            <a:r>
              <a:rPr lang="en-US" dirty="0" smtClean="0"/>
              <a:t>Characteristics</a:t>
            </a:r>
            <a:endParaRPr lang="en-US" dirty="0"/>
          </a:p>
        </p:txBody>
      </p:sp>
      <p:sp>
        <p:nvSpPr>
          <p:cNvPr id="3" name="TextBox 2"/>
          <p:cNvSpPr txBox="1"/>
          <p:nvPr/>
        </p:nvSpPr>
        <p:spPr>
          <a:xfrm>
            <a:off x="185860" y="1027556"/>
            <a:ext cx="8958140" cy="1815882"/>
          </a:xfrm>
          <a:prstGeom prst="rect">
            <a:avLst/>
          </a:prstGeom>
          <a:noFill/>
        </p:spPr>
        <p:txBody>
          <a:bodyPr wrap="square" rtlCol="0">
            <a:spAutoFit/>
          </a:bodyPr>
          <a:lstStyle>
            <a:defPPr>
              <a:defRPr lang="en-US"/>
            </a:defPPr>
            <a:lvl1pPr marL="541338" indent="-541338">
              <a:defRPr sz="2800" b="1">
                <a:solidFill>
                  <a:schemeClr val="bg1"/>
                </a:solidFill>
                <a:effectLst>
                  <a:glow rad="266700">
                    <a:schemeClr val="tx1">
                      <a:alpha val="75000"/>
                    </a:schemeClr>
                  </a:glow>
                </a:effectLst>
                <a:latin typeface="Arial"/>
                <a:cs typeface="Arial"/>
              </a:defRPr>
            </a:lvl1pPr>
          </a:lstStyle>
          <a:p>
            <a:pPr defTabSz="914400" eaLnBrk="0" fontAlgn="base" hangingPunct="0">
              <a:spcBef>
                <a:spcPct val="0"/>
              </a:spcBef>
              <a:spcAft>
                <a:spcPct val="0"/>
              </a:spcAft>
            </a:pPr>
            <a:r>
              <a:rPr lang="en-US" dirty="0" smtClean="0">
                <a:solidFill>
                  <a:srgbClr val="FFFFFF"/>
                </a:solidFill>
                <a:effectLst>
                  <a:glow rad="266700">
                    <a:srgbClr val="000000">
                      <a:alpha val="75000"/>
                    </a:srgbClr>
                  </a:glow>
                </a:effectLst>
                <a:ea typeface="ＭＳ Ｐゴシック" charset="0"/>
              </a:rPr>
              <a:t>E.	This </a:t>
            </a:r>
            <a:r>
              <a:rPr lang="en-US" dirty="0">
                <a:solidFill>
                  <a:srgbClr val="FFFFFF"/>
                </a:solidFill>
                <a:effectLst>
                  <a:glow rad="266700">
                    <a:srgbClr val="000000">
                      <a:alpha val="75000"/>
                    </a:srgbClr>
                  </a:glow>
                </a:effectLst>
                <a:ea typeface="ＭＳ Ｐゴシック" charset="0"/>
              </a:rPr>
              <a:t>book contains more allusions to the OT (250-550 allusions) than any NT writing.  Ironically, Revelation also has very few quotes (1:7 quotes Zech. 12:10; 2:27 quotes Ps. 2:9)</a:t>
            </a:r>
            <a:r>
              <a:rPr lang="en-US" dirty="0" smtClean="0">
                <a:solidFill>
                  <a:srgbClr val="FFFFFF"/>
                </a:solidFill>
                <a:effectLst>
                  <a:glow rad="266700">
                    <a:srgbClr val="000000">
                      <a:alpha val="75000"/>
                    </a:srgbClr>
                  </a:glow>
                </a:effectLst>
                <a:ea typeface="ＭＳ Ｐゴシック" charset="0"/>
              </a:rPr>
              <a:t>.</a:t>
            </a:r>
            <a:endParaRPr lang="en-US" dirty="0">
              <a:solidFill>
                <a:srgbClr val="FFFFFF"/>
              </a:solidFill>
              <a:effectLst>
                <a:glow rad="266700">
                  <a:srgbClr val="000000">
                    <a:alpha val="75000"/>
                  </a:srgbClr>
                </a:glow>
              </a:effectLst>
              <a:ea typeface="ＭＳ Ｐゴシック" charset="0"/>
            </a:endParaRPr>
          </a:p>
        </p:txBody>
      </p:sp>
      <p:sp>
        <p:nvSpPr>
          <p:cNvPr id="5" name="Text Box 1034"/>
          <p:cNvSpPr txBox="1">
            <a:spLocks noChangeArrowheads="1"/>
          </p:cNvSpPr>
          <p:nvPr/>
        </p:nvSpPr>
        <p:spPr bwMode="auto">
          <a:xfrm>
            <a:off x="8105915" y="30024"/>
            <a:ext cx="982870" cy="463846"/>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4E5B6F"/>
                  </a:outerShdw>
                </a:effectLst>
                <a:latin typeface="Arial" charset="0"/>
                <a:cs typeface="Arial" charset="0"/>
              </a:rPr>
              <a:t>322</a:t>
            </a:r>
          </a:p>
        </p:txBody>
      </p:sp>
      <p:pic>
        <p:nvPicPr>
          <p:cNvPr id="6" name="Picture 5" descr="bible0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26202"/>
            <a:ext cx="4309062" cy="3231797"/>
          </a:xfrm>
          <a:prstGeom prst="rect">
            <a:avLst/>
          </a:prstGeom>
        </p:spPr>
      </p:pic>
      <p:pic>
        <p:nvPicPr>
          <p:cNvPr id="7" name="Picture 6" descr="bible00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686" y="3623014"/>
            <a:ext cx="4313314" cy="3234985"/>
          </a:xfrm>
          <a:prstGeom prst="rect">
            <a:avLst/>
          </a:prstGeom>
        </p:spPr>
      </p:pic>
      <p:sp>
        <p:nvSpPr>
          <p:cNvPr id="9" name="Curved Down Arrow 8"/>
          <p:cNvSpPr/>
          <p:nvPr/>
        </p:nvSpPr>
        <p:spPr bwMode="auto">
          <a:xfrm>
            <a:off x="2993664" y="3175265"/>
            <a:ext cx="3719401" cy="1043300"/>
          </a:xfrm>
          <a:prstGeom prst="curvedDownArrow">
            <a:avLst>
              <a:gd name="adj1" fmla="val 25000"/>
              <a:gd name="adj2" fmla="val 87250"/>
              <a:gd name="adj3" fmla="val 25000"/>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65196340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300"/>
                                        <p:tgtEl>
                                          <p:spTgt spid="9"/>
                                        </p:tgtEl>
                                      </p:cBhvr>
                                    </p:animEffect>
                                  </p:childTnLst>
                                </p:cTn>
                              </p:par>
                            </p:childTnLst>
                          </p:cTn>
                        </p:par>
                        <p:par>
                          <p:cTn id="8" fill="hold">
                            <p:stCondLst>
                              <p:cond delay="13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46497" name="Text Box 2"/>
          <p:cNvSpPr txBox="1">
            <a:spLocks noChangeArrowheads="1"/>
          </p:cNvSpPr>
          <p:nvPr/>
        </p:nvSpPr>
        <p:spPr bwMode="auto">
          <a:xfrm>
            <a:off x="850900" y="685800"/>
            <a:ext cx="7537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000000"/>
                </a:solidFill>
                <a:latin typeface="Times New Roman" charset="0"/>
              </a:rPr>
              <a:t>The BOOK OF THE REVELATION</a:t>
            </a:r>
          </a:p>
        </p:txBody>
      </p:sp>
      <p:sp>
        <p:nvSpPr>
          <p:cNvPr id="746498" name="Text Box 3"/>
          <p:cNvSpPr txBox="1">
            <a:spLocks noChangeArrowheads="1"/>
          </p:cNvSpPr>
          <p:nvPr/>
        </p:nvSpPr>
        <p:spPr bwMode="auto">
          <a:xfrm>
            <a:off x="914400" y="1752600"/>
            <a:ext cx="7620000" cy="4067175"/>
          </a:xfrm>
          <a:prstGeom prst="rect">
            <a:avLst/>
          </a:prstGeom>
          <a:solidFill>
            <a:srgbClr val="FFFF00"/>
          </a:solidFill>
          <a:ln w="9525">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lnSpc>
                <a:spcPct val="80000"/>
              </a:lnSpc>
              <a:spcBef>
                <a:spcPct val="50000"/>
              </a:spcBef>
              <a:spcAft>
                <a:spcPct val="0"/>
              </a:spcAft>
            </a:pPr>
            <a:r>
              <a:rPr lang="en-US" sz="16600">
                <a:solidFill>
                  <a:srgbClr val="000000"/>
                </a:solidFill>
                <a:latin typeface="Times New Roman" charset="0"/>
                <a:sym typeface="Symbol" charset="0"/>
              </a:rPr>
              <a:t>Σ</a:t>
            </a:r>
            <a:r>
              <a:rPr lang="en-US" sz="8000">
                <a:solidFill>
                  <a:srgbClr val="000000"/>
                </a:solidFill>
                <a:latin typeface="Times New Roman" charset="0"/>
                <a:sym typeface="Symbol" charset="0"/>
              </a:rPr>
              <a:t>umming </a:t>
            </a:r>
            <a:r>
              <a:rPr lang="en-US" sz="15000">
                <a:solidFill>
                  <a:srgbClr val="000000"/>
                </a:solidFill>
                <a:latin typeface="Times New Roman" charset="0"/>
                <a:sym typeface="Symbol" charset="0"/>
              </a:rPr>
              <a:t>U</a:t>
            </a:r>
            <a:r>
              <a:rPr lang="en-US" sz="8000">
                <a:solidFill>
                  <a:srgbClr val="000000"/>
                </a:solidFill>
                <a:latin typeface="Times New Roman" charset="0"/>
                <a:sym typeface="Symbol" charset="0"/>
              </a:rPr>
              <a:t>p</a:t>
            </a:r>
            <a:endParaRPr lang="en-US" sz="3500">
              <a:solidFill>
                <a:srgbClr val="000000"/>
              </a:solidFill>
              <a:latin typeface="Times New Roman" charset="0"/>
              <a:sym typeface="Symbol" charset="0"/>
            </a:endParaRPr>
          </a:p>
          <a:p>
            <a:pPr defTabSz="914400" eaLnBrk="0" fontAlgn="base" hangingPunct="0">
              <a:lnSpc>
                <a:spcPct val="80000"/>
              </a:lnSpc>
              <a:spcBef>
                <a:spcPct val="50000"/>
              </a:spcBef>
              <a:spcAft>
                <a:spcPct val="0"/>
              </a:spcAft>
            </a:pPr>
            <a:endParaRPr lang="en-US" sz="3500">
              <a:solidFill>
                <a:srgbClr val="000000"/>
              </a:solidFill>
              <a:latin typeface="Times New Roman" charset="0"/>
              <a:sym typeface="Symbol" charset="0"/>
            </a:endParaRPr>
          </a:p>
          <a:p>
            <a:pPr algn="ctr" defTabSz="914400" eaLnBrk="0" fontAlgn="base" hangingPunct="0">
              <a:lnSpc>
                <a:spcPct val="80000"/>
              </a:lnSpc>
              <a:spcBef>
                <a:spcPct val="50000"/>
              </a:spcBef>
              <a:spcAft>
                <a:spcPct val="0"/>
              </a:spcAft>
            </a:pPr>
            <a:r>
              <a:rPr lang="en-US" sz="6000">
                <a:solidFill>
                  <a:srgbClr val="000000"/>
                </a:solidFill>
                <a:latin typeface="Times New Roman" charset="0"/>
              </a:rPr>
              <a:t>of Scripture</a:t>
            </a:r>
            <a:endParaRPr lang="en-US" sz="3500">
              <a:solidFill>
                <a:srgbClr val="000000"/>
              </a:solidFill>
              <a:latin typeface="Times New Roman" charset="0"/>
            </a:endParaRPr>
          </a:p>
        </p:txBody>
      </p:sp>
      <p:sp>
        <p:nvSpPr>
          <p:cNvPr id="5125" name="Text Box 5"/>
          <p:cNvSpPr txBox="1">
            <a:spLocks noChangeArrowheads="1"/>
          </p:cNvSpPr>
          <p:nvPr/>
        </p:nvSpPr>
        <p:spPr bwMode="auto">
          <a:xfrm rot="-1020094">
            <a:off x="6350" y="2851150"/>
            <a:ext cx="9144000" cy="1155700"/>
          </a:xfrm>
          <a:prstGeom prst="rect">
            <a:avLst/>
          </a:prstGeom>
          <a:solidFill>
            <a:srgbClr val="FF0000"/>
          </a:solidFill>
          <a:ln w="57150">
            <a:solidFill>
              <a:schemeClr val="tx1"/>
            </a:solidFill>
            <a:miter lim="800000"/>
            <a:headEnd/>
            <a:tailEnd type="none" w="lg" len="lg"/>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6600">
                <a:solidFill>
                  <a:srgbClr val="FFFFFF"/>
                </a:solidFill>
              </a:rPr>
              <a:t>The Rest of the Story</a:t>
            </a:r>
          </a:p>
        </p:txBody>
      </p:sp>
      <p:sp>
        <p:nvSpPr>
          <p:cNvPr id="746500" name="Rectangle 6"/>
          <p:cNvSpPr>
            <a:spLocks noGrp="1" noChangeArrowheads="1"/>
          </p:cNvSpPr>
          <p:nvPr>
            <p:ph type="title" idx="4294967295"/>
          </p:nvPr>
        </p:nvSpPr>
        <p:spPr>
          <a:xfrm>
            <a:off x="4876800" y="6324600"/>
            <a:ext cx="4267200" cy="533400"/>
          </a:xfrm>
        </p:spPr>
        <p:txBody>
          <a:bodyPr/>
          <a:lstStyle/>
          <a:p>
            <a:r>
              <a:rPr lang="en-US" sz="2000" b="1">
                <a:latin typeface="Times New Roman" charset="0"/>
                <a:ea typeface="ＭＳ Ｐゴシック" charset="0"/>
                <a:cs typeface="ＭＳ Ｐゴシック" charset="0"/>
              </a:rPr>
              <a:t>Revelation Summarizes Scripture</a:t>
            </a:r>
          </a:p>
        </p:txBody>
      </p:sp>
      <p:sp>
        <p:nvSpPr>
          <p:cNvPr id="6" name="Text Box 1034"/>
          <p:cNvSpPr txBox="1">
            <a:spLocks noChangeArrowheads="1"/>
          </p:cNvSpPr>
          <p:nvPr/>
        </p:nvSpPr>
        <p:spPr bwMode="auto">
          <a:xfrm>
            <a:off x="8105915" y="30024"/>
            <a:ext cx="982870" cy="833178"/>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latin typeface="Arial" charset="0"/>
                <a:cs typeface="Arial" charset="0"/>
              </a:rPr>
              <a:t>322</a:t>
            </a:r>
            <a:br>
              <a:rPr lang="en-US" b="1" dirty="0" smtClean="0">
                <a:solidFill>
                  <a:srgbClr val="FFFFFF"/>
                </a:solidFill>
                <a:latin typeface="Arial" charset="0"/>
                <a:cs typeface="Arial" charset="0"/>
              </a:rPr>
            </a:br>
            <a:r>
              <a:rPr lang="en-US" b="1" dirty="0" smtClean="0">
                <a:solidFill>
                  <a:srgbClr val="FFFFFF"/>
                </a:solidFill>
                <a:latin typeface="Arial" charset="0"/>
                <a:cs typeface="Arial" charset="0"/>
              </a:rPr>
              <a:t>E</a:t>
            </a:r>
          </a:p>
        </p:txBody>
      </p:sp>
    </p:spTree>
    <p:extLst>
      <p:ext uri="{BB962C8B-B14F-4D97-AF65-F5344CB8AC3E}">
        <p14:creationId xmlns:p14="http://schemas.microsoft.com/office/powerpoint/2010/main" val="3824081904"/>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125">
                                            <p:bg/>
                                          </p:spTgt>
                                        </p:tgtEl>
                                        <p:attrNameLst>
                                          <p:attrName>style.visibility</p:attrName>
                                        </p:attrNameLst>
                                      </p:cBhvr>
                                      <p:to>
                                        <p:strVal val="visible"/>
                                      </p:to>
                                    </p:set>
                                    <p:animEffect transition="in" filter="wipe(down)">
                                      <p:cBhvr>
                                        <p:cTn id="7" dur="580">
                                          <p:stCondLst>
                                            <p:cond delay="0"/>
                                          </p:stCondLst>
                                        </p:cTn>
                                        <p:tgtEl>
                                          <p:spTgt spid="5125">
                                            <p:bg/>
                                          </p:spTgt>
                                        </p:tgtEl>
                                      </p:cBhvr>
                                    </p:animEffect>
                                    <p:anim calcmode="lin" valueType="num">
                                      <p:cBhvr>
                                        <p:cTn id="8" dur="1822" tmFilter="0,0; 0.14,0.36; 0.43,0.73; 0.71,0.91; 1.0,1.0">
                                          <p:stCondLst>
                                            <p:cond delay="0"/>
                                          </p:stCondLst>
                                        </p:cTn>
                                        <p:tgtEl>
                                          <p:spTgt spid="5125">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5">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5">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5">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5">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5">
                                            <p:bg/>
                                          </p:spTgt>
                                        </p:tgtEl>
                                      </p:cBhvr>
                                      <p:to x="100000" y="60000"/>
                                    </p:animScale>
                                    <p:animScale>
                                      <p:cBhvr>
                                        <p:cTn id="14" dur="166" decel="50000">
                                          <p:stCondLst>
                                            <p:cond delay="676"/>
                                          </p:stCondLst>
                                        </p:cTn>
                                        <p:tgtEl>
                                          <p:spTgt spid="5125">
                                            <p:bg/>
                                          </p:spTgt>
                                        </p:tgtEl>
                                      </p:cBhvr>
                                      <p:to x="100000" y="100000"/>
                                    </p:animScale>
                                    <p:animScale>
                                      <p:cBhvr>
                                        <p:cTn id="15" dur="26">
                                          <p:stCondLst>
                                            <p:cond delay="1312"/>
                                          </p:stCondLst>
                                        </p:cTn>
                                        <p:tgtEl>
                                          <p:spTgt spid="5125">
                                            <p:bg/>
                                          </p:spTgt>
                                        </p:tgtEl>
                                      </p:cBhvr>
                                      <p:to x="100000" y="80000"/>
                                    </p:animScale>
                                    <p:animScale>
                                      <p:cBhvr>
                                        <p:cTn id="16" dur="166" decel="50000">
                                          <p:stCondLst>
                                            <p:cond delay="1338"/>
                                          </p:stCondLst>
                                        </p:cTn>
                                        <p:tgtEl>
                                          <p:spTgt spid="5125">
                                            <p:bg/>
                                          </p:spTgt>
                                        </p:tgtEl>
                                      </p:cBhvr>
                                      <p:to x="100000" y="100000"/>
                                    </p:animScale>
                                    <p:animScale>
                                      <p:cBhvr>
                                        <p:cTn id="17" dur="26">
                                          <p:stCondLst>
                                            <p:cond delay="1642"/>
                                          </p:stCondLst>
                                        </p:cTn>
                                        <p:tgtEl>
                                          <p:spTgt spid="5125">
                                            <p:bg/>
                                          </p:spTgt>
                                        </p:tgtEl>
                                      </p:cBhvr>
                                      <p:to x="100000" y="90000"/>
                                    </p:animScale>
                                    <p:animScale>
                                      <p:cBhvr>
                                        <p:cTn id="18" dur="166" decel="50000">
                                          <p:stCondLst>
                                            <p:cond delay="1668"/>
                                          </p:stCondLst>
                                        </p:cTn>
                                        <p:tgtEl>
                                          <p:spTgt spid="5125">
                                            <p:bg/>
                                          </p:spTgt>
                                        </p:tgtEl>
                                      </p:cBhvr>
                                      <p:to x="100000" y="100000"/>
                                    </p:animScale>
                                    <p:animScale>
                                      <p:cBhvr>
                                        <p:cTn id="19" dur="26">
                                          <p:stCondLst>
                                            <p:cond delay="1808"/>
                                          </p:stCondLst>
                                        </p:cTn>
                                        <p:tgtEl>
                                          <p:spTgt spid="5125">
                                            <p:bg/>
                                          </p:spTgt>
                                        </p:tgtEl>
                                      </p:cBhvr>
                                      <p:to x="100000" y="95000"/>
                                    </p:animScale>
                                    <p:animScale>
                                      <p:cBhvr>
                                        <p:cTn id="20" dur="166" decel="50000">
                                          <p:stCondLst>
                                            <p:cond delay="1834"/>
                                          </p:stCondLst>
                                        </p:cTn>
                                        <p:tgtEl>
                                          <p:spTgt spid="5125">
                                            <p:bg/>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125">
                                            <p:txEl>
                                              <p:pRg st="0" end="0"/>
                                            </p:txEl>
                                          </p:spTgt>
                                        </p:tgtEl>
                                        <p:attrNameLst>
                                          <p:attrName>style.visibility</p:attrName>
                                        </p:attrNameLst>
                                      </p:cBhvr>
                                      <p:to>
                                        <p:strVal val="visible"/>
                                      </p:to>
                                    </p:set>
                                    <p:animEffect transition="in" filter="wipe(down)">
                                      <p:cBhvr>
                                        <p:cTn id="23" dur="580">
                                          <p:stCondLst>
                                            <p:cond delay="0"/>
                                          </p:stCondLst>
                                        </p:cTn>
                                        <p:tgtEl>
                                          <p:spTgt spid="5125">
                                            <p:txEl>
                                              <p:pRg st="0" end="0"/>
                                            </p:txEl>
                                          </p:spTgt>
                                        </p:tgtEl>
                                      </p:cBhvr>
                                    </p:animEffect>
                                    <p:anim calcmode="lin" valueType="num">
                                      <p:cBhvr>
                                        <p:cTn id="24" dur="1822" tmFilter="0,0; 0.14,0.36; 0.43,0.73; 0.71,0.91; 1.0,1.0">
                                          <p:stCondLst>
                                            <p:cond delay="0"/>
                                          </p:stCondLst>
                                        </p:cTn>
                                        <p:tgtEl>
                                          <p:spTgt spid="5125">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125">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125">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125">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125">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5125">
                                            <p:txEl>
                                              <p:pRg st="0" end="0"/>
                                            </p:txEl>
                                          </p:spTgt>
                                        </p:tgtEl>
                                      </p:cBhvr>
                                      <p:to x="100000" y="60000"/>
                                    </p:animScale>
                                    <p:animScale>
                                      <p:cBhvr>
                                        <p:cTn id="30" dur="166" decel="50000">
                                          <p:stCondLst>
                                            <p:cond delay="676"/>
                                          </p:stCondLst>
                                        </p:cTn>
                                        <p:tgtEl>
                                          <p:spTgt spid="5125">
                                            <p:txEl>
                                              <p:pRg st="0" end="0"/>
                                            </p:txEl>
                                          </p:spTgt>
                                        </p:tgtEl>
                                      </p:cBhvr>
                                      <p:to x="100000" y="100000"/>
                                    </p:animScale>
                                    <p:animScale>
                                      <p:cBhvr>
                                        <p:cTn id="31" dur="26">
                                          <p:stCondLst>
                                            <p:cond delay="1312"/>
                                          </p:stCondLst>
                                        </p:cTn>
                                        <p:tgtEl>
                                          <p:spTgt spid="5125">
                                            <p:txEl>
                                              <p:pRg st="0" end="0"/>
                                            </p:txEl>
                                          </p:spTgt>
                                        </p:tgtEl>
                                      </p:cBhvr>
                                      <p:to x="100000" y="80000"/>
                                    </p:animScale>
                                    <p:animScale>
                                      <p:cBhvr>
                                        <p:cTn id="32" dur="166" decel="50000">
                                          <p:stCondLst>
                                            <p:cond delay="1338"/>
                                          </p:stCondLst>
                                        </p:cTn>
                                        <p:tgtEl>
                                          <p:spTgt spid="5125">
                                            <p:txEl>
                                              <p:pRg st="0" end="0"/>
                                            </p:txEl>
                                          </p:spTgt>
                                        </p:tgtEl>
                                      </p:cBhvr>
                                      <p:to x="100000" y="100000"/>
                                    </p:animScale>
                                    <p:animScale>
                                      <p:cBhvr>
                                        <p:cTn id="33" dur="26">
                                          <p:stCondLst>
                                            <p:cond delay="1642"/>
                                          </p:stCondLst>
                                        </p:cTn>
                                        <p:tgtEl>
                                          <p:spTgt spid="5125">
                                            <p:txEl>
                                              <p:pRg st="0" end="0"/>
                                            </p:txEl>
                                          </p:spTgt>
                                        </p:tgtEl>
                                      </p:cBhvr>
                                      <p:to x="100000" y="90000"/>
                                    </p:animScale>
                                    <p:animScale>
                                      <p:cBhvr>
                                        <p:cTn id="34" dur="166" decel="50000">
                                          <p:stCondLst>
                                            <p:cond delay="1668"/>
                                          </p:stCondLst>
                                        </p:cTn>
                                        <p:tgtEl>
                                          <p:spTgt spid="5125">
                                            <p:txEl>
                                              <p:pRg st="0" end="0"/>
                                            </p:txEl>
                                          </p:spTgt>
                                        </p:tgtEl>
                                      </p:cBhvr>
                                      <p:to x="100000" y="100000"/>
                                    </p:animScale>
                                    <p:animScale>
                                      <p:cBhvr>
                                        <p:cTn id="35" dur="26">
                                          <p:stCondLst>
                                            <p:cond delay="1808"/>
                                          </p:stCondLst>
                                        </p:cTn>
                                        <p:tgtEl>
                                          <p:spTgt spid="5125">
                                            <p:txEl>
                                              <p:pRg st="0" end="0"/>
                                            </p:txEl>
                                          </p:spTgt>
                                        </p:tgtEl>
                                      </p:cBhvr>
                                      <p:to x="100000" y="95000"/>
                                    </p:animScale>
                                    <p:animScale>
                                      <p:cBhvr>
                                        <p:cTn id="36" dur="166" decel="50000">
                                          <p:stCondLst>
                                            <p:cond delay="1834"/>
                                          </p:stCondLst>
                                        </p:cTn>
                                        <p:tgtEl>
                                          <p:spTgt spid="512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build="allAtOnce"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915728"/>
          </a:xfrm>
        </p:spPr>
        <p:txBody>
          <a:bodyPr/>
          <a:lstStyle/>
          <a:p>
            <a:r>
              <a:rPr lang="en-US" dirty="0" smtClean="0"/>
              <a:t>Characteristics</a:t>
            </a:r>
            <a:endParaRPr lang="en-US" dirty="0"/>
          </a:p>
        </p:txBody>
      </p:sp>
      <p:sp>
        <p:nvSpPr>
          <p:cNvPr id="5" name="Text Box 1034"/>
          <p:cNvSpPr txBox="1">
            <a:spLocks noChangeArrowheads="1"/>
          </p:cNvSpPr>
          <p:nvPr/>
        </p:nvSpPr>
        <p:spPr bwMode="auto">
          <a:xfrm>
            <a:off x="8105915" y="30024"/>
            <a:ext cx="982870" cy="463846"/>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4E5B6F"/>
                  </a:outerShdw>
                </a:effectLst>
                <a:latin typeface="Arial" charset="0"/>
                <a:cs typeface="Arial" charset="0"/>
              </a:rPr>
              <a:t>322</a:t>
            </a:r>
          </a:p>
        </p:txBody>
      </p:sp>
      <p:pic>
        <p:nvPicPr>
          <p:cNvPr id="6" name="Picture 5" descr="rev intro Col_ReadingColossia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0" y="1320800"/>
            <a:ext cx="6985000" cy="5537200"/>
          </a:xfrm>
          <a:prstGeom prst="rect">
            <a:avLst/>
          </a:prstGeom>
        </p:spPr>
      </p:pic>
      <p:sp>
        <p:nvSpPr>
          <p:cNvPr id="3" name="TextBox 2"/>
          <p:cNvSpPr txBox="1"/>
          <p:nvPr/>
        </p:nvSpPr>
        <p:spPr>
          <a:xfrm>
            <a:off x="185860" y="1027556"/>
            <a:ext cx="8456701" cy="1815882"/>
          </a:xfrm>
          <a:prstGeom prst="rect">
            <a:avLst/>
          </a:prstGeom>
          <a:noFill/>
        </p:spPr>
        <p:txBody>
          <a:bodyPr wrap="square" rtlCol="0">
            <a:spAutoFit/>
          </a:bodyPr>
          <a:lstStyle>
            <a:defPPr>
              <a:defRPr lang="en-US"/>
            </a:defPPr>
            <a:lvl1pPr marL="541338" indent="-541338">
              <a:defRPr sz="2800" b="1">
                <a:solidFill>
                  <a:schemeClr val="bg1"/>
                </a:solidFill>
                <a:effectLst>
                  <a:glow rad="266700">
                    <a:schemeClr val="tx1">
                      <a:alpha val="75000"/>
                    </a:schemeClr>
                  </a:glow>
                </a:effectLst>
                <a:latin typeface="Arial"/>
                <a:cs typeface="Arial"/>
              </a:defRPr>
            </a:lvl1pPr>
          </a:lstStyle>
          <a:p>
            <a:pPr defTabSz="914400" eaLnBrk="0" fontAlgn="base" hangingPunct="0">
              <a:spcBef>
                <a:spcPct val="0"/>
              </a:spcBef>
              <a:spcAft>
                <a:spcPct val="0"/>
              </a:spcAft>
            </a:pPr>
            <a:r>
              <a:rPr lang="en-US" dirty="0" smtClean="0">
                <a:solidFill>
                  <a:srgbClr val="FFFFFF"/>
                </a:solidFill>
                <a:effectLst>
                  <a:glow rad="266700">
                    <a:srgbClr val="000000">
                      <a:alpha val="75000"/>
                    </a:srgbClr>
                  </a:glow>
                </a:effectLst>
                <a:ea typeface="ＭＳ Ｐゴシック" charset="0"/>
              </a:rPr>
              <a:t>F.	Chapters </a:t>
            </a:r>
            <a:r>
              <a:rPr lang="en-US" dirty="0">
                <a:solidFill>
                  <a:srgbClr val="FFFFFF"/>
                </a:solidFill>
                <a:effectLst>
                  <a:glow rad="266700">
                    <a:srgbClr val="000000">
                      <a:alpha val="75000"/>
                    </a:srgbClr>
                  </a:glow>
                </a:effectLst>
                <a:ea typeface="ＭＳ Ｐゴシック" charset="0"/>
              </a:rPr>
              <a:t>2–3 record the only letters written by Christ that have been saved for us.  This book also is the only NT writing with separate letters for various churches</a:t>
            </a:r>
            <a:r>
              <a:rPr lang="en-US" dirty="0" smtClean="0">
                <a:solidFill>
                  <a:srgbClr val="FFFFFF"/>
                </a:solidFill>
                <a:effectLst>
                  <a:glow rad="266700">
                    <a:srgbClr val="000000">
                      <a:alpha val="75000"/>
                    </a:srgbClr>
                  </a:glow>
                </a:effectLst>
                <a:ea typeface="ＭＳ Ｐゴシック" charset="0"/>
              </a:rPr>
              <a:t>.</a:t>
            </a:r>
            <a:endParaRPr lang="en-US" dirty="0">
              <a:solidFill>
                <a:srgbClr val="FFFFFF"/>
              </a:solidFill>
              <a:effectLst>
                <a:glow rad="266700">
                  <a:srgbClr val="000000">
                    <a:alpha val="75000"/>
                  </a:srgbClr>
                </a:glow>
              </a:effectLst>
              <a:ea typeface="ＭＳ Ｐゴシック" charset="0"/>
            </a:endParaRPr>
          </a:p>
        </p:txBody>
      </p:sp>
    </p:spTree>
    <p:extLst>
      <p:ext uri="{BB962C8B-B14F-4D97-AF65-F5344CB8AC3E}">
        <p14:creationId xmlns:p14="http://schemas.microsoft.com/office/powerpoint/2010/main" val="207041136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915728"/>
          </a:xfrm>
        </p:spPr>
        <p:txBody>
          <a:bodyPr/>
          <a:lstStyle/>
          <a:p>
            <a:r>
              <a:rPr lang="en-US" dirty="0" smtClean="0"/>
              <a:t>Characteristics</a:t>
            </a:r>
            <a:endParaRPr lang="en-US" dirty="0"/>
          </a:p>
        </p:txBody>
      </p:sp>
      <p:sp>
        <p:nvSpPr>
          <p:cNvPr id="3" name="TextBox 2"/>
          <p:cNvSpPr txBox="1"/>
          <p:nvPr/>
        </p:nvSpPr>
        <p:spPr>
          <a:xfrm>
            <a:off x="132522" y="1369391"/>
            <a:ext cx="3302000" cy="4401205"/>
          </a:xfrm>
          <a:prstGeom prst="rect">
            <a:avLst/>
          </a:prstGeom>
          <a:noFill/>
        </p:spPr>
        <p:txBody>
          <a:bodyPr wrap="square" rtlCol="0">
            <a:spAutoFit/>
          </a:bodyPr>
          <a:lstStyle/>
          <a:p>
            <a:pPr marL="541338" indent="-541338" defTabSz="914400" eaLnBrk="0" fontAlgn="base" hangingPunct="0">
              <a:spcBef>
                <a:spcPct val="0"/>
              </a:spcBef>
              <a:spcAft>
                <a:spcPct val="0"/>
              </a:spcAft>
            </a:pPr>
            <a:r>
              <a:rPr lang="en-US" sz="2800" b="1" dirty="0">
                <a:solidFill>
                  <a:srgbClr val="FFFFFF"/>
                </a:solidFill>
                <a:effectLst>
                  <a:glow rad="266700">
                    <a:srgbClr val="000000">
                      <a:alpha val="75000"/>
                    </a:srgbClr>
                  </a:glow>
                </a:effectLst>
                <a:latin typeface="Arial"/>
                <a:ea typeface="ＭＳ Ｐゴシック" charset="0"/>
                <a:cs typeface="Arial"/>
              </a:rPr>
              <a:t>G.	This prophecy completes our scriptural understanding about Jesus Christ with more about His glory than even the Gospels!</a:t>
            </a:r>
          </a:p>
        </p:txBody>
      </p:sp>
      <p:sp>
        <p:nvSpPr>
          <p:cNvPr id="5" name="Text Box 1034"/>
          <p:cNvSpPr txBox="1">
            <a:spLocks noChangeArrowheads="1"/>
          </p:cNvSpPr>
          <p:nvPr/>
        </p:nvSpPr>
        <p:spPr bwMode="auto">
          <a:xfrm>
            <a:off x="8105915" y="30024"/>
            <a:ext cx="982870" cy="463846"/>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4E5B6F"/>
                  </a:outerShdw>
                </a:effectLst>
                <a:latin typeface="Arial" charset="0"/>
                <a:cs typeface="Arial" charset="0"/>
              </a:rPr>
              <a:t>322</a:t>
            </a:r>
          </a:p>
        </p:txBody>
      </p:sp>
      <p:pic>
        <p:nvPicPr>
          <p:cNvPr id="8" name="Picture 7" descr="rev jesus transfigur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451388"/>
            <a:ext cx="5715000" cy="4584700"/>
          </a:xfrm>
          <a:prstGeom prst="rect">
            <a:avLst/>
          </a:prstGeom>
        </p:spPr>
      </p:pic>
    </p:spTree>
    <p:extLst>
      <p:ext uri="{BB962C8B-B14F-4D97-AF65-F5344CB8AC3E}">
        <p14:creationId xmlns:p14="http://schemas.microsoft.com/office/powerpoint/2010/main" val="418163458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tephen's Plane Q400 Flying Over Rani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75" y="0"/>
            <a:ext cx="9255075" cy="6165304"/>
          </a:xfrm>
          <a:prstGeom prst="rect">
            <a:avLst/>
          </a:prstGeom>
        </p:spPr>
      </p:pic>
      <p:pic>
        <p:nvPicPr>
          <p:cNvPr id="3" name="Picture 2" descr="Stephen's Plane Q400 Cockp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96" y="0"/>
            <a:ext cx="6854736"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6</a:t>
            </a:r>
          </a:p>
        </p:txBody>
      </p:sp>
      <p:pic>
        <p:nvPicPr>
          <p:cNvPr id="300035" name="Picture 2" descr="Stephen Pilot Kenmore Uniform.jpeg"/>
          <p:cNvPicPr>
            <a:picLocks noChangeAspect="1"/>
          </p:cNvPicPr>
          <p:nvPr/>
        </p:nvPicPr>
        <p:blipFill rotWithShape="1">
          <a:blip r:embed="rId4">
            <a:extLst>
              <a:ext uri="{28A0092B-C50C-407E-A947-70E740481C1C}">
                <a14:useLocalDpi xmlns:a14="http://schemas.microsoft.com/office/drawing/2010/main" val="0"/>
              </a:ext>
            </a:extLst>
          </a:blip>
          <a:srcRect l="17549"/>
          <a:stretch/>
        </p:blipFill>
        <p:spPr bwMode="auto">
          <a:xfrm>
            <a:off x="5020235" y="0"/>
            <a:ext cx="42317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504" y="3429001"/>
            <a:ext cx="5400599" cy="3429000"/>
          </a:xfrm>
        </p:spPr>
        <p:txBody>
          <a:bodyPr/>
          <a:lstStyle/>
          <a:p>
            <a:pPr>
              <a:defRPr/>
            </a:pPr>
            <a:r>
              <a:rPr lang="en-US" b="1" dirty="0">
                <a:solidFill>
                  <a:schemeClr val="tx1"/>
                </a:solidFill>
                <a:effectLst>
                  <a:glow rad="266700">
                    <a:schemeClr val="bg1">
                      <a:alpha val="75000"/>
                    </a:schemeClr>
                  </a:glow>
                </a:effectLst>
              </a:rPr>
              <a:t>Stephen </a:t>
            </a:r>
            <a:r>
              <a:rPr lang="en-US" b="1" dirty="0" smtClean="0">
                <a:solidFill>
                  <a:schemeClr val="tx1"/>
                </a:solidFill>
                <a:effectLst>
                  <a:glow rad="266700">
                    <a:schemeClr val="bg1">
                      <a:alpha val="75000"/>
                    </a:schemeClr>
                  </a:glow>
                </a:effectLst>
              </a:rPr>
              <a:t>is a pilot with Horizon Air, </a:t>
            </a:r>
            <a:r>
              <a:rPr lang="en-US" b="1" dirty="0">
                <a:solidFill>
                  <a:schemeClr val="tx1"/>
                </a:solidFill>
                <a:effectLst>
                  <a:glow rad="266700">
                    <a:schemeClr val="bg1">
                      <a:alpha val="75000"/>
                    </a:schemeClr>
                  </a:glow>
                </a:effectLst>
              </a:rPr>
              <a:t>Seattle</a:t>
            </a:r>
          </a:p>
        </p:txBody>
      </p:sp>
    </p:spTree>
    <p:extLst>
      <p:ext uri="{BB962C8B-B14F-4D97-AF65-F5344CB8AC3E}">
        <p14:creationId xmlns:p14="http://schemas.microsoft.com/office/powerpoint/2010/main" val="15704318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0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85058" name="Rectangle 6"/>
          <p:cNvSpPr>
            <a:spLocks noChangeArrowheads="1"/>
          </p:cNvSpPr>
          <p:nvPr/>
        </p:nvSpPr>
        <p:spPr bwMode="auto">
          <a:xfrm>
            <a:off x="0" y="0"/>
            <a:ext cx="9144000" cy="6858000"/>
          </a:xfrm>
          <a:prstGeom prst="rect">
            <a:avLst/>
          </a:prstGeom>
          <a:solidFill>
            <a:srgbClr val="0047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5059" name="Rectangle 1032"/>
          <p:cNvSpPr>
            <a:spLocks noChangeArrowheads="1"/>
          </p:cNvSpPr>
          <p:nvPr/>
        </p:nvSpPr>
        <p:spPr bwMode="auto">
          <a:xfrm>
            <a:off x="395288" y="3698875"/>
            <a:ext cx="3168650" cy="466725"/>
          </a:xfrm>
          <a:prstGeom prst="rect">
            <a:avLst/>
          </a:prstGeom>
          <a:solidFill>
            <a:srgbClr val="0033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5060" name="Rectangle 1033"/>
          <p:cNvSpPr>
            <a:spLocks noChangeArrowheads="1"/>
          </p:cNvSpPr>
          <p:nvPr/>
        </p:nvSpPr>
        <p:spPr bwMode="auto">
          <a:xfrm>
            <a:off x="5292725" y="3698875"/>
            <a:ext cx="3382963" cy="466725"/>
          </a:xfrm>
          <a:prstGeom prst="rect">
            <a:avLst/>
          </a:prstGeom>
          <a:solidFill>
            <a:srgbClr val="0033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7685" name="Rectangle 1029"/>
          <p:cNvSpPr>
            <a:spLocks noGrp="1" noChangeArrowheads="1"/>
          </p:cNvSpPr>
          <p:nvPr>
            <p:ph type="title"/>
          </p:nvPr>
        </p:nvSpPr>
        <p:spPr>
          <a:xfrm>
            <a:off x="750888" y="44450"/>
            <a:ext cx="7642225" cy="771525"/>
          </a:xfrm>
        </p:spPr>
        <p:txBody>
          <a:bodyPr wrap="none" lIns="90000" tIns="46800" rIns="90000" bIns="46800">
            <a:spAutoFit/>
          </a:bodyPr>
          <a:lstStyle/>
          <a:p>
            <a:pPr>
              <a:defRPr/>
            </a:pPr>
            <a:r>
              <a:rPr lang="en-US" b="1" kern="1200" dirty="0">
                <a:effectLst>
                  <a:outerShdw blurRad="38100" dist="38100" dir="2700000" algn="tl">
                    <a:srgbClr val="000000"/>
                  </a:outerShdw>
                </a:effectLst>
                <a:latin typeface="Arial" charset="0"/>
                <a:ea typeface="ＭＳ Ｐゴシック" charset="0"/>
                <a:cs typeface="Arial" charset="0"/>
              </a:rPr>
              <a:t>Focus: The Return of Christ</a:t>
            </a:r>
          </a:p>
        </p:txBody>
      </p:sp>
      <p:grpSp>
        <p:nvGrpSpPr>
          <p:cNvPr id="685063" name="Group 4"/>
          <p:cNvGrpSpPr>
            <a:grpSpLocks/>
          </p:cNvGrpSpPr>
          <p:nvPr/>
        </p:nvGrpSpPr>
        <p:grpSpPr bwMode="auto">
          <a:xfrm>
            <a:off x="282575" y="1196975"/>
            <a:ext cx="8537575" cy="5530850"/>
            <a:chOff x="282575" y="1196975"/>
            <a:chExt cx="8537575" cy="5530850"/>
          </a:xfrm>
        </p:grpSpPr>
        <p:pic>
          <p:nvPicPr>
            <p:cNvPr id="685070" name="Picture 1028" descr="Pict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1196975"/>
              <a:ext cx="8537575" cy="5530850"/>
            </a:xfrm>
            <a:prstGeom prst="rect">
              <a:avLst/>
            </a:prstGeom>
            <a:noFill/>
            <a:ln w="57150">
              <a:solidFill>
                <a:srgbClr val="003300"/>
              </a:solidFill>
              <a:miter lim="800000"/>
              <a:headEnd/>
              <a:tailEnd/>
            </a:ln>
            <a:extLst>
              <a:ext uri="{909E8E84-426E-40dd-AFC4-6F175D3DCCD1}">
                <a14:hiddenFill xmlns:a14="http://schemas.microsoft.com/office/drawing/2010/main">
                  <a:solidFill>
                    <a:srgbClr val="FFFFFF"/>
                  </a:solidFill>
                </a14:hiddenFill>
              </a:ext>
            </a:extLst>
          </p:spPr>
        </p:pic>
        <p:sp>
          <p:nvSpPr>
            <p:cNvPr id="685071" name="Oval 2"/>
            <p:cNvSpPr>
              <a:spLocks noChangeArrowheads="1"/>
            </p:cNvSpPr>
            <p:nvPr/>
          </p:nvSpPr>
          <p:spPr bwMode="auto">
            <a:xfrm>
              <a:off x="539552" y="1268760"/>
              <a:ext cx="2232248" cy="86409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5072" name="Oval 9"/>
            <p:cNvSpPr>
              <a:spLocks noChangeArrowheads="1"/>
            </p:cNvSpPr>
            <p:nvPr/>
          </p:nvSpPr>
          <p:spPr bwMode="auto">
            <a:xfrm>
              <a:off x="6516216" y="3573016"/>
              <a:ext cx="1512168" cy="151216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5073" name="Oval 10"/>
            <p:cNvSpPr>
              <a:spLocks noChangeArrowheads="1"/>
            </p:cNvSpPr>
            <p:nvPr/>
          </p:nvSpPr>
          <p:spPr bwMode="auto">
            <a:xfrm>
              <a:off x="6516216" y="3933056"/>
              <a:ext cx="1800200" cy="151216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685064" name="TextBox 3"/>
          <p:cNvSpPr txBox="1">
            <a:spLocks noChangeArrowheads="1"/>
          </p:cNvSpPr>
          <p:nvPr/>
        </p:nvSpPr>
        <p:spPr bwMode="auto">
          <a:xfrm>
            <a:off x="395288" y="6165850"/>
            <a:ext cx="2994025" cy="4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000000"/>
                </a:solidFill>
                <a:latin typeface="Arial" charset="0"/>
                <a:cs typeface="Arial" charset="0"/>
              </a:rPr>
              <a:t>OLD TESTAMENT</a:t>
            </a:r>
          </a:p>
        </p:txBody>
      </p:sp>
      <p:sp>
        <p:nvSpPr>
          <p:cNvPr id="685065" name="TextBox 12"/>
          <p:cNvSpPr txBox="1">
            <a:spLocks noChangeArrowheads="1"/>
          </p:cNvSpPr>
          <p:nvPr/>
        </p:nvSpPr>
        <p:spPr bwMode="auto">
          <a:xfrm>
            <a:off x="5467350" y="6165850"/>
            <a:ext cx="3208338" cy="4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000000"/>
                </a:solidFill>
                <a:latin typeface="Arial" charset="0"/>
                <a:cs typeface="Arial" charset="0"/>
              </a:rPr>
              <a:t>NEW TESTAMENT</a:t>
            </a:r>
          </a:p>
        </p:txBody>
      </p:sp>
      <p:sp>
        <p:nvSpPr>
          <p:cNvPr id="685066" name="TextBox 14"/>
          <p:cNvSpPr txBox="1">
            <a:spLocks noChangeArrowheads="1"/>
          </p:cNvSpPr>
          <p:nvPr/>
        </p:nvSpPr>
        <p:spPr bwMode="auto">
          <a:xfrm>
            <a:off x="6659563" y="3884613"/>
            <a:ext cx="17287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HE IS COMING AGAIN !</a:t>
            </a:r>
          </a:p>
        </p:txBody>
      </p:sp>
      <p:sp>
        <p:nvSpPr>
          <p:cNvPr id="685067" name="TextBox 1"/>
          <p:cNvSpPr txBox="1">
            <a:spLocks noChangeArrowheads="1"/>
          </p:cNvSpPr>
          <p:nvPr/>
        </p:nvSpPr>
        <p:spPr bwMode="auto">
          <a:xfrm>
            <a:off x="900113" y="1341438"/>
            <a:ext cx="1727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HE IS COMING !</a:t>
            </a:r>
          </a:p>
        </p:txBody>
      </p:sp>
      <p:sp>
        <p:nvSpPr>
          <p:cNvPr id="16" name="Rectangle 6"/>
          <p:cNvSpPr>
            <a:spLocks noChangeArrowheads="1"/>
          </p:cNvSpPr>
          <p:nvPr/>
        </p:nvSpPr>
        <p:spPr bwMode="auto">
          <a:xfrm>
            <a:off x="5394946" y="1118121"/>
            <a:ext cx="3625577" cy="5707311"/>
          </a:xfrm>
          <a:prstGeom prst="rect">
            <a:avLst/>
          </a:prstGeom>
          <a:solidFill>
            <a:srgbClr val="0047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wrap="square"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Text Box 1034"/>
          <p:cNvSpPr txBox="1">
            <a:spLocks noChangeArrowheads="1"/>
          </p:cNvSpPr>
          <p:nvPr/>
        </p:nvSpPr>
        <p:spPr bwMode="auto">
          <a:xfrm>
            <a:off x="0" y="692150"/>
            <a:ext cx="9144000" cy="341313"/>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1600" b="1" dirty="0" smtClean="0">
                <a:solidFill>
                  <a:srgbClr val="FFFFFF"/>
                </a:solidFill>
                <a:effectLst>
                  <a:outerShdw blurRad="38100" dist="38100" dir="2700000" algn="tl">
                    <a:srgbClr val="000000"/>
                  </a:outerShdw>
                </a:effectLst>
                <a:latin typeface="Arial" charset="0"/>
                <a:cs typeface="Arial" charset="0"/>
              </a:rPr>
              <a:t>Terry Hall, </a:t>
            </a:r>
            <a:r>
              <a:rPr lang="en-US" sz="1600" b="1" i="1" dirty="0" smtClean="0">
                <a:solidFill>
                  <a:srgbClr val="FFFFFF"/>
                </a:solidFill>
                <a:effectLst>
                  <a:outerShdw blurRad="38100" dist="38100" dir="2700000" algn="tl">
                    <a:srgbClr val="000000"/>
                  </a:outerShdw>
                </a:effectLst>
                <a:latin typeface="Arial" charset="0"/>
                <a:cs typeface="Arial" charset="0"/>
              </a:rPr>
              <a:t>Bible Panorama</a:t>
            </a:r>
            <a:r>
              <a:rPr lang="en-US" sz="1600" b="1" dirty="0" smtClean="0">
                <a:solidFill>
                  <a:srgbClr val="FFFFFF"/>
                </a:solidFill>
                <a:effectLst>
                  <a:outerShdw blurRad="38100" dist="38100" dir="2700000" algn="tl">
                    <a:srgbClr val="000000"/>
                  </a:outerShdw>
                </a:effectLst>
                <a:latin typeface="Arial" charset="0"/>
                <a:cs typeface="Arial" charset="0"/>
              </a:rPr>
              <a:t>, 140</a:t>
            </a:r>
            <a:endParaRPr lang="en-US" sz="1600" b="1" i="1" dirty="0" smtClean="0">
              <a:solidFill>
                <a:srgbClr val="FFFFFF"/>
              </a:solidFill>
              <a:effectLst>
                <a:outerShdw blurRad="38100" dist="38100" dir="2700000" algn="tl">
                  <a:srgbClr val="000000"/>
                </a:outerShdw>
              </a:effectLst>
              <a:latin typeface="Arial" charset="0"/>
              <a:cs typeface="Arial" charset="0"/>
            </a:endParaRPr>
          </a:p>
        </p:txBody>
      </p:sp>
      <p:sp>
        <p:nvSpPr>
          <p:cNvPr id="146439" name="Text Box 1034"/>
          <p:cNvSpPr txBox="1">
            <a:spLocks noChangeArrowheads="1"/>
          </p:cNvSpPr>
          <p:nvPr/>
        </p:nvSpPr>
        <p:spPr bwMode="auto">
          <a:xfrm>
            <a:off x="8430447" y="7938"/>
            <a:ext cx="695270" cy="1202510"/>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FF"/>
                </a:solidFill>
                <a:effectLst>
                  <a:outerShdw blurRad="38100" dist="38100" dir="2700000" algn="tl">
                    <a:srgbClr val="000000"/>
                  </a:outerShdw>
                </a:effectLst>
                <a:latin typeface="Arial" charset="0"/>
                <a:cs typeface="Arial" charset="0"/>
              </a:rPr>
              <a:t>419</a:t>
            </a:r>
            <a:br>
              <a:rPr lang="en-US" b="1" dirty="0" smtClean="0">
                <a:solidFill>
                  <a:srgbClr val="FFFFFF"/>
                </a:solidFill>
                <a:effectLst>
                  <a:outerShdw blurRad="38100" dist="38100" dir="2700000" algn="tl">
                    <a:srgbClr val="000000"/>
                  </a:outerShdw>
                </a:effectLst>
                <a:latin typeface="Arial" charset="0"/>
                <a:cs typeface="Arial" charset="0"/>
              </a:rPr>
            </a:br>
            <a:r>
              <a:rPr lang="en-US" b="1" dirty="0" smtClean="0">
                <a:solidFill>
                  <a:srgbClr val="FFFFFF"/>
                </a:solidFill>
                <a:effectLst>
                  <a:outerShdw blurRad="38100" dist="38100" dir="2700000" algn="tl">
                    <a:srgbClr val="000000"/>
                  </a:outerShdw>
                </a:effectLst>
                <a:latin typeface="Arial" charset="0"/>
                <a:cs typeface="Arial" charset="0"/>
              </a:rPr>
              <a:t>322</a:t>
            </a:r>
            <a:br>
              <a:rPr lang="en-US" b="1" dirty="0" smtClean="0">
                <a:solidFill>
                  <a:srgbClr val="FFFFFF"/>
                </a:solidFill>
                <a:effectLst>
                  <a:outerShdw blurRad="38100" dist="38100" dir="2700000" algn="tl">
                    <a:srgbClr val="000000"/>
                  </a:outerShdw>
                </a:effectLst>
                <a:latin typeface="Arial" charset="0"/>
                <a:cs typeface="Arial" charset="0"/>
              </a:rPr>
            </a:br>
            <a:r>
              <a:rPr lang="en-US" b="1" dirty="0" smtClean="0">
                <a:solidFill>
                  <a:srgbClr val="FFFFFF"/>
                </a:solidFill>
                <a:effectLst>
                  <a:outerShdw blurRad="38100" dist="38100" dir="2700000" algn="tl">
                    <a:srgbClr val="000000"/>
                  </a:outerShdw>
                </a:effectLst>
                <a:latin typeface="Arial" charset="0"/>
                <a:cs typeface="Arial" charset="0"/>
              </a:rPr>
              <a:t>G</a:t>
            </a:r>
          </a:p>
        </p:txBody>
      </p:sp>
    </p:spTree>
    <p:extLst>
      <p:ext uri="{BB962C8B-B14F-4D97-AF65-F5344CB8AC3E}">
        <p14:creationId xmlns:p14="http://schemas.microsoft.com/office/powerpoint/2010/main" val="173095343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576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5"/>
          <p:cNvSpPr>
            <a:spLocks noChangeArrowheads="1"/>
          </p:cNvSpPr>
          <p:nvPr/>
        </p:nvSpPr>
        <p:spPr bwMode="auto">
          <a:xfrm>
            <a:off x="53975" y="2060575"/>
            <a:ext cx="7261225" cy="2376488"/>
          </a:xfrm>
          <a:prstGeom prst="rect">
            <a:avLst/>
          </a:prstGeom>
          <a:gradFill rotWithShape="1">
            <a:gsLst>
              <a:gs pos="0">
                <a:srgbClr val="2F002F"/>
              </a:gs>
              <a:gs pos="50000">
                <a:srgbClr val="660066"/>
              </a:gs>
              <a:gs pos="100000">
                <a:srgbClr val="2F002F"/>
              </a:gs>
            </a:gsLst>
            <a:lin ang="5400000" scaled="1"/>
          </a:gradFill>
          <a:ln>
            <a:noFill/>
          </a:ln>
          <a:extLst/>
        </p:spPr>
        <p:txBody>
          <a:bodyPr/>
          <a:lstStyle/>
          <a:p>
            <a:pPr marL="457200" indent="-457200"/>
            <a:r>
              <a:rPr lang="vi-VN" sz="2000" b="1" dirty="0" smtClean="0">
                <a:solidFill>
                  <a:schemeClr val="bg1"/>
                </a:solidFill>
              </a:rPr>
              <a:t>Sự mặc thị của Đức Chúa Jêsus Christ mà Đức Chúa Trời đã ban cho Ngài đặng đem tỏ ra cùng tôi tớ Ngài những điều kíp phải xảy đến, thì Ngài đã sai thiên sứ đến tỏ những điều đó cho Giăng, tôi tớ Ngài, </a:t>
            </a:r>
          </a:p>
          <a:p>
            <a:pPr marL="457200" indent="-457200"/>
            <a:r>
              <a:rPr lang="vi-VN" sz="2000" b="1" dirty="0" smtClean="0">
                <a:solidFill>
                  <a:schemeClr val="bg1"/>
                </a:solidFill>
              </a:rPr>
              <a:t>là kẻ đã rao truyền lời Đức Chúa Trời và chứng cớ của Đức Chúa Jêsus Christ, về mọi điều mình đã thấy.</a:t>
            </a:r>
            <a:endParaRPr lang="en-US" sz="20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148484" name="Rectangle 6"/>
          <p:cNvSpPr>
            <a:spLocks noChangeArrowheads="1"/>
          </p:cNvSpPr>
          <p:nvPr/>
        </p:nvSpPr>
        <p:spPr bwMode="auto">
          <a:xfrm>
            <a:off x="34925" y="4546600"/>
            <a:ext cx="7291388" cy="2311400"/>
          </a:xfrm>
          <a:prstGeom prst="rect">
            <a:avLst/>
          </a:prstGeom>
          <a:gradFill rotWithShape="1">
            <a:gsLst>
              <a:gs pos="0">
                <a:srgbClr val="2F002F"/>
              </a:gs>
              <a:gs pos="50000">
                <a:srgbClr val="660066"/>
              </a:gs>
              <a:gs pos="100000">
                <a:srgbClr val="2F002F"/>
              </a:gs>
            </a:gsLst>
            <a:lin ang="5400000" scaled="1"/>
          </a:gradFill>
          <a:ln>
            <a:noFill/>
          </a:ln>
          <a:extLst/>
        </p:spPr>
        <p:txBody>
          <a:bodyPr/>
          <a:lstStyle/>
          <a:p>
            <a:pPr defTabSz="914400" eaLnBrk="0" fontAlgn="base" hangingPunct="0">
              <a:spcBef>
                <a:spcPct val="20000"/>
              </a:spcBef>
              <a:spcAft>
                <a:spcPct val="0"/>
              </a:spcAft>
              <a:defRPr/>
            </a:pPr>
            <a:r>
              <a:rPr lang="en-US" sz="2400" b="1" u="sng" dirty="0">
                <a:solidFill>
                  <a:srgbClr val="FFFFFF"/>
                </a:solidFill>
                <a:effectLst>
                  <a:outerShdw blurRad="38100" dist="38100" dir="2700000" algn="tl">
                    <a:srgbClr val="000000"/>
                  </a:outerShdw>
                </a:effectLst>
                <a:latin typeface="Arial" charset="0"/>
                <a:ea typeface="ＭＳ Ｐゴシック" charset="0"/>
                <a:cs typeface="Arial" charset="0"/>
              </a:rPr>
              <a:t>Key Word</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400" b="1" dirty="0">
                <a:solidFill>
                  <a:srgbClr val="FFFF00"/>
                </a:solidFill>
                <a:effectLst>
                  <a:outerShdw blurRad="38100" dist="38100" dir="2700000" algn="tl">
                    <a:srgbClr val="000000"/>
                  </a:outerShdw>
                </a:effectLst>
                <a:latin typeface="Arial" charset="0"/>
                <a:ea typeface="ＭＳ Ｐゴシック" charset="0"/>
                <a:cs typeface="Arial" charset="0"/>
              </a:rPr>
              <a:t>Triumph</a:t>
            </a:r>
          </a:p>
          <a:p>
            <a:pPr defTabSz="914400" eaLnBrk="0" fontAlgn="base" hangingPunct="0">
              <a:spcBef>
                <a:spcPct val="20000"/>
              </a:spcBef>
              <a:spcAft>
                <a:spcPct val="0"/>
              </a:spcAft>
              <a:defRPr/>
            </a:pPr>
            <a:r>
              <a:rPr lang="en-US" sz="2400" b="1" u="sng" dirty="0">
                <a:solidFill>
                  <a:srgbClr val="FFFFFF"/>
                </a:solidFill>
                <a:effectLst>
                  <a:outerShdw blurRad="38100" dist="38100" dir="2700000" algn="tl">
                    <a:srgbClr val="000000"/>
                  </a:outerShdw>
                </a:effectLst>
                <a:latin typeface="Arial" charset="0"/>
                <a:ea typeface="ＭＳ Ｐゴシック" charset="0"/>
                <a:cs typeface="Arial" charset="0"/>
              </a:rPr>
              <a:t>Key Verse</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altLang="ja-JP" sz="2400" b="1" dirty="0" smtClean="0">
                <a:solidFill>
                  <a:srgbClr val="FFFFFF"/>
                </a:solidFill>
                <a:effectLst>
                  <a:outerShdw blurRad="38100" dist="38100" dir="2700000" algn="tl">
                    <a:srgbClr val="000000"/>
                  </a:outerShdw>
                </a:effectLst>
                <a:latin typeface="Arial" charset="0"/>
                <a:ea typeface="ＭＳ Ｐゴシック" charset="0"/>
                <a:cs typeface="Arial" charset="0"/>
              </a:rPr>
              <a:t>"Write</a:t>
            </a: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 therefore, what you have </a:t>
            </a:r>
            <a:r>
              <a:rPr lang="en-US" altLang="ja-JP" sz="2400" b="1" dirty="0">
                <a:solidFill>
                  <a:srgbClr val="FFFF00"/>
                </a:solidFill>
                <a:effectLst>
                  <a:outerShdw blurRad="38100" dist="38100" dir="2700000" algn="tl">
                    <a:srgbClr val="000000"/>
                  </a:outerShdw>
                </a:effectLst>
                <a:latin typeface="Arial" charset="0"/>
                <a:ea typeface="ＭＳ Ｐゴシック" charset="0"/>
                <a:cs typeface="Arial" charset="0"/>
              </a:rPr>
              <a:t>seen</a:t>
            </a: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 what is </a:t>
            </a:r>
            <a:r>
              <a:rPr lang="en-US" altLang="ja-JP" sz="2400" b="1" dirty="0">
                <a:solidFill>
                  <a:srgbClr val="FFFF00"/>
                </a:solidFill>
                <a:effectLst>
                  <a:outerShdw blurRad="38100" dist="38100" dir="2700000" algn="tl">
                    <a:srgbClr val="000000"/>
                  </a:outerShdw>
                </a:effectLst>
                <a:latin typeface="Arial" charset="0"/>
                <a:ea typeface="ＭＳ Ｐゴシック" charset="0"/>
                <a:cs typeface="Arial" charset="0"/>
              </a:rPr>
              <a:t>now</a:t>
            </a: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 and what </a:t>
            </a:r>
            <a:r>
              <a:rPr lang="en-US" altLang="ja-JP" sz="2400" b="1" dirty="0">
                <a:solidFill>
                  <a:srgbClr val="FFFF00"/>
                </a:solidFill>
                <a:effectLst>
                  <a:outerShdw blurRad="38100" dist="38100" dir="2700000" algn="tl">
                    <a:srgbClr val="000000"/>
                  </a:outerShdw>
                </a:effectLst>
                <a:latin typeface="Arial" charset="0"/>
                <a:ea typeface="ＭＳ Ｐゴシック" charset="0"/>
                <a:cs typeface="Arial" charset="0"/>
              </a:rPr>
              <a:t>will</a:t>
            </a: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 take place </a:t>
            </a:r>
            <a:r>
              <a:rPr lang="en-US" altLang="ja-JP" sz="2400" b="1" dirty="0" smtClean="0">
                <a:solidFill>
                  <a:srgbClr val="FFFFFF"/>
                </a:solidFill>
                <a:effectLst>
                  <a:outerShdw blurRad="38100" dist="38100" dir="2700000" algn="tl">
                    <a:srgbClr val="000000"/>
                  </a:outerShdw>
                </a:effectLst>
                <a:latin typeface="Arial" charset="0"/>
                <a:ea typeface="ＭＳ Ｐゴシック" charset="0"/>
                <a:cs typeface="Arial" charset="0"/>
              </a:rPr>
              <a:t>later" </a:t>
            </a: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(1:19)</a:t>
            </a:r>
            <a:endParaRPr lang="en-US" sz="24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God</a:t>
            </a:r>
          </a:p>
        </p:txBody>
      </p:sp>
      <p:sp>
        <p:nvSpPr>
          <p:cNvPr id="7" name="Rectangle 2"/>
          <p:cNvSpPr txBox="1">
            <a:spLocks noChangeArrowheads="1"/>
          </p:cNvSpPr>
          <p:nvPr/>
        </p:nvSpPr>
        <p:spPr bwMode="auto">
          <a:xfrm>
            <a:off x="7485578" y="3517408"/>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charset="0"/>
                <a:cs typeface="Arial" charset="0"/>
              </a:rPr>
              <a:t>Angel</a:t>
            </a:r>
          </a:p>
        </p:txBody>
      </p:sp>
      <p:sp>
        <p:nvSpPr>
          <p:cNvPr id="8" name="Rectangle 2"/>
          <p:cNvSpPr txBox="1">
            <a:spLocks noChangeArrowheads="1"/>
          </p:cNvSpPr>
          <p:nvPr/>
        </p:nvSpPr>
        <p:spPr bwMode="auto">
          <a:xfrm>
            <a:off x="7485578" y="4428633"/>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John</a:t>
            </a:r>
          </a:p>
        </p:txBody>
      </p:sp>
      <p:sp>
        <p:nvSpPr>
          <p:cNvPr id="9" name="Rectangle 2"/>
          <p:cNvSpPr txBox="1">
            <a:spLocks noChangeArrowheads="1"/>
          </p:cNvSpPr>
          <p:nvPr/>
        </p:nvSpPr>
        <p:spPr bwMode="auto">
          <a:xfrm>
            <a:off x="7323653" y="5412883"/>
            <a:ext cx="18351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a:solidFill>
                  <a:srgbClr val="000000"/>
                </a:solidFill>
                <a:latin typeface="Arial" charset="0"/>
                <a:cs typeface="Arial" charset="0"/>
              </a:rPr>
              <a:t>Readers </a:t>
            </a:r>
            <a:r>
              <a:rPr lang="en-US" b="1">
                <a:solidFill>
                  <a:srgbClr val="000000"/>
                </a:solidFill>
                <a:latin typeface="Arial" charset="0"/>
                <a:cs typeface="Arial" charset="0"/>
              </a:rPr>
              <a:t>(servants)</a:t>
            </a:r>
            <a:endParaRPr lang="en-US" sz="3200" b="1">
              <a:solidFill>
                <a:srgbClr val="000000"/>
              </a:solidFill>
              <a:latin typeface="Arial" charset="0"/>
              <a:cs typeface="Arial"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889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3132138" y="404813"/>
            <a:ext cx="4391025" cy="1295400"/>
          </a:xfrm>
          <a:solidFill>
            <a:schemeClr val="bg1"/>
          </a:solidFill>
        </p:spPr>
        <p:txBody>
          <a:bodyPr/>
          <a:lstStyle/>
          <a:p>
            <a:r>
              <a:rPr lang="en-US" b="1">
                <a:solidFill>
                  <a:schemeClr val="tx1"/>
                </a:solidFill>
                <a:latin typeface="Arial" charset="0"/>
                <a:ea typeface="ＭＳ Ｐゴシック" charset="0"/>
              </a:rPr>
              <a:t>Keys to Unlock the Revelation</a:t>
            </a:r>
          </a:p>
        </p:txBody>
      </p:sp>
      <p:sp>
        <p:nvSpPr>
          <p:cNvPr id="13" name="Text Box 1034"/>
          <p:cNvSpPr txBox="1">
            <a:spLocks noChangeArrowheads="1"/>
          </p:cNvSpPr>
          <p:nvPr/>
        </p:nvSpPr>
        <p:spPr bwMode="auto">
          <a:xfrm>
            <a:off x="7571020" y="0"/>
            <a:ext cx="1572980" cy="1202510"/>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000000"/>
                </a:solidFill>
                <a:effectLst>
                  <a:outerShdw blurRad="38100" dist="38100" dir="2700000" algn="tl">
                    <a:srgbClr val="DDDDDD"/>
                  </a:outerShdw>
                </a:effectLst>
                <a:latin typeface="Arial" charset="0"/>
                <a:cs typeface="Arial" charset="0"/>
              </a:rPr>
              <a:t>322</a:t>
            </a:r>
          </a:p>
          <a:p>
            <a:pPr algn="ctr" defTabSz="914400" eaLnBrk="0" fontAlgn="base" hangingPunct="0">
              <a:spcBef>
                <a:spcPct val="0"/>
              </a:spcBef>
              <a:spcAft>
                <a:spcPct val="0"/>
              </a:spcAft>
              <a:defRPr/>
            </a:pPr>
            <a:r>
              <a:rPr lang="en-US" b="1" dirty="0" smtClean="0">
                <a:solidFill>
                  <a:srgbClr val="000000"/>
                </a:solidFill>
                <a:effectLst>
                  <a:outerShdw blurRad="38100" dist="38100" dir="2700000" algn="tl">
                    <a:srgbClr val="DDDDDD"/>
                  </a:outerShdw>
                </a:effectLst>
                <a:latin typeface="Arial" charset="0"/>
                <a:cs typeface="Arial" charset="0"/>
              </a:rPr>
              <a:t>Points</a:t>
            </a:r>
            <a:br>
              <a:rPr lang="en-US" b="1" dirty="0" smtClean="0">
                <a:solidFill>
                  <a:srgbClr val="000000"/>
                </a:solidFill>
                <a:effectLst>
                  <a:outerShdw blurRad="38100" dist="38100" dir="2700000" algn="tl">
                    <a:srgbClr val="DDDDDD"/>
                  </a:outerShdw>
                </a:effectLst>
                <a:latin typeface="Arial" charset="0"/>
                <a:cs typeface="Arial" charset="0"/>
              </a:rPr>
            </a:br>
            <a:r>
              <a:rPr lang="en-US" b="1" dirty="0" smtClean="0">
                <a:solidFill>
                  <a:srgbClr val="000000"/>
                </a:solidFill>
                <a:effectLst>
                  <a:outerShdw blurRad="38100" dist="38100" dir="2700000" algn="tl">
                    <a:srgbClr val="DDDDDD"/>
                  </a:outerShdw>
                </a:effectLst>
                <a:latin typeface="Arial" charset="0"/>
                <a:cs typeface="Arial" charset="0"/>
              </a:rPr>
              <a:t>H &amp; I</a:t>
            </a:r>
          </a:p>
        </p:txBody>
      </p:sp>
      <p:sp>
        <p:nvSpPr>
          <p:cNvPr id="14" name="Rectangle 2"/>
          <p:cNvSpPr txBox="1">
            <a:spLocks noChangeArrowheads="1"/>
          </p:cNvSpPr>
          <p:nvPr/>
        </p:nvSpPr>
        <p:spPr bwMode="auto">
          <a:xfrm>
            <a:off x="7485578" y="2681530"/>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smtClean="0">
                <a:solidFill>
                  <a:srgbClr val="000000"/>
                </a:solidFill>
                <a:latin typeface="Arial" charset="0"/>
                <a:cs typeface="Arial" charset="0"/>
              </a:rPr>
              <a:t>Jesus</a:t>
            </a:r>
            <a:endParaRPr lang="en-US" sz="3200" b="1" dirty="0">
              <a:solidFill>
                <a:srgbClr val="000000"/>
              </a:solidFill>
              <a:latin typeface="Arial" charset="0"/>
              <a:cs typeface="Arial" charset="0"/>
            </a:endParaRPr>
          </a:p>
        </p:txBody>
      </p:sp>
      <p:sp>
        <p:nvSpPr>
          <p:cNvPr id="15" name="Down Arrow 14"/>
          <p:cNvSpPr>
            <a:spLocks noChangeArrowheads="1"/>
          </p:cNvSpPr>
          <p:nvPr/>
        </p:nvSpPr>
        <p:spPr bwMode="auto">
          <a:xfrm>
            <a:off x="7953097" y="3353042"/>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7256343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11" grpId="0" animBg="1"/>
      <p:bldP spid="12" grpId="0" animBg="1"/>
      <p:bldP spid="14" grpId="0"/>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9" name="Picture 8" descr="REv 4 throne of God inspired-word dot c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154" y="0"/>
            <a:ext cx="5890846"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r>
              <a:rPr lang="en-US" dirty="0">
                <a:effectLst>
                  <a:glow rad="241300">
                    <a:schemeClr val="tx1"/>
                  </a:glow>
                </a:effectLst>
              </a:rPr>
              <a:t>Characteristics</a:t>
            </a:r>
          </a:p>
        </p:txBody>
      </p:sp>
      <p:sp>
        <p:nvSpPr>
          <p:cNvPr id="5" name="Text Box 1034"/>
          <p:cNvSpPr txBox="1">
            <a:spLocks noChangeArrowheads="1"/>
          </p:cNvSpPr>
          <p:nvPr/>
        </p:nvSpPr>
        <p:spPr bwMode="auto">
          <a:xfrm>
            <a:off x="8105915" y="30024"/>
            <a:ext cx="982870" cy="463846"/>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4E5B6F"/>
                  </a:outerShdw>
                </a:effectLst>
                <a:latin typeface="Arial" charset="0"/>
                <a:cs typeface="Arial" charset="0"/>
              </a:rPr>
              <a:t>322</a:t>
            </a:r>
          </a:p>
        </p:txBody>
      </p:sp>
      <p:sp>
        <p:nvSpPr>
          <p:cNvPr id="3" name="TextBox 2"/>
          <p:cNvSpPr txBox="1"/>
          <p:nvPr/>
        </p:nvSpPr>
        <p:spPr>
          <a:xfrm>
            <a:off x="-1" y="771234"/>
            <a:ext cx="3414071" cy="6124754"/>
          </a:xfrm>
          <a:prstGeom prst="rect">
            <a:avLst/>
          </a:prstGeom>
          <a:noFill/>
        </p:spPr>
        <p:txBody>
          <a:bodyPr wrap="square" rtlCol="0">
            <a:spAutoFit/>
          </a:bodyPr>
          <a:lstStyle>
            <a:defPPr>
              <a:defRPr lang="en-US"/>
            </a:defPPr>
            <a:lvl1pPr marL="541338" indent="-541338">
              <a:defRPr sz="2800" b="1">
                <a:solidFill>
                  <a:schemeClr val="bg1"/>
                </a:solidFill>
                <a:effectLst>
                  <a:glow rad="266700">
                    <a:schemeClr val="tx1">
                      <a:alpha val="75000"/>
                    </a:schemeClr>
                  </a:glow>
                </a:effectLst>
                <a:latin typeface="Arial"/>
                <a:cs typeface="Arial"/>
              </a:defRPr>
            </a:lvl1pPr>
          </a:lstStyle>
          <a:p>
            <a:pPr defTabSz="914400" eaLnBrk="0" fontAlgn="base" hangingPunct="0">
              <a:spcBef>
                <a:spcPct val="0"/>
              </a:spcBef>
              <a:spcAft>
                <a:spcPct val="0"/>
              </a:spcAft>
            </a:pPr>
            <a:r>
              <a:rPr lang="en-US" dirty="0" smtClean="0">
                <a:solidFill>
                  <a:srgbClr val="FFFFFF"/>
                </a:solidFill>
                <a:effectLst/>
                <a:ea typeface="ＭＳ Ｐゴシック" charset="0"/>
              </a:rPr>
              <a:t>J.	Revelation </a:t>
            </a:r>
            <a:r>
              <a:rPr lang="en-US" dirty="0">
                <a:solidFill>
                  <a:srgbClr val="FFFFFF"/>
                </a:solidFill>
                <a:effectLst/>
                <a:ea typeface="ＭＳ Ｐゴシック" charset="0"/>
              </a:rPr>
              <a:t>has more </a:t>
            </a:r>
            <a:r>
              <a:rPr lang="en-US" dirty="0">
                <a:solidFill>
                  <a:srgbClr val="FFFF00"/>
                </a:solidFill>
                <a:effectLst/>
                <a:ea typeface="ＭＳ Ｐゴシック" charset="0"/>
              </a:rPr>
              <a:t>songs </a:t>
            </a:r>
            <a:r>
              <a:rPr lang="en-US" dirty="0">
                <a:solidFill>
                  <a:srgbClr val="FFFFFF"/>
                </a:solidFill>
                <a:effectLst/>
                <a:ea typeface="ＭＳ Ｐゴシック" charset="0"/>
              </a:rPr>
              <a:t>in its pages than any NT book.  </a:t>
            </a:r>
            <a:r>
              <a:rPr lang="en-US" dirty="0" smtClean="0">
                <a:solidFill>
                  <a:srgbClr val="FFFFFF"/>
                </a:solidFill>
                <a:effectLst/>
                <a:ea typeface="ＭＳ Ｐゴシック" charset="0"/>
              </a:rPr>
              <a:t>Angels </a:t>
            </a:r>
            <a:r>
              <a:rPr lang="en-US" dirty="0">
                <a:solidFill>
                  <a:srgbClr val="FFFFFF"/>
                </a:solidFill>
                <a:effectLst/>
                <a:ea typeface="ＭＳ Ｐゴシック" charset="0"/>
              </a:rPr>
              <a:t>break into </a:t>
            </a:r>
            <a:r>
              <a:rPr lang="en-US" dirty="0" smtClean="0">
                <a:solidFill>
                  <a:srgbClr val="FFFFFF"/>
                </a:solidFill>
                <a:effectLst/>
                <a:ea typeface="ＭＳ Ｐゴシック" charset="0"/>
              </a:rPr>
              <a:t>worship </a:t>
            </a:r>
            <a:br>
              <a:rPr lang="en-US" dirty="0" smtClean="0">
                <a:solidFill>
                  <a:srgbClr val="FFFFFF"/>
                </a:solidFill>
                <a:effectLst/>
                <a:ea typeface="ＭＳ Ｐゴシック" charset="0"/>
              </a:rPr>
            </a:br>
            <a:r>
              <a:rPr lang="en-US" dirty="0" smtClean="0">
                <a:solidFill>
                  <a:srgbClr val="FFFFFF"/>
                </a:solidFill>
                <a:effectLst/>
                <a:ea typeface="ＭＳ Ｐゴシック" charset="0"/>
              </a:rPr>
              <a:t>14 </a:t>
            </a:r>
            <a:r>
              <a:rPr lang="en-US" dirty="0">
                <a:solidFill>
                  <a:srgbClr val="FFFFFF"/>
                </a:solidFill>
                <a:effectLst/>
                <a:ea typeface="ＭＳ Ｐゴシック" charset="0"/>
              </a:rPr>
              <a:t>times </a:t>
            </a:r>
            <a:r>
              <a:rPr lang="en-US" dirty="0" smtClean="0">
                <a:solidFill>
                  <a:srgbClr val="FFFFFF"/>
                </a:solidFill>
                <a:effectLst/>
                <a:ea typeface="ＭＳ Ｐゴシック" charset="0"/>
              </a:rPr>
              <a:t>making </a:t>
            </a:r>
            <a:r>
              <a:rPr lang="en-US" dirty="0">
                <a:solidFill>
                  <a:srgbClr val="FFFFFF"/>
                </a:solidFill>
                <a:effectLst/>
                <a:ea typeface="ＭＳ Ｐゴシック" charset="0"/>
              </a:rPr>
              <a:t>the book a model for worship.  It especially parallels Ezekiel in its </a:t>
            </a:r>
            <a:r>
              <a:rPr lang="en-US" dirty="0" smtClean="0">
                <a:solidFill>
                  <a:srgbClr val="FFFFFF"/>
                </a:solidFill>
                <a:effectLst/>
                <a:ea typeface="ＭＳ Ｐゴシック" charset="0"/>
              </a:rPr>
              <a:t>worship.</a:t>
            </a:r>
            <a:endParaRPr lang="en-US" dirty="0">
              <a:solidFill>
                <a:srgbClr val="FFFFFF"/>
              </a:solidFill>
              <a:effectLst>
                <a:glow rad="266700">
                  <a:srgbClr val="000000">
                    <a:alpha val="75000"/>
                  </a:srgbClr>
                </a:glow>
              </a:effectLst>
              <a:ea typeface="ＭＳ Ｐゴシック" charset="0"/>
            </a:endParaRPr>
          </a:p>
        </p:txBody>
      </p:sp>
    </p:spTree>
    <p:extLst>
      <p:ext uri="{BB962C8B-B14F-4D97-AF65-F5344CB8AC3E}">
        <p14:creationId xmlns:p14="http://schemas.microsoft.com/office/powerpoint/2010/main" val="25291437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r>
              <a:rPr lang="en-US" dirty="0">
                <a:effectLst>
                  <a:glow rad="241300">
                    <a:schemeClr val="tx1"/>
                  </a:glow>
                </a:effectLst>
              </a:rPr>
              <a:t>Characteristics</a:t>
            </a:r>
          </a:p>
        </p:txBody>
      </p:sp>
      <p:sp>
        <p:nvSpPr>
          <p:cNvPr id="5" name="Text Box 1034"/>
          <p:cNvSpPr txBox="1">
            <a:spLocks noChangeArrowheads="1"/>
          </p:cNvSpPr>
          <p:nvPr/>
        </p:nvSpPr>
        <p:spPr bwMode="auto">
          <a:xfrm>
            <a:off x="8105915" y="30024"/>
            <a:ext cx="982870" cy="463846"/>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FFFFFF"/>
                </a:solidFill>
                <a:effectLst>
                  <a:outerShdw blurRad="38100" dist="38100" dir="2700000" algn="tl">
                    <a:srgbClr val="4E5B6F"/>
                  </a:outerShdw>
                </a:effectLst>
                <a:latin typeface="Arial" charset="0"/>
                <a:cs typeface="Arial" charset="0"/>
              </a:rPr>
              <a:t>322</a:t>
            </a:r>
          </a:p>
        </p:txBody>
      </p:sp>
      <p:sp>
        <p:nvSpPr>
          <p:cNvPr id="3" name="TextBox 2"/>
          <p:cNvSpPr txBox="1"/>
          <p:nvPr/>
        </p:nvSpPr>
        <p:spPr>
          <a:xfrm>
            <a:off x="185860" y="1027556"/>
            <a:ext cx="8456701" cy="1384995"/>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defTabSz="914400" eaLnBrk="0" fontAlgn="base" hangingPunct="0">
              <a:spcBef>
                <a:spcPct val="0"/>
              </a:spcBef>
              <a:spcAft>
                <a:spcPct val="0"/>
              </a:spcAft>
            </a:pPr>
            <a:r>
              <a:rPr lang="en-US" dirty="0">
                <a:solidFill>
                  <a:srgbClr val="FFFFFF"/>
                </a:solidFill>
                <a:effectLst>
                  <a:glow rad="241300">
                    <a:srgbClr val="000000">
                      <a:alpha val="75000"/>
                    </a:srgbClr>
                  </a:glow>
                </a:effectLst>
                <a:ea typeface="ＭＳ Ｐゴシック" charset="0"/>
              </a:rPr>
              <a:t>K.	This is the only book in the Bible that promises a special </a:t>
            </a:r>
            <a:r>
              <a:rPr lang="en-US" dirty="0">
                <a:solidFill>
                  <a:srgbClr val="FFFF00"/>
                </a:solidFill>
                <a:effectLst>
                  <a:glow rad="241300">
                    <a:srgbClr val="000000">
                      <a:alpha val="75000"/>
                    </a:srgbClr>
                  </a:glow>
                </a:effectLst>
                <a:ea typeface="ＭＳ Ｐゴシック" charset="0"/>
              </a:rPr>
              <a:t>blessing for reading</a:t>
            </a:r>
            <a:r>
              <a:rPr lang="en-US" dirty="0">
                <a:solidFill>
                  <a:srgbClr val="FFFFFF"/>
                </a:solidFill>
                <a:effectLst>
                  <a:glow rad="241300">
                    <a:srgbClr val="000000">
                      <a:alpha val="75000"/>
                    </a:srgbClr>
                  </a:glow>
                </a:effectLst>
                <a:ea typeface="ＭＳ Ｐゴシック" charset="0"/>
              </a:rPr>
              <a:t> it (1:3).</a:t>
            </a:r>
          </a:p>
        </p:txBody>
      </p:sp>
    </p:spTree>
    <p:extLst>
      <p:ext uri="{BB962C8B-B14F-4D97-AF65-F5344CB8AC3E}">
        <p14:creationId xmlns:p14="http://schemas.microsoft.com/office/powerpoint/2010/main" val="3462223207"/>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Picture 3" descr="rev 20 jesus-thomas_caravaggi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609"/>
            <a:ext cx="9144000" cy="6688183"/>
          </a:xfrm>
          <a:prstGeom prst="rect">
            <a:avLst/>
          </a:prstGeom>
        </p:spPr>
      </p:pic>
      <p:sp>
        <p:nvSpPr>
          <p:cNvPr id="2" name="Title 1"/>
          <p:cNvSpPr>
            <a:spLocks noGrp="1"/>
          </p:cNvSpPr>
          <p:nvPr>
            <p:ph type="title"/>
          </p:nvPr>
        </p:nvSpPr>
        <p:spPr>
          <a:xfrm>
            <a:off x="37728" y="44624"/>
            <a:ext cx="9070776" cy="915728"/>
          </a:xfrm>
        </p:spPr>
        <p:txBody>
          <a:bodyPr/>
          <a:lstStyle/>
          <a:p>
            <a:r>
              <a:rPr lang="en-US" dirty="0" smtClean="0">
                <a:effectLst>
                  <a:glow rad="241300">
                    <a:schemeClr val="tx1"/>
                  </a:glow>
                </a:effectLst>
              </a:rPr>
              <a:t>Characteristics</a:t>
            </a:r>
            <a:endParaRPr lang="en-US" dirty="0">
              <a:effectLst>
                <a:glow rad="241300">
                  <a:schemeClr val="tx1"/>
                </a:glow>
              </a:effectLst>
            </a:endParaRPr>
          </a:p>
        </p:txBody>
      </p:sp>
      <p:sp>
        <p:nvSpPr>
          <p:cNvPr id="5" name="Text Box 1034"/>
          <p:cNvSpPr txBox="1">
            <a:spLocks noChangeArrowheads="1"/>
          </p:cNvSpPr>
          <p:nvPr/>
        </p:nvSpPr>
        <p:spPr bwMode="auto">
          <a:xfrm>
            <a:off x="8105915" y="30024"/>
            <a:ext cx="982870" cy="463846"/>
          </a:xfrm>
          <a:prstGeom prst="rect">
            <a:avLst/>
          </a:prstGeom>
          <a:no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en-US" b="1" dirty="0" smtClean="0">
                <a:solidFill>
                  <a:srgbClr val="FFFFFF"/>
                </a:solidFill>
                <a:effectLst>
                  <a:glow rad="241300">
                    <a:srgbClr val="000000"/>
                  </a:glow>
                  <a:outerShdw blurRad="38100" dist="38100" dir="2700000" algn="tl">
                    <a:srgbClr val="4E5B6F"/>
                  </a:outerShdw>
                </a:effectLst>
                <a:latin typeface="Arial" charset="0"/>
                <a:cs typeface="Arial" charset="0"/>
              </a:rPr>
              <a:t>322</a:t>
            </a:r>
          </a:p>
        </p:txBody>
      </p:sp>
      <p:sp>
        <p:nvSpPr>
          <p:cNvPr id="3" name="TextBox 2"/>
          <p:cNvSpPr txBox="1"/>
          <p:nvPr/>
        </p:nvSpPr>
        <p:spPr>
          <a:xfrm>
            <a:off x="302955" y="4674282"/>
            <a:ext cx="8456701" cy="1384995"/>
          </a:xfrm>
          <a:prstGeom prst="rect">
            <a:avLst/>
          </a:prstGeom>
          <a:noFill/>
        </p:spPr>
        <p:txBody>
          <a:bodyPr wrap="square" rtlCol="0">
            <a:spAutoFit/>
          </a:bodyPr>
          <a:lstStyle>
            <a:defPPr>
              <a:defRPr lang="en-US"/>
            </a:defPPr>
            <a:lvl1pPr marL="541338" indent="-541338">
              <a:defRPr sz="2800" b="1">
                <a:solidFill>
                  <a:schemeClr val="bg1"/>
                </a:solidFill>
                <a:effectLst>
                  <a:glow rad="266700">
                    <a:schemeClr val="tx1">
                      <a:alpha val="75000"/>
                    </a:schemeClr>
                  </a:glow>
                </a:effectLst>
                <a:latin typeface="Arial"/>
                <a:cs typeface="Arial"/>
              </a:defRPr>
            </a:lvl1pPr>
          </a:lstStyle>
          <a:p>
            <a:pPr defTabSz="914400" eaLnBrk="0" fontAlgn="base" hangingPunct="0">
              <a:spcBef>
                <a:spcPct val="0"/>
              </a:spcBef>
              <a:spcAft>
                <a:spcPct val="0"/>
              </a:spcAft>
            </a:pPr>
            <a:r>
              <a:rPr lang="en-US" dirty="0">
                <a:solidFill>
                  <a:srgbClr val="FFFFFF"/>
                </a:solidFill>
                <a:effectLst>
                  <a:glow rad="241300">
                    <a:srgbClr val="000000">
                      <a:alpha val="75000"/>
                    </a:srgbClr>
                  </a:glow>
                </a:effectLst>
                <a:ea typeface="ＭＳ Ｐゴシック" charset="0"/>
              </a:rPr>
              <a:t>L</a:t>
            </a:r>
            <a:r>
              <a:rPr lang="en-US" dirty="0" smtClean="0">
                <a:solidFill>
                  <a:srgbClr val="FFFFFF"/>
                </a:solidFill>
                <a:effectLst>
                  <a:glow rad="241300">
                    <a:srgbClr val="000000">
                      <a:alpha val="75000"/>
                    </a:srgbClr>
                  </a:glow>
                </a:effectLst>
                <a:ea typeface="ＭＳ Ｐゴシック" charset="0"/>
              </a:rPr>
              <a:t>.	</a:t>
            </a:r>
            <a:r>
              <a:rPr lang="en-US" dirty="0">
                <a:solidFill>
                  <a:srgbClr val="FFFFFF"/>
                </a:solidFill>
                <a:effectLst>
                  <a:glow rad="241300">
                    <a:srgbClr val="000000"/>
                  </a:glow>
                </a:effectLst>
                <a:ea typeface="ＭＳ Ｐゴシック" charset="0"/>
              </a:rPr>
              <a:t>This is the only book written by </a:t>
            </a:r>
            <a:r>
              <a:rPr lang="en-US" dirty="0">
                <a:solidFill>
                  <a:srgbClr val="FFFF00"/>
                </a:solidFill>
                <a:effectLst>
                  <a:glow rad="241300">
                    <a:srgbClr val="000000"/>
                  </a:glow>
                </a:effectLst>
                <a:ea typeface="ＭＳ Ｐゴシック" charset="0"/>
              </a:rPr>
              <a:t>John</a:t>
            </a:r>
            <a:r>
              <a:rPr lang="en-US" dirty="0">
                <a:solidFill>
                  <a:srgbClr val="FFFFFF"/>
                </a:solidFill>
                <a:effectLst>
                  <a:glow rad="241300">
                    <a:srgbClr val="000000"/>
                  </a:glow>
                </a:effectLst>
                <a:ea typeface="ＭＳ Ｐゴシック" charset="0"/>
              </a:rPr>
              <a:t> that bears his name in the text itself (1:1, 4, 9).  Titles to NT books were added </a:t>
            </a:r>
            <a:r>
              <a:rPr lang="en-US" dirty="0" smtClean="0">
                <a:solidFill>
                  <a:srgbClr val="FFFFFF"/>
                </a:solidFill>
                <a:effectLst>
                  <a:glow rad="241300">
                    <a:srgbClr val="000000"/>
                  </a:glow>
                </a:effectLst>
                <a:ea typeface="ＭＳ Ｐゴシック" charset="0"/>
              </a:rPr>
              <a:t>later.</a:t>
            </a:r>
            <a:endParaRPr lang="en-US" dirty="0">
              <a:solidFill>
                <a:srgbClr val="FFFFFF"/>
              </a:solidFill>
              <a:effectLst>
                <a:glow rad="241300">
                  <a:srgbClr val="000000"/>
                </a:glow>
              </a:effectLst>
              <a:ea typeface="ＭＳ Ｐゴシック" charset="0"/>
            </a:endParaRPr>
          </a:p>
        </p:txBody>
      </p:sp>
    </p:spTree>
    <p:extLst>
      <p:ext uri="{BB962C8B-B14F-4D97-AF65-F5344CB8AC3E}">
        <p14:creationId xmlns:p14="http://schemas.microsoft.com/office/powerpoint/2010/main" val="2720803413"/>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nvGraphicFramePr>
        <p:xfrm>
          <a:off x="0" y="0"/>
          <a:ext cx="7924800" cy="6946902"/>
        </p:xfrm>
        <a:graphic>
          <a:graphicData uri="http://schemas.openxmlformats.org/drawingml/2006/table">
            <a:tbl>
              <a:tblPr/>
              <a:tblGrid>
                <a:gridCol w="609600"/>
                <a:gridCol w="685800"/>
                <a:gridCol w="609600"/>
                <a:gridCol w="2209800"/>
                <a:gridCol w="685800"/>
                <a:gridCol w="639763"/>
                <a:gridCol w="793750"/>
                <a:gridCol w="881062"/>
                <a:gridCol w="809625"/>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you have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seen"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is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"What </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will take place </a:t>
                      </a:r>
                      <a:r>
                        <a:rPr kumimoji="0" lang="en-US" altLang="ja-JP" sz="1600" b="1" i="0" u="none" strike="noStrike" cap="none" normalizeH="0" baseline="0" dirty="0" smtClean="0">
                          <a:ln>
                            <a:noFill/>
                          </a:ln>
                          <a:solidFill>
                            <a:schemeClr val="tx1"/>
                          </a:solidFill>
                          <a:effectLst/>
                          <a:latin typeface="Arial" charset="0"/>
                          <a:ea typeface="ＭＳ Ｐゴシック" charset="0"/>
                          <a:cs typeface="Times New Roman" charset="0"/>
                        </a:rPr>
                        <a:t>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smtClean="0">
                          <a:ln>
                            <a:noFill/>
                          </a:ln>
                          <a:solidFill>
                            <a:schemeClr val="tx1"/>
                          </a:solidFill>
                          <a:effectLst/>
                          <a:latin typeface="Arial" charset="0"/>
                          <a:ea typeface="ＭＳ Ｐゴシック" charset="0"/>
                          <a:cs typeface="Arial" charset="0"/>
                        </a:rPr>
                        <a:t>s </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smtClean="0">
                <a:solidFill>
                  <a:srgbClr val="FFFFFF"/>
                </a:solidFill>
                <a:latin typeface="Arial" charset="0"/>
                <a:cs typeface="Arial" charset="0"/>
              </a:rPr>
              <a:t>318, 324 M</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4108037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bg>
      <p:bgPr shadeToTitle="1">
        <a:gradFill rotWithShape="1">
          <a:gsLst>
            <a:gs pos="0">
              <a:srgbClr val="008000"/>
            </a:gs>
            <a:gs pos="10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112713" y="4365625"/>
            <a:ext cx="3087687" cy="1800225"/>
          </a:xfrm>
        </p:spPr>
        <p:txBody>
          <a:bodyPr/>
          <a:lstStyle/>
          <a:p>
            <a:r>
              <a:rPr lang="en-GB" sz="5400" b="1" dirty="0">
                <a:solidFill>
                  <a:schemeClr val="bg1"/>
                </a:solidFill>
                <a:latin typeface="Arial" charset="0"/>
                <a:ea typeface="ＭＳ Ｐゴシック" charset="0"/>
                <a:cs typeface="ＭＳ Ｐゴシック" charset="0"/>
              </a:rPr>
              <a:t>Paradise of Eden</a:t>
            </a:r>
          </a:p>
        </p:txBody>
      </p:sp>
      <p:sp>
        <p:nvSpPr>
          <p:cNvPr id="224261" name="Rectangle 5"/>
          <p:cNvSpPr>
            <a:spLocks noChangeArrowheads="1"/>
          </p:cNvSpPr>
          <p:nvPr/>
        </p:nvSpPr>
        <p:spPr bwMode="auto">
          <a:xfrm>
            <a:off x="5715000" y="2924175"/>
            <a:ext cx="3249613" cy="1728788"/>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GB" sz="5400" b="1">
                <a:solidFill>
                  <a:srgbClr val="000066"/>
                </a:solidFill>
                <a:latin typeface="Times New Roman" pitchFamily="-111" charset="0"/>
                <a:ea typeface="ヒラギノ角ゴ Pro W3"/>
                <a:cs typeface="ヒラギノ角ゴ Pro W3"/>
              </a:rPr>
              <a:t>Paradise of God</a:t>
            </a:r>
          </a:p>
        </p:txBody>
      </p:sp>
      <p:pic>
        <p:nvPicPr>
          <p:cNvPr id="224265" name="Picture 9" descr="j017399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925" y="2565400"/>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9" name="Picture 13" descr="The New Jerusalem"/>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5435600" y="44450"/>
            <a:ext cx="3652838" cy="2859088"/>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alpha val="50195"/>
                  </a:srgbClr>
                </a:solidFill>
              </a14:hiddenFill>
            </a:ext>
          </a:extLst>
        </p:spPr>
      </p:pic>
      <p:sp>
        <p:nvSpPr>
          <p:cNvPr id="224264" name="Freeform 8"/>
          <p:cNvSpPr>
            <a:spLocks/>
          </p:cNvSpPr>
          <p:nvPr/>
        </p:nvSpPr>
        <p:spPr bwMode="auto">
          <a:xfrm>
            <a:off x="1649413" y="2870200"/>
            <a:ext cx="4362450" cy="533400"/>
          </a:xfrm>
          <a:custGeom>
            <a:avLst/>
            <a:gdLst>
              <a:gd name="T0" fmla="*/ 2147483647 w 2786"/>
              <a:gd name="T1" fmla="*/ 2147483647 h 1664"/>
              <a:gd name="T2" fmla="*/ 2147483647 w 2786"/>
              <a:gd name="T3" fmla="*/ 2147483647 h 1664"/>
              <a:gd name="T4" fmla="*/ 2147483647 w 2786"/>
              <a:gd name="T5" fmla="*/ 2147483647 h 1664"/>
              <a:gd name="T6" fmla="*/ 2147483647 w 2786"/>
              <a:gd name="T7" fmla="*/ 2147483647 h 1664"/>
              <a:gd name="T8" fmla="*/ 2147483647 w 2786"/>
              <a:gd name="T9" fmla="*/ 2147483647 h 1664"/>
              <a:gd name="T10" fmla="*/ 2147483647 w 2786"/>
              <a:gd name="T11" fmla="*/ 2147483647 h 1664"/>
              <a:gd name="T12" fmla="*/ 2147483647 w 2786"/>
              <a:gd name="T13" fmla="*/ 2147483647 h 1664"/>
              <a:gd name="T14" fmla="*/ 2147483647 w 2786"/>
              <a:gd name="T15" fmla="*/ 2147483647 h 1664"/>
              <a:gd name="T16" fmla="*/ 2147483647 w 2786"/>
              <a:gd name="T17" fmla="*/ 2147483647 h 1664"/>
              <a:gd name="T18" fmla="*/ 2147483647 w 2786"/>
              <a:gd name="T19" fmla="*/ 2147483647 h 1664"/>
              <a:gd name="T20" fmla="*/ 2147483647 w 2786"/>
              <a:gd name="T21" fmla="*/ 2147483647 h 1664"/>
              <a:gd name="T22" fmla="*/ 2147483647 w 2786"/>
              <a:gd name="T23" fmla="*/ 2147483647 h 1664"/>
              <a:gd name="T24" fmla="*/ 2147483647 w 2786"/>
              <a:gd name="T25" fmla="*/ 2147483647 h 1664"/>
              <a:gd name="T26" fmla="*/ 2147483647 w 2786"/>
              <a:gd name="T27" fmla="*/ 2147483647 h 1664"/>
              <a:gd name="T28" fmla="*/ 2147483647 w 2786"/>
              <a:gd name="T29" fmla="*/ 2147483647 h 1664"/>
              <a:gd name="T30" fmla="*/ 2147483647 w 2786"/>
              <a:gd name="T31" fmla="*/ 2147483647 h 1664"/>
              <a:gd name="T32" fmla="*/ 2147483647 w 2786"/>
              <a:gd name="T33" fmla="*/ 2147483647 h 1664"/>
              <a:gd name="T34" fmla="*/ 2147483647 w 2786"/>
              <a:gd name="T35" fmla="*/ 2147483647 h 1664"/>
              <a:gd name="T36" fmla="*/ 2147483647 w 2786"/>
              <a:gd name="T37" fmla="*/ 2147483647 h 1664"/>
              <a:gd name="T38" fmla="*/ 2147483647 w 2786"/>
              <a:gd name="T39" fmla="*/ 2147483647 h 1664"/>
              <a:gd name="T40" fmla="*/ 2147483647 w 2786"/>
              <a:gd name="T41" fmla="*/ 2147483647 h 1664"/>
              <a:gd name="T42" fmla="*/ 2147483647 w 2786"/>
              <a:gd name="T43" fmla="*/ 2147483647 h 1664"/>
              <a:gd name="T44" fmla="*/ 2147483647 w 2786"/>
              <a:gd name="T45" fmla="*/ 2147483647 h 1664"/>
              <a:gd name="T46" fmla="*/ 2147483647 w 2786"/>
              <a:gd name="T47" fmla="*/ 2147483647 h 1664"/>
              <a:gd name="T48" fmla="*/ 2147483647 w 2786"/>
              <a:gd name="T49" fmla="*/ 2147483647 h 1664"/>
              <a:gd name="T50" fmla="*/ 2147483647 w 2786"/>
              <a:gd name="T51" fmla="*/ 2147483647 h 1664"/>
              <a:gd name="T52" fmla="*/ 2147483647 w 2786"/>
              <a:gd name="T53" fmla="*/ 2147483647 h 1664"/>
              <a:gd name="T54" fmla="*/ 2147483647 w 2786"/>
              <a:gd name="T55" fmla="*/ 2147483647 h 1664"/>
              <a:gd name="T56" fmla="*/ 2147483647 w 2786"/>
              <a:gd name="T57" fmla="*/ 2147483647 h 1664"/>
              <a:gd name="T58" fmla="*/ 2147483647 w 2786"/>
              <a:gd name="T59" fmla="*/ 2147483647 h 1664"/>
              <a:gd name="T60" fmla="*/ 2147483647 w 2786"/>
              <a:gd name="T61" fmla="*/ 2147483647 h 1664"/>
              <a:gd name="T62" fmla="*/ 2147483647 w 2786"/>
              <a:gd name="T63" fmla="*/ 2147483647 h 1664"/>
              <a:gd name="T64" fmla="*/ 2147483647 w 2786"/>
              <a:gd name="T65" fmla="*/ 2147483647 h 1664"/>
              <a:gd name="T66" fmla="*/ 2147483647 w 2786"/>
              <a:gd name="T67" fmla="*/ 2147483647 h 1664"/>
              <a:gd name="T68" fmla="*/ 2147483647 w 2786"/>
              <a:gd name="T69" fmla="*/ 2147483647 h 1664"/>
              <a:gd name="T70" fmla="*/ 2147483647 w 2786"/>
              <a:gd name="T71" fmla="*/ 2147483647 h 16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86"/>
              <a:gd name="T109" fmla="*/ 0 h 1664"/>
              <a:gd name="T110" fmla="*/ 2786 w 2786"/>
              <a:gd name="T111" fmla="*/ 1664 h 16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86" h="1664">
                <a:moveTo>
                  <a:pt x="17" y="60"/>
                </a:moveTo>
                <a:cubicBezTo>
                  <a:pt x="14" y="47"/>
                  <a:pt x="0" y="33"/>
                  <a:pt x="7" y="22"/>
                </a:cubicBezTo>
                <a:cubicBezTo>
                  <a:pt x="21" y="0"/>
                  <a:pt x="83" y="19"/>
                  <a:pt x="94" y="22"/>
                </a:cubicBezTo>
                <a:cubicBezTo>
                  <a:pt x="171" y="40"/>
                  <a:pt x="231" y="70"/>
                  <a:pt x="286" y="128"/>
                </a:cubicBezTo>
                <a:cubicBezTo>
                  <a:pt x="292" y="147"/>
                  <a:pt x="299" y="166"/>
                  <a:pt x="305" y="185"/>
                </a:cubicBezTo>
                <a:cubicBezTo>
                  <a:pt x="308" y="195"/>
                  <a:pt x="315" y="214"/>
                  <a:pt x="315" y="214"/>
                </a:cubicBezTo>
                <a:cubicBezTo>
                  <a:pt x="318" y="414"/>
                  <a:pt x="178" y="779"/>
                  <a:pt x="430" y="857"/>
                </a:cubicBezTo>
                <a:cubicBezTo>
                  <a:pt x="526" y="850"/>
                  <a:pt x="638" y="882"/>
                  <a:pt x="718" y="828"/>
                </a:cubicBezTo>
                <a:cubicBezTo>
                  <a:pt x="794" y="776"/>
                  <a:pt x="818" y="715"/>
                  <a:pt x="919" y="684"/>
                </a:cubicBezTo>
                <a:cubicBezTo>
                  <a:pt x="993" y="661"/>
                  <a:pt x="1066" y="638"/>
                  <a:pt x="1140" y="617"/>
                </a:cubicBezTo>
                <a:cubicBezTo>
                  <a:pt x="1182" y="620"/>
                  <a:pt x="1225" y="616"/>
                  <a:pt x="1265" y="627"/>
                </a:cubicBezTo>
                <a:cubicBezTo>
                  <a:pt x="1288" y="633"/>
                  <a:pt x="1299" y="707"/>
                  <a:pt x="1303" y="723"/>
                </a:cubicBezTo>
                <a:cubicBezTo>
                  <a:pt x="1310" y="880"/>
                  <a:pt x="1314" y="1036"/>
                  <a:pt x="1323" y="1193"/>
                </a:cubicBezTo>
                <a:cubicBezTo>
                  <a:pt x="1326" y="1239"/>
                  <a:pt x="1369" y="1251"/>
                  <a:pt x="1409" y="1270"/>
                </a:cubicBezTo>
                <a:cubicBezTo>
                  <a:pt x="1483" y="1305"/>
                  <a:pt x="1570" y="1318"/>
                  <a:pt x="1649" y="1337"/>
                </a:cubicBezTo>
                <a:cubicBezTo>
                  <a:pt x="1720" y="1334"/>
                  <a:pt x="1801" y="1357"/>
                  <a:pt x="1860" y="1318"/>
                </a:cubicBezTo>
                <a:cubicBezTo>
                  <a:pt x="1953" y="1255"/>
                  <a:pt x="2008" y="1143"/>
                  <a:pt x="2119" y="1107"/>
                </a:cubicBezTo>
                <a:cubicBezTo>
                  <a:pt x="2162" y="1228"/>
                  <a:pt x="2187" y="1353"/>
                  <a:pt x="2235" y="1472"/>
                </a:cubicBezTo>
                <a:cubicBezTo>
                  <a:pt x="2261" y="1535"/>
                  <a:pt x="2234" y="1537"/>
                  <a:pt x="2273" y="1568"/>
                </a:cubicBezTo>
                <a:cubicBezTo>
                  <a:pt x="2303" y="1592"/>
                  <a:pt x="2297" y="1584"/>
                  <a:pt x="2331" y="1596"/>
                </a:cubicBezTo>
                <a:cubicBezTo>
                  <a:pt x="2514" y="1663"/>
                  <a:pt x="2426" y="1645"/>
                  <a:pt x="2551" y="1664"/>
                </a:cubicBezTo>
                <a:cubicBezTo>
                  <a:pt x="2577" y="1661"/>
                  <a:pt x="2604" y="1664"/>
                  <a:pt x="2628" y="1654"/>
                </a:cubicBezTo>
                <a:cubicBezTo>
                  <a:pt x="2639" y="1650"/>
                  <a:pt x="2642" y="1635"/>
                  <a:pt x="2647" y="1625"/>
                </a:cubicBezTo>
                <a:cubicBezTo>
                  <a:pt x="2652" y="1616"/>
                  <a:pt x="2652" y="1605"/>
                  <a:pt x="2657" y="1596"/>
                </a:cubicBezTo>
                <a:cubicBezTo>
                  <a:pt x="2668" y="1576"/>
                  <a:pt x="2682" y="1558"/>
                  <a:pt x="2695" y="1539"/>
                </a:cubicBezTo>
                <a:cubicBezTo>
                  <a:pt x="2719" y="1424"/>
                  <a:pt x="2690" y="1565"/>
                  <a:pt x="2715" y="1433"/>
                </a:cubicBezTo>
                <a:cubicBezTo>
                  <a:pt x="2724" y="1385"/>
                  <a:pt x="2743" y="1289"/>
                  <a:pt x="2743" y="1289"/>
                </a:cubicBezTo>
                <a:cubicBezTo>
                  <a:pt x="2739" y="1059"/>
                  <a:pt x="2786" y="773"/>
                  <a:pt x="2657" y="560"/>
                </a:cubicBezTo>
                <a:cubicBezTo>
                  <a:pt x="2651" y="534"/>
                  <a:pt x="2644" y="509"/>
                  <a:pt x="2638" y="483"/>
                </a:cubicBezTo>
                <a:cubicBezTo>
                  <a:pt x="2634" y="467"/>
                  <a:pt x="2610" y="465"/>
                  <a:pt x="2599" y="454"/>
                </a:cubicBezTo>
                <a:cubicBezTo>
                  <a:pt x="2568" y="423"/>
                  <a:pt x="2554" y="401"/>
                  <a:pt x="2532" y="368"/>
                </a:cubicBezTo>
                <a:cubicBezTo>
                  <a:pt x="2516" y="299"/>
                  <a:pt x="2532" y="254"/>
                  <a:pt x="2561" y="195"/>
                </a:cubicBezTo>
                <a:cubicBezTo>
                  <a:pt x="2566" y="186"/>
                  <a:pt x="2565" y="174"/>
                  <a:pt x="2571" y="166"/>
                </a:cubicBezTo>
                <a:cubicBezTo>
                  <a:pt x="2584" y="150"/>
                  <a:pt x="2606" y="144"/>
                  <a:pt x="2619" y="128"/>
                </a:cubicBezTo>
                <a:cubicBezTo>
                  <a:pt x="2652" y="88"/>
                  <a:pt x="2620" y="105"/>
                  <a:pt x="2667" y="89"/>
                </a:cubicBezTo>
                <a:cubicBezTo>
                  <a:pt x="2673" y="79"/>
                  <a:pt x="2686" y="60"/>
                  <a:pt x="2686" y="60"/>
                </a:cubicBezTo>
              </a:path>
            </a:pathLst>
          </a:custGeom>
          <a:noFill/>
          <a:ln w="76200">
            <a:solidFill>
              <a:schemeClr val="tx2"/>
            </a:solidFill>
            <a:round/>
            <a:headEnd/>
            <a:tailEnd type="stealth"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 name="Text Box 7"/>
          <p:cNvSpPr txBox="1">
            <a:spLocks noChangeArrowheads="1"/>
          </p:cNvSpPr>
          <p:nvPr/>
        </p:nvSpPr>
        <p:spPr bwMode="auto">
          <a:xfrm>
            <a:off x="7760311" y="4763"/>
            <a:ext cx="133999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smtClean="0">
                <a:solidFill>
                  <a:srgbClr val="000000"/>
                </a:solidFill>
                <a:latin typeface="Arial" charset="0"/>
                <a:cs typeface="Arial" charset="0"/>
              </a:rPr>
              <a:t>325 N</a:t>
            </a:r>
            <a:endParaRPr lang="en-US" sz="2000" b="1" dirty="0">
              <a:solidFill>
                <a:srgbClr val="000000"/>
              </a:solidFill>
              <a:latin typeface="Arial" charset="0"/>
              <a:cs typeface="Arial" charset="0"/>
            </a:endParaRPr>
          </a:p>
        </p:txBody>
      </p:sp>
    </p:spTree>
    <p:extLst>
      <p:ext uri="{BB962C8B-B14F-4D97-AF65-F5344CB8AC3E}">
        <p14:creationId xmlns:p14="http://schemas.microsoft.com/office/powerpoint/2010/main" val="3070818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24258"/>
                                        </p:tgtEl>
                                        <p:attrNameLst>
                                          <p:attrName>style.visibility</p:attrName>
                                        </p:attrNameLst>
                                      </p:cBhvr>
                                      <p:to>
                                        <p:strVal val="visible"/>
                                      </p:to>
                                    </p:set>
                                    <p:animEffect transition="in" filter="dissolve">
                                      <p:cBhvr>
                                        <p:cTn id="7" dur="500"/>
                                        <p:tgtEl>
                                          <p:spTgt spid="224258"/>
                                        </p:tgtEl>
                                      </p:cBhvr>
                                    </p:animEffect>
                                  </p:childTnLst>
                                </p:cTn>
                              </p:par>
                              <p:par>
                                <p:cTn id="8" presetID="9" presetClass="entr" presetSubtype="0" fill="hold" nodeType="withEffect">
                                  <p:stCondLst>
                                    <p:cond delay="0"/>
                                  </p:stCondLst>
                                  <p:childTnLst>
                                    <p:set>
                                      <p:cBhvr>
                                        <p:cTn id="9" dur="1" fill="hold">
                                          <p:stCondLst>
                                            <p:cond delay="0"/>
                                          </p:stCondLst>
                                        </p:cTn>
                                        <p:tgtEl>
                                          <p:spTgt spid="224265"/>
                                        </p:tgtEl>
                                        <p:attrNameLst>
                                          <p:attrName>style.visibility</p:attrName>
                                        </p:attrNameLst>
                                      </p:cBhvr>
                                      <p:to>
                                        <p:strVal val="visible"/>
                                      </p:to>
                                    </p:set>
                                    <p:animEffect transition="in" filter="dissolve">
                                      <p:cBhvr>
                                        <p:cTn id="10" dur="500"/>
                                        <p:tgtEl>
                                          <p:spTgt spid="2242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4264"/>
                                        </p:tgtEl>
                                        <p:attrNameLst>
                                          <p:attrName>style.visibility</p:attrName>
                                        </p:attrNameLst>
                                      </p:cBhvr>
                                      <p:to>
                                        <p:strVal val="visible"/>
                                      </p:to>
                                    </p:set>
                                    <p:animEffect transition="in" filter="wipe(left)">
                                      <p:cBhvr>
                                        <p:cTn id="15" dur="2000"/>
                                        <p:tgtEl>
                                          <p:spTgt spid="2242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nodeType="clickEffect">
                                  <p:stCondLst>
                                    <p:cond delay="0"/>
                                  </p:stCondLst>
                                  <p:childTnLst>
                                    <p:set>
                                      <p:cBhvr>
                                        <p:cTn id="19" dur="1" fill="hold">
                                          <p:stCondLst>
                                            <p:cond delay="0"/>
                                          </p:stCondLst>
                                        </p:cTn>
                                        <p:tgtEl>
                                          <p:spTgt spid="224269"/>
                                        </p:tgtEl>
                                        <p:attrNameLst>
                                          <p:attrName>style.visibility</p:attrName>
                                        </p:attrNameLst>
                                      </p:cBhvr>
                                      <p:to>
                                        <p:strVal val="visible"/>
                                      </p:to>
                                    </p:set>
                                    <p:animEffect transition="in" filter="box(out)">
                                      <p:cBhvr>
                                        <p:cTn id="20" dur="500"/>
                                        <p:tgtEl>
                                          <p:spTgt spid="224269"/>
                                        </p:tgtEl>
                                      </p:cBhvr>
                                    </p:animEffect>
                                  </p:childTnLst>
                                </p:cTn>
                              </p:par>
                              <p:par>
                                <p:cTn id="21" presetID="32" presetClass="emph" presetSubtype="0" fill="hold" nodeType="withEffect">
                                  <p:stCondLst>
                                    <p:cond delay="0"/>
                                  </p:stCondLst>
                                  <p:childTnLst>
                                    <p:animClr clrSpc="rgb" dir="cw">
                                      <p:cBhvr override="childStyle">
                                        <p:cTn id="22" dur="100" fill="hold"/>
                                        <p:tgtEl>
                                          <p:spTgt spid="224269"/>
                                        </p:tgtEl>
                                        <p:attrNameLst>
                                          <p:attrName>style.color</p:attrName>
                                        </p:attrNameLst>
                                      </p:cBhvr>
                                      <p:to>
                                        <a:schemeClr val="accent2"/>
                                      </p:to>
                                    </p:animClr>
                                    <p:animClr clrSpc="rgb" dir="cw">
                                      <p:cBhvr>
                                        <p:cTn id="23" dur="100" fill="hold"/>
                                        <p:tgtEl>
                                          <p:spTgt spid="224269"/>
                                        </p:tgtEl>
                                        <p:attrNameLst>
                                          <p:attrName>fillcolor</p:attrName>
                                        </p:attrNameLst>
                                      </p:cBhvr>
                                      <p:to>
                                        <a:schemeClr val="accent2"/>
                                      </p:to>
                                    </p:animClr>
                                    <p:set>
                                      <p:cBhvr>
                                        <p:cTn id="24" dur="100" fill="hold"/>
                                        <p:tgtEl>
                                          <p:spTgt spid="224269"/>
                                        </p:tgtEl>
                                        <p:attrNameLst>
                                          <p:attrName>fill.type</p:attrName>
                                        </p:attrNameLst>
                                      </p:cBhvr>
                                      <p:to>
                                        <p:strVal val="solid"/>
                                      </p:to>
                                    </p:set>
                                    <p:set>
                                      <p:cBhvr>
                                        <p:cTn id="25" dur="100" fill="hold"/>
                                        <p:tgtEl>
                                          <p:spTgt spid="224269"/>
                                        </p:tgtEl>
                                        <p:attrNameLst>
                                          <p:attrName>fill.on</p:attrName>
                                        </p:attrNameLst>
                                      </p:cBhvr>
                                      <p:to>
                                        <p:strVal val="true"/>
                                      </p:to>
                                    </p:set>
                                    <p:animRot by="120000">
                                      <p:cBhvr>
                                        <p:cTn id="26" dur="100" fill="hold">
                                          <p:stCondLst>
                                            <p:cond delay="0"/>
                                          </p:stCondLst>
                                        </p:cTn>
                                        <p:tgtEl>
                                          <p:spTgt spid="224269"/>
                                        </p:tgtEl>
                                        <p:attrNameLst>
                                          <p:attrName>r</p:attrName>
                                        </p:attrNameLst>
                                      </p:cBhvr>
                                    </p:animRot>
                                    <p:animRot by="-240000">
                                      <p:cBhvr>
                                        <p:cTn id="27" dur="200" fill="hold">
                                          <p:stCondLst>
                                            <p:cond delay="200"/>
                                          </p:stCondLst>
                                        </p:cTn>
                                        <p:tgtEl>
                                          <p:spTgt spid="224269"/>
                                        </p:tgtEl>
                                        <p:attrNameLst>
                                          <p:attrName>r</p:attrName>
                                        </p:attrNameLst>
                                      </p:cBhvr>
                                    </p:animRot>
                                    <p:animRot by="240000">
                                      <p:cBhvr>
                                        <p:cTn id="28" dur="200" fill="hold">
                                          <p:stCondLst>
                                            <p:cond delay="400"/>
                                          </p:stCondLst>
                                        </p:cTn>
                                        <p:tgtEl>
                                          <p:spTgt spid="224269"/>
                                        </p:tgtEl>
                                        <p:attrNameLst>
                                          <p:attrName>r</p:attrName>
                                        </p:attrNameLst>
                                      </p:cBhvr>
                                    </p:animRot>
                                    <p:animRot by="-240000">
                                      <p:cBhvr>
                                        <p:cTn id="29" dur="200" fill="hold">
                                          <p:stCondLst>
                                            <p:cond delay="600"/>
                                          </p:stCondLst>
                                        </p:cTn>
                                        <p:tgtEl>
                                          <p:spTgt spid="224269"/>
                                        </p:tgtEl>
                                        <p:attrNameLst>
                                          <p:attrName>r</p:attrName>
                                        </p:attrNameLst>
                                      </p:cBhvr>
                                    </p:animRot>
                                    <p:animRot by="120000">
                                      <p:cBhvr>
                                        <p:cTn id="30" dur="200" fill="hold">
                                          <p:stCondLst>
                                            <p:cond delay="800"/>
                                          </p:stCondLst>
                                        </p:cTn>
                                        <p:tgtEl>
                                          <p:spTgt spid="224269"/>
                                        </p:tgtEl>
                                        <p:attrNameLst>
                                          <p:attrName>r</p:attrName>
                                        </p:attrNameLst>
                                      </p:cBhvr>
                                    </p:animRot>
                                  </p:childTnLst>
                                </p:cTn>
                              </p:par>
                              <p:par>
                                <p:cTn id="31" presetID="25" presetClass="entr" presetSubtype="0" fill="hold" grpId="0" nodeType="withEffect">
                                  <p:stCondLst>
                                    <p:cond delay="0"/>
                                  </p:stCondLst>
                                  <p:childTnLst>
                                    <p:set>
                                      <p:cBhvr>
                                        <p:cTn id="32" dur="1" fill="hold">
                                          <p:stCondLst>
                                            <p:cond delay="0"/>
                                          </p:stCondLst>
                                        </p:cTn>
                                        <p:tgtEl>
                                          <p:spTgt spid="224261"/>
                                        </p:tgtEl>
                                        <p:attrNameLst>
                                          <p:attrName>style.visibility</p:attrName>
                                        </p:attrNameLst>
                                      </p:cBhvr>
                                      <p:to>
                                        <p:strVal val="visible"/>
                                      </p:to>
                                    </p:set>
                                    <p:anim calcmode="lin" valueType="num">
                                      <p:cBhvr>
                                        <p:cTn id="33" dur="500" decel="50000" fill="hold">
                                          <p:stCondLst>
                                            <p:cond delay="0"/>
                                          </p:stCondLst>
                                        </p:cTn>
                                        <p:tgtEl>
                                          <p:spTgt spid="22426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2426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24261"/>
                                        </p:tgtEl>
                                        <p:attrNameLst>
                                          <p:attrName>ppt_w</p:attrName>
                                        </p:attrNameLst>
                                      </p:cBhvr>
                                      <p:tavLst>
                                        <p:tav tm="0">
                                          <p:val>
                                            <p:strVal val="#ppt_w*.05"/>
                                          </p:val>
                                        </p:tav>
                                        <p:tav tm="100000">
                                          <p:val>
                                            <p:strVal val="#ppt_w"/>
                                          </p:val>
                                        </p:tav>
                                      </p:tavLst>
                                    </p:anim>
                                    <p:anim calcmode="lin" valueType="num">
                                      <p:cBhvr>
                                        <p:cTn id="36" dur="1000" fill="hold"/>
                                        <p:tgtEl>
                                          <p:spTgt spid="22426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2426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2426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2426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24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0"/>
      <p:bldP spid="224261" grpId="0"/>
      <p:bldP spid="224264"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27038"/>
            <a:ext cx="9217026" cy="769937"/>
          </a:xfrm>
          <a:solidFill>
            <a:srgbClr val="006600"/>
          </a:solidFill>
          <a:ln w="28575">
            <a:solidFill>
              <a:srgbClr val="FFFF00"/>
            </a:solidFill>
          </a:ln>
        </p:spPr>
        <p:txBody>
          <a:bodyPr>
            <a:spAutoFit/>
          </a:bodyPr>
          <a:lstStyle/>
          <a:p>
            <a:pPr>
              <a:defRPr/>
            </a:pPr>
            <a:r>
              <a:rPr lang="en-US" b="1" dirty="0" smtClean="0">
                <a:solidFill>
                  <a:srgbClr val="FFFF66"/>
                </a:solidFill>
                <a:effectLst>
                  <a:outerShdw blurRad="38100" dist="38100" dir="2700000" algn="tl">
                    <a:srgbClr val="000000"/>
                  </a:outerShdw>
                </a:effectLst>
                <a:ea typeface="ＭＳ Ｐゴシック" charset="0"/>
              </a:rPr>
              <a:t>Four Views on Revelation 6–18</a:t>
            </a:r>
            <a:endParaRPr lang="en-US" b="1" dirty="0">
              <a:solidFill>
                <a:srgbClr val="FFFF66"/>
              </a:solidFill>
              <a:effectLst>
                <a:outerShdw blurRad="38100" dist="38100" dir="2700000" algn="tl">
                  <a:srgbClr val="000000"/>
                </a:outerShdw>
              </a:effectLst>
              <a:ea typeface="ＭＳ Ｐゴシック" charset="0"/>
            </a:endParaRPr>
          </a:p>
        </p:txBody>
      </p:sp>
      <p:grpSp>
        <p:nvGrpSpPr>
          <p:cNvPr id="2" name="Group 21"/>
          <p:cNvGrpSpPr>
            <a:grpSpLocks/>
          </p:cNvGrpSpPr>
          <p:nvPr/>
        </p:nvGrpSpPr>
        <p:grpSpPr bwMode="auto">
          <a:xfrm>
            <a:off x="611188" y="1989138"/>
            <a:ext cx="7848600" cy="757237"/>
            <a:chOff x="385" y="1253"/>
            <a:chExt cx="4944" cy="477"/>
          </a:xfrm>
        </p:grpSpPr>
        <p:sp>
          <p:nvSpPr>
            <p:cNvPr id="588806" name="Line 6"/>
            <p:cNvSpPr>
              <a:spLocks noChangeShapeType="1"/>
            </p:cNvSpPr>
            <p:nvPr/>
          </p:nvSpPr>
          <p:spPr bwMode="auto">
            <a:xfrm>
              <a:off x="431" y="1730"/>
              <a:ext cx="4898" cy="0"/>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ヒラギノ角ゴ Pro W3"/>
                <a:cs typeface="ヒラギノ角ゴ Pro W3"/>
              </a:endParaRPr>
            </a:p>
          </p:txBody>
        </p:sp>
        <p:grpSp>
          <p:nvGrpSpPr>
            <p:cNvPr id="689167" name="Group 10"/>
            <p:cNvGrpSpPr>
              <a:grpSpLocks/>
            </p:cNvGrpSpPr>
            <p:nvPr/>
          </p:nvGrpSpPr>
          <p:grpSpPr bwMode="auto">
            <a:xfrm>
              <a:off x="385" y="1298"/>
              <a:ext cx="272" cy="408"/>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ヒラギノ角ゴ Pro W3"/>
                  <a:cs typeface="ヒラギノ角ゴ Pro W3"/>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ヒラギノ角ゴ Pro W3"/>
                  <a:cs typeface="ヒラギノ角ゴ Pro W3"/>
                </a:endParaRPr>
              </a:p>
            </p:txBody>
          </p:sp>
        </p:grpSp>
        <p:sp>
          <p:nvSpPr>
            <p:cNvPr id="588811" name="Line 11"/>
            <p:cNvSpPr>
              <a:spLocks noChangeShapeType="1"/>
            </p:cNvSpPr>
            <p:nvPr/>
          </p:nvSpPr>
          <p:spPr bwMode="auto">
            <a:xfrm>
              <a:off x="5239" y="1253"/>
              <a:ext cx="0" cy="453"/>
            </a:xfrm>
            <a:prstGeom prst="line">
              <a:avLst/>
            </a:prstGeom>
            <a:noFill/>
            <a:ln w="57150">
              <a:solidFill>
                <a:srgbClr val="99CCFF"/>
              </a:solidFill>
              <a:round/>
              <a:headEnd/>
              <a:tailEnd type="stealth"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ヒラギノ角ゴ Pro W3"/>
                <a:cs typeface="ヒラギノ角ゴ Pro W3"/>
              </a:endParaRPr>
            </a:p>
          </p:txBody>
        </p:sp>
      </p:grpSp>
      <p:sp>
        <p:nvSpPr>
          <p:cNvPr id="588816" name="Text Box 16"/>
          <p:cNvSpPr txBox="1">
            <a:spLocks noChangeArrowheads="1"/>
          </p:cNvSpPr>
          <p:nvPr/>
        </p:nvSpPr>
        <p:spPr bwMode="auto">
          <a:xfrm rot="5400000">
            <a:off x="26194" y="3726656"/>
            <a:ext cx="2592388" cy="7016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defTabSz="914400" eaLnBrk="0" fontAlgn="base" hangingPunct="0">
              <a:spcBef>
                <a:spcPct val="50000"/>
              </a:spcBef>
              <a:spcAft>
                <a:spcPct val="0"/>
              </a:spcAft>
              <a:defRPr/>
            </a:pPr>
            <a:r>
              <a:rPr lang="en-US" sz="4000" b="1">
                <a:solidFill>
                  <a:srgbClr val="FFFFFF"/>
                </a:solidFill>
                <a:latin typeface="Comic Sans MS" pitchFamily="-111" charset="0"/>
                <a:ea typeface="ヒラギノ角ゴ Pro W3"/>
                <a:cs typeface="ヒラギノ角ゴ Pro W3"/>
              </a:rPr>
              <a:t>Preterist</a:t>
            </a:r>
          </a:p>
        </p:txBody>
      </p:sp>
      <p:sp>
        <p:nvSpPr>
          <p:cNvPr id="588819" name="Text Box 19"/>
          <p:cNvSpPr txBox="1">
            <a:spLocks noChangeArrowheads="1"/>
          </p:cNvSpPr>
          <p:nvPr/>
        </p:nvSpPr>
        <p:spPr bwMode="auto">
          <a:xfrm>
            <a:off x="3018655" y="3213100"/>
            <a:ext cx="3095625" cy="7016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defTabSz="914400" eaLnBrk="0" fontAlgn="base" hangingPunct="0">
              <a:spcBef>
                <a:spcPct val="50000"/>
              </a:spcBef>
              <a:spcAft>
                <a:spcPct val="0"/>
              </a:spcAft>
              <a:defRPr/>
            </a:pPr>
            <a:r>
              <a:rPr lang="en-US" sz="4000" b="1" dirty="0">
                <a:solidFill>
                  <a:srgbClr val="FFFFFF"/>
                </a:solidFill>
                <a:latin typeface="Comic Sans MS" pitchFamily="-111" charset="0"/>
                <a:ea typeface="ヒラギノ角ゴ Pro W3"/>
                <a:cs typeface="ヒラギノ角ゴ Pro W3"/>
              </a:rPr>
              <a:t>Historicist</a:t>
            </a:r>
          </a:p>
        </p:txBody>
      </p:sp>
      <p:sp>
        <p:nvSpPr>
          <p:cNvPr id="588820" name="AutoShape 20"/>
          <p:cNvSpPr>
            <a:spLocks noChangeArrowheads="1"/>
          </p:cNvSpPr>
          <p:nvPr/>
        </p:nvSpPr>
        <p:spPr bwMode="auto">
          <a:xfrm>
            <a:off x="228600" y="5534025"/>
            <a:ext cx="8610600" cy="831850"/>
          </a:xfrm>
          <a:prstGeom prst="leftRightArrow">
            <a:avLst>
              <a:gd name="adj1" fmla="val 50000"/>
              <a:gd name="adj2" fmla="val 207023"/>
            </a:avLst>
          </a:prstGeom>
          <a:solidFill>
            <a:srgbClr val="CCCC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 Box 18"/>
          <p:cNvSpPr txBox="1">
            <a:spLocks noChangeArrowheads="1"/>
          </p:cNvSpPr>
          <p:nvPr/>
        </p:nvSpPr>
        <p:spPr bwMode="auto">
          <a:xfrm>
            <a:off x="1622425" y="2819400"/>
            <a:ext cx="1725613" cy="120173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ヒラギノ角ゴ Pro W3"/>
                <a:cs typeface="ヒラギノ角ゴ Pro W3"/>
              </a:rPr>
              <a:t>Book Written </a:t>
            </a:r>
            <a:br>
              <a:rPr lang="en-US" sz="2400" b="1" dirty="0">
                <a:solidFill>
                  <a:srgbClr val="FFFFFF"/>
                </a:solidFill>
                <a:latin typeface="Comic Sans MS" pitchFamily="-111" charset="0"/>
                <a:ea typeface="ヒラギノ角ゴ Pro W3"/>
                <a:cs typeface="ヒラギノ角ゴ Pro W3"/>
              </a:rPr>
            </a:br>
            <a:r>
              <a:rPr lang="en-US" sz="2400" b="1" dirty="0">
                <a:solidFill>
                  <a:srgbClr val="FFFFFF"/>
                </a:solidFill>
                <a:latin typeface="Comic Sans MS" pitchFamily="-111" charset="0"/>
                <a:ea typeface="ヒラギノ角ゴ Pro W3"/>
                <a:cs typeface="ヒラギノ角ゴ Pro W3"/>
              </a:rPr>
              <a:t>AD 95</a:t>
            </a:r>
          </a:p>
        </p:txBody>
      </p:sp>
      <p:sp>
        <p:nvSpPr>
          <p:cNvPr id="19" name="Text Box 18"/>
          <p:cNvSpPr txBox="1">
            <a:spLocks noChangeArrowheads="1"/>
          </p:cNvSpPr>
          <p:nvPr/>
        </p:nvSpPr>
        <p:spPr bwMode="auto">
          <a:xfrm>
            <a:off x="0" y="1371600"/>
            <a:ext cx="92964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defTabSz="914400" eaLnBrk="0" fontAlgn="base" hangingPunct="0">
              <a:spcBef>
                <a:spcPct val="50000"/>
              </a:spcBef>
              <a:spcAft>
                <a:spcPct val="0"/>
              </a:spcAft>
              <a:defRPr/>
            </a:pPr>
            <a:r>
              <a:rPr lang="en-US" sz="3200" b="1" dirty="0">
                <a:solidFill>
                  <a:srgbClr val="FFFFFF"/>
                </a:solidFill>
                <a:latin typeface="Comic Sans MS" pitchFamily="-111" charset="0"/>
                <a:ea typeface="ヒラギノ角ゴ Pro W3"/>
                <a:cs typeface="ヒラギノ角ゴ Pro W3"/>
              </a:rPr>
              <a:t>Revelation 6–18 depicts which era?</a:t>
            </a:r>
          </a:p>
        </p:txBody>
      </p:sp>
      <p:sp>
        <p:nvSpPr>
          <p:cNvPr id="20" name="Text Box 18"/>
          <p:cNvSpPr txBox="1">
            <a:spLocks noChangeArrowheads="1"/>
          </p:cNvSpPr>
          <p:nvPr/>
        </p:nvSpPr>
        <p:spPr bwMode="auto">
          <a:xfrm>
            <a:off x="6011863" y="2781300"/>
            <a:ext cx="1725612" cy="120173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ヒラギノ角ゴ Pro W3"/>
                <a:cs typeface="ヒラギノ角ゴ Pro W3"/>
              </a:rPr>
              <a:t>Book </a:t>
            </a:r>
            <a:br>
              <a:rPr lang="en-US" sz="2400" b="1" dirty="0">
                <a:solidFill>
                  <a:srgbClr val="FFFFFF"/>
                </a:solidFill>
                <a:latin typeface="Comic Sans MS" pitchFamily="-111" charset="0"/>
                <a:ea typeface="ヒラギノ角ゴ Pro W3"/>
                <a:cs typeface="ヒラギノ角ゴ Pro W3"/>
              </a:rPr>
            </a:br>
            <a:r>
              <a:rPr lang="en-US" sz="2400" b="1" dirty="0">
                <a:solidFill>
                  <a:srgbClr val="FFFFFF"/>
                </a:solidFill>
                <a:latin typeface="Comic Sans MS" pitchFamily="-111" charset="0"/>
                <a:ea typeface="ヒラギノ角ゴ Pro W3"/>
                <a:cs typeface="ヒラギノ角ゴ Pro W3"/>
              </a:rPr>
              <a:t>Read Today</a:t>
            </a:r>
          </a:p>
        </p:txBody>
      </p:sp>
      <p:sp>
        <p:nvSpPr>
          <p:cNvPr id="588817" name="Text Box 17"/>
          <p:cNvSpPr txBox="1">
            <a:spLocks noChangeArrowheads="1"/>
          </p:cNvSpPr>
          <p:nvPr/>
        </p:nvSpPr>
        <p:spPr bwMode="auto">
          <a:xfrm rot="5400000">
            <a:off x="6885782" y="3582194"/>
            <a:ext cx="2160587" cy="7016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defTabSz="914400" eaLnBrk="0" fontAlgn="base" hangingPunct="0">
              <a:spcBef>
                <a:spcPct val="50000"/>
              </a:spcBef>
              <a:spcAft>
                <a:spcPct val="0"/>
              </a:spcAft>
              <a:defRPr/>
            </a:pPr>
            <a:r>
              <a:rPr lang="en-US" sz="4000" b="1" dirty="0">
                <a:solidFill>
                  <a:srgbClr val="FFFFFF"/>
                </a:solidFill>
                <a:latin typeface="Comic Sans MS" pitchFamily="-111" charset="0"/>
                <a:ea typeface="ヒラギノ角ゴ Pro W3"/>
                <a:cs typeface="ヒラギノ角ゴ Pro W3"/>
              </a:rPr>
              <a:t>Futurist</a:t>
            </a:r>
          </a:p>
        </p:txBody>
      </p:sp>
      <p:sp>
        <p:nvSpPr>
          <p:cNvPr id="588818" name="Text Box 18"/>
          <p:cNvSpPr txBox="1">
            <a:spLocks noChangeArrowheads="1"/>
          </p:cNvSpPr>
          <p:nvPr/>
        </p:nvSpPr>
        <p:spPr bwMode="auto">
          <a:xfrm>
            <a:off x="2339751" y="5105400"/>
            <a:ext cx="4453433" cy="709613"/>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4000" b="1" dirty="0">
                <a:solidFill>
                  <a:srgbClr val="FFFFFF"/>
                </a:solidFill>
                <a:latin typeface="Comic Sans MS" pitchFamily="-111" charset="0"/>
                <a:ea typeface="ヒラギノ角ゴ Pro W3"/>
                <a:cs typeface="ヒラギノ角ゴ Pro W3"/>
              </a:rPr>
              <a:t>Idealist</a:t>
            </a:r>
          </a:p>
        </p:txBody>
      </p:sp>
      <p:sp>
        <p:nvSpPr>
          <p:cNvPr id="21" name="Text Box 7"/>
          <p:cNvSpPr txBox="1">
            <a:spLocks noChangeArrowheads="1"/>
          </p:cNvSpPr>
          <p:nvPr/>
        </p:nvSpPr>
        <p:spPr bwMode="auto">
          <a:xfrm>
            <a:off x="7270923" y="4763"/>
            <a:ext cx="1829384"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smtClean="0">
                <a:solidFill>
                  <a:srgbClr val="FFFFFF"/>
                </a:solidFill>
                <a:latin typeface="Arial" charset="0"/>
                <a:cs typeface="Arial" charset="0"/>
              </a:rPr>
              <a:t>325 N, 326</a:t>
            </a:r>
            <a:endParaRPr lang="en-US" sz="2000" b="1" dirty="0">
              <a:solidFill>
                <a:srgbClr val="FFFFFF"/>
              </a:solidFill>
              <a:latin typeface="Arial" charset="0"/>
              <a:cs typeface="Arial" charset="0"/>
            </a:endParaRPr>
          </a:p>
        </p:txBody>
      </p:sp>
    </p:spTree>
    <p:extLst>
      <p:ext uri="{BB962C8B-B14F-4D97-AF65-F5344CB8AC3E}">
        <p14:creationId xmlns:p14="http://schemas.microsoft.com/office/powerpoint/2010/main" val="38518791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8818"/>
                                        </p:tgtEl>
                                        <p:attrNameLst>
                                          <p:attrName>style.visibility</p:attrName>
                                        </p:attrNameLst>
                                      </p:cBhvr>
                                      <p:to>
                                        <p:strVal val="visible"/>
                                      </p:to>
                                    </p:set>
                                    <p:animEffect transition="in" filter="dissolve">
                                      <p:cBhvr>
                                        <p:cTn id="17" dur="500"/>
                                        <p:tgtEl>
                                          <p:spTgt spid="588818"/>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88820"/>
                                        </p:tgtEl>
                                        <p:attrNameLst>
                                          <p:attrName>style.visibility</p:attrName>
                                        </p:attrNameLst>
                                      </p:cBhvr>
                                      <p:to>
                                        <p:strVal val="visible"/>
                                      </p:to>
                                    </p:set>
                                    <p:animEffect transition="in" filter="dissolve">
                                      <p:cBhvr>
                                        <p:cTn id="21" dur="500"/>
                                        <p:tgtEl>
                                          <p:spTgt spid="5888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88816"/>
                                        </p:tgtEl>
                                        <p:attrNameLst>
                                          <p:attrName>style.visibility</p:attrName>
                                        </p:attrNameLst>
                                      </p:cBhvr>
                                      <p:to>
                                        <p:strVal val="visible"/>
                                      </p:to>
                                    </p:set>
                                    <p:animEffect transition="in" filter="dissolve">
                                      <p:cBhvr>
                                        <p:cTn id="34" dur="500"/>
                                        <p:tgtEl>
                                          <p:spTgt spid="5888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88819"/>
                                        </p:tgtEl>
                                        <p:attrNameLst>
                                          <p:attrName>style.visibility</p:attrName>
                                        </p:attrNameLst>
                                      </p:cBhvr>
                                      <p:to>
                                        <p:strVal val="visible"/>
                                      </p:to>
                                    </p:set>
                                    <p:animEffect transition="in" filter="dissolve">
                                      <p:cBhvr>
                                        <p:cTn id="39" dur="500"/>
                                        <p:tgtEl>
                                          <p:spTgt spid="58881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88817"/>
                                        </p:tgtEl>
                                        <p:attrNameLst>
                                          <p:attrName>style.visibility</p:attrName>
                                        </p:attrNameLst>
                                      </p:cBhvr>
                                      <p:to>
                                        <p:strVal val="visible"/>
                                      </p:to>
                                    </p:set>
                                    <p:animEffect transition="in" filter="dissolve">
                                      <p:cBhvr>
                                        <p:cTn id="44" dur="500"/>
                                        <p:tgtEl>
                                          <p:spTgt spid="588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6" grpId="0"/>
      <p:bldP spid="588819" grpId="0"/>
      <p:bldP spid="588820" grpId="0" animBg="1"/>
      <p:bldP spid="18" grpId="0"/>
      <p:bldP spid="19" grpId="0"/>
      <p:bldP spid="20" grpId="0"/>
      <p:bldP spid="588817" grpId="0"/>
      <p:bldP spid="588818"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0274" name="Picture 16" descr="Brown Backgrd.jpg"/>
          <p:cNvPicPr>
            <a:picLocks noChangeAspect="1"/>
          </p:cNvPicPr>
          <p:nvPr/>
        </p:nvPicPr>
        <p:blipFill>
          <a:blip r:embed="rId3"/>
          <a:srcRect/>
          <a:stretch>
            <a:fillRect/>
          </a:stretch>
        </p:blipFill>
        <p:spPr bwMode="auto">
          <a:xfrm>
            <a:off x="-36513" y="0"/>
            <a:ext cx="9288463" cy="697230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pic>
      <p:sp>
        <p:nvSpPr>
          <p:cNvPr id="153603" name="Rectangle 4"/>
          <p:cNvSpPr>
            <a:spLocks noGrp="1" noChangeArrowheads="1"/>
          </p:cNvSpPr>
          <p:nvPr>
            <p:ph type="title"/>
          </p:nvPr>
        </p:nvSpPr>
        <p:spPr>
          <a:xfrm>
            <a:off x="-36513" y="427038"/>
            <a:ext cx="9217026" cy="769937"/>
          </a:xfrm>
          <a:solidFill>
            <a:srgbClr val="006600"/>
          </a:solidFill>
          <a:ln w="28575">
            <a:solidFill>
              <a:srgbClr val="FFFF00"/>
            </a:solidFill>
          </a:ln>
        </p:spPr>
        <p:txBody>
          <a:bodyPr>
            <a:spAutoFit/>
          </a:bodyPr>
          <a:lstStyle/>
          <a:p>
            <a:pPr>
              <a:defRPr/>
            </a:pPr>
            <a:r>
              <a:rPr lang="en-US" b="1" dirty="0" smtClean="0">
                <a:solidFill>
                  <a:srgbClr val="FFFF66"/>
                </a:solidFill>
                <a:effectLst>
                  <a:outerShdw blurRad="38100" dist="38100" dir="2700000" algn="tl">
                    <a:srgbClr val="000000"/>
                  </a:outerShdw>
                </a:effectLst>
                <a:ea typeface="ＭＳ Ｐゴシック" charset="0"/>
              </a:rPr>
              <a:t>Four Views on Revelation 6–18</a:t>
            </a:r>
            <a:endParaRPr lang="en-US" b="1" dirty="0">
              <a:solidFill>
                <a:srgbClr val="FFFF66"/>
              </a:solidFill>
              <a:effectLst>
                <a:outerShdw blurRad="38100" dist="38100" dir="2700000" algn="tl">
                  <a:srgbClr val="000000"/>
                </a:outerShdw>
              </a:effectLst>
              <a:ea typeface="ＭＳ Ｐゴシック" charset="0"/>
            </a:endParaRPr>
          </a:p>
        </p:txBody>
      </p:sp>
      <p:grpSp>
        <p:nvGrpSpPr>
          <p:cNvPr id="2" name="Group 21"/>
          <p:cNvGrpSpPr>
            <a:grpSpLocks/>
          </p:cNvGrpSpPr>
          <p:nvPr/>
        </p:nvGrpSpPr>
        <p:grpSpPr bwMode="auto">
          <a:xfrm>
            <a:off x="611188" y="1989138"/>
            <a:ext cx="7848600" cy="757237"/>
            <a:chOff x="385" y="1253"/>
            <a:chExt cx="4944" cy="477"/>
          </a:xfrm>
        </p:grpSpPr>
        <p:sp>
          <p:nvSpPr>
            <p:cNvPr id="588806" name="Line 6"/>
            <p:cNvSpPr>
              <a:spLocks noChangeShapeType="1"/>
            </p:cNvSpPr>
            <p:nvPr/>
          </p:nvSpPr>
          <p:spPr bwMode="auto">
            <a:xfrm>
              <a:off x="431" y="1730"/>
              <a:ext cx="4898" cy="0"/>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ヒラギノ角ゴ Pro W3"/>
                <a:cs typeface="ヒラギノ角ゴ Pro W3"/>
              </a:endParaRPr>
            </a:p>
          </p:txBody>
        </p:sp>
        <p:grpSp>
          <p:nvGrpSpPr>
            <p:cNvPr id="689167" name="Group 10"/>
            <p:cNvGrpSpPr>
              <a:grpSpLocks/>
            </p:cNvGrpSpPr>
            <p:nvPr/>
          </p:nvGrpSpPr>
          <p:grpSpPr bwMode="auto">
            <a:xfrm>
              <a:off x="385" y="1298"/>
              <a:ext cx="272" cy="408"/>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ヒラギノ角ゴ Pro W3"/>
                  <a:cs typeface="ヒラギノ角ゴ Pro W3"/>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ヒラギノ角ゴ Pro W3"/>
                  <a:cs typeface="ヒラギノ角ゴ Pro W3"/>
                </a:endParaRPr>
              </a:p>
            </p:txBody>
          </p:sp>
        </p:grpSp>
        <p:sp>
          <p:nvSpPr>
            <p:cNvPr id="588811" name="Line 11"/>
            <p:cNvSpPr>
              <a:spLocks noChangeShapeType="1"/>
            </p:cNvSpPr>
            <p:nvPr/>
          </p:nvSpPr>
          <p:spPr bwMode="auto">
            <a:xfrm>
              <a:off x="5239" y="1253"/>
              <a:ext cx="0" cy="453"/>
            </a:xfrm>
            <a:prstGeom prst="line">
              <a:avLst/>
            </a:prstGeom>
            <a:noFill/>
            <a:ln w="57150">
              <a:solidFill>
                <a:srgbClr val="99CCFF"/>
              </a:solidFill>
              <a:round/>
              <a:headEnd/>
              <a:tailEnd type="stealth"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ヒラギノ角ゴ Pro W3"/>
                <a:cs typeface="ヒラギノ角ゴ Pro W3"/>
              </a:endParaRPr>
            </a:p>
          </p:txBody>
        </p:sp>
      </p:grpSp>
      <p:sp>
        <p:nvSpPr>
          <p:cNvPr id="588816" name="Text Box 16"/>
          <p:cNvSpPr txBox="1">
            <a:spLocks noChangeArrowheads="1"/>
          </p:cNvSpPr>
          <p:nvPr/>
        </p:nvSpPr>
        <p:spPr bwMode="auto">
          <a:xfrm rot="5400000">
            <a:off x="26194" y="3726656"/>
            <a:ext cx="2592388" cy="7016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defTabSz="914400" eaLnBrk="0" fontAlgn="base" hangingPunct="0">
              <a:spcBef>
                <a:spcPct val="50000"/>
              </a:spcBef>
              <a:spcAft>
                <a:spcPct val="0"/>
              </a:spcAft>
              <a:defRPr/>
            </a:pPr>
            <a:r>
              <a:rPr lang="en-US" sz="4000" b="1">
                <a:solidFill>
                  <a:srgbClr val="FFFFFF"/>
                </a:solidFill>
                <a:latin typeface="Comic Sans MS" pitchFamily="-111" charset="0"/>
                <a:ea typeface="ヒラギノ角ゴ Pro W3"/>
                <a:cs typeface="ヒラギノ角ゴ Pro W3"/>
              </a:rPr>
              <a:t>Preterist</a:t>
            </a:r>
          </a:p>
        </p:txBody>
      </p:sp>
      <p:sp>
        <p:nvSpPr>
          <p:cNvPr id="588819" name="Text Box 19"/>
          <p:cNvSpPr txBox="1">
            <a:spLocks noChangeArrowheads="1"/>
          </p:cNvSpPr>
          <p:nvPr/>
        </p:nvSpPr>
        <p:spPr bwMode="auto">
          <a:xfrm>
            <a:off x="3059113" y="3213100"/>
            <a:ext cx="3095625" cy="7016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defTabSz="914400" eaLnBrk="0" fontAlgn="base" hangingPunct="0">
              <a:spcBef>
                <a:spcPct val="50000"/>
              </a:spcBef>
              <a:spcAft>
                <a:spcPct val="0"/>
              </a:spcAft>
              <a:defRPr/>
            </a:pPr>
            <a:r>
              <a:rPr lang="en-US" sz="4000" b="1" dirty="0">
                <a:solidFill>
                  <a:srgbClr val="FFFFFF"/>
                </a:solidFill>
                <a:latin typeface="Comic Sans MS" pitchFamily="-111" charset="0"/>
                <a:ea typeface="ヒラギノ角ゴ Pro W3"/>
                <a:cs typeface="ヒラギノ角ゴ Pro W3"/>
              </a:rPr>
              <a:t>Historicist</a:t>
            </a:r>
          </a:p>
        </p:txBody>
      </p:sp>
      <p:sp>
        <p:nvSpPr>
          <p:cNvPr id="588820" name="AutoShape 20"/>
          <p:cNvSpPr>
            <a:spLocks noChangeArrowheads="1"/>
          </p:cNvSpPr>
          <p:nvPr/>
        </p:nvSpPr>
        <p:spPr bwMode="auto">
          <a:xfrm>
            <a:off x="228600" y="5534025"/>
            <a:ext cx="8610600" cy="831850"/>
          </a:xfrm>
          <a:prstGeom prst="leftRightArrow">
            <a:avLst>
              <a:gd name="adj1" fmla="val 50000"/>
              <a:gd name="adj2" fmla="val 207023"/>
            </a:avLst>
          </a:prstGeom>
          <a:solidFill>
            <a:srgbClr val="CCCC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8822" name="Text Box 22"/>
          <p:cNvSpPr txBox="1">
            <a:spLocks noChangeArrowheads="1"/>
          </p:cNvSpPr>
          <p:nvPr/>
        </p:nvSpPr>
        <p:spPr bwMode="auto">
          <a:xfrm>
            <a:off x="8406218" y="-49213"/>
            <a:ext cx="745314"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Comic Sans MS" pitchFamily="-111" charset="0"/>
                <a:ea typeface="ヒラギノ角ゴ Pro W3"/>
                <a:cs typeface="ヒラギノ角ゴ Pro W3"/>
              </a:rPr>
              <a:t>2-3</a:t>
            </a:r>
          </a:p>
        </p:txBody>
      </p:sp>
      <p:sp>
        <p:nvSpPr>
          <p:cNvPr id="18" name="Text Box 18"/>
          <p:cNvSpPr txBox="1">
            <a:spLocks noChangeArrowheads="1"/>
          </p:cNvSpPr>
          <p:nvPr/>
        </p:nvSpPr>
        <p:spPr bwMode="auto">
          <a:xfrm>
            <a:off x="1622425" y="2819400"/>
            <a:ext cx="1725613" cy="120173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ヒラギノ角ゴ Pro W3"/>
                <a:cs typeface="ヒラギノ角ゴ Pro W3"/>
              </a:rPr>
              <a:t>Book Written </a:t>
            </a:r>
            <a:br>
              <a:rPr lang="en-US" sz="2400" b="1" dirty="0">
                <a:solidFill>
                  <a:srgbClr val="FFFFFF"/>
                </a:solidFill>
                <a:latin typeface="Comic Sans MS" pitchFamily="-111" charset="0"/>
                <a:ea typeface="ヒラギノ角ゴ Pro W3"/>
                <a:cs typeface="ヒラギノ角ゴ Pro W3"/>
              </a:rPr>
            </a:br>
            <a:r>
              <a:rPr lang="en-US" sz="2400" b="1" dirty="0">
                <a:solidFill>
                  <a:srgbClr val="FFFFFF"/>
                </a:solidFill>
                <a:latin typeface="Comic Sans MS" pitchFamily="-111" charset="0"/>
                <a:ea typeface="ヒラギノ角ゴ Pro W3"/>
                <a:cs typeface="ヒラギノ角ゴ Pro W3"/>
              </a:rPr>
              <a:t>AD 95</a:t>
            </a:r>
          </a:p>
        </p:txBody>
      </p:sp>
      <p:sp>
        <p:nvSpPr>
          <p:cNvPr id="19" name="Text Box 18"/>
          <p:cNvSpPr txBox="1">
            <a:spLocks noChangeArrowheads="1"/>
          </p:cNvSpPr>
          <p:nvPr/>
        </p:nvSpPr>
        <p:spPr bwMode="auto">
          <a:xfrm>
            <a:off x="0" y="1371600"/>
            <a:ext cx="92964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defTabSz="914400" eaLnBrk="0" fontAlgn="base" hangingPunct="0">
              <a:spcBef>
                <a:spcPct val="50000"/>
              </a:spcBef>
              <a:spcAft>
                <a:spcPct val="0"/>
              </a:spcAft>
              <a:defRPr/>
            </a:pPr>
            <a:r>
              <a:rPr lang="en-US" sz="3200" b="1" dirty="0">
                <a:solidFill>
                  <a:srgbClr val="FFFFFF"/>
                </a:solidFill>
                <a:latin typeface="Comic Sans MS" pitchFamily="-111" charset="0"/>
                <a:ea typeface="ヒラギノ角ゴ Pro W3"/>
                <a:cs typeface="ヒラギノ角ゴ Pro W3"/>
              </a:rPr>
              <a:t>Revelation 6–18 depicts which era?</a:t>
            </a:r>
          </a:p>
        </p:txBody>
      </p:sp>
      <p:sp>
        <p:nvSpPr>
          <p:cNvPr id="20" name="Text Box 18"/>
          <p:cNvSpPr txBox="1">
            <a:spLocks noChangeArrowheads="1"/>
          </p:cNvSpPr>
          <p:nvPr/>
        </p:nvSpPr>
        <p:spPr bwMode="auto">
          <a:xfrm>
            <a:off x="6011863" y="2781300"/>
            <a:ext cx="1725612" cy="120173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defTabSz="914400" eaLnBrk="0" fontAlgn="base" hangingPunct="0">
              <a:spcBef>
                <a:spcPct val="50000"/>
              </a:spcBef>
              <a:spcAft>
                <a:spcPct val="0"/>
              </a:spcAft>
              <a:defRPr/>
            </a:pPr>
            <a:r>
              <a:rPr lang="en-US" sz="2400" b="1" dirty="0">
                <a:solidFill>
                  <a:srgbClr val="FFFFFF"/>
                </a:solidFill>
                <a:latin typeface="Comic Sans MS" pitchFamily="-111" charset="0"/>
                <a:ea typeface="ヒラギノ角ゴ Pro W3"/>
                <a:cs typeface="ヒラギノ角ゴ Pro W3"/>
              </a:rPr>
              <a:t>Book </a:t>
            </a:r>
            <a:br>
              <a:rPr lang="en-US" sz="2400" b="1" dirty="0">
                <a:solidFill>
                  <a:srgbClr val="FFFFFF"/>
                </a:solidFill>
                <a:latin typeface="Comic Sans MS" pitchFamily="-111" charset="0"/>
                <a:ea typeface="ヒラギノ角ゴ Pro W3"/>
                <a:cs typeface="ヒラギノ角ゴ Pro W3"/>
              </a:rPr>
            </a:br>
            <a:r>
              <a:rPr lang="en-US" sz="2400" b="1" dirty="0">
                <a:solidFill>
                  <a:srgbClr val="FFFFFF"/>
                </a:solidFill>
                <a:latin typeface="Comic Sans MS" pitchFamily="-111" charset="0"/>
                <a:ea typeface="ヒラギノ角ゴ Pro W3"/>
                <a:cs typeface="ヒラギノ角ゴ Pro W3"/>
              </a:rPr>
              <a:t>Read Today</a:t>
            </a:r>
          </a:p>
        </p:txBody>
      </p:sp>
      <p:pic>
        <p:nvPicPr>
          <p:cNvPr id="4" name="Picture 3" descr="Bea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32024">
            <a:off x="0" y="1052736"/>
            <a:ext cx="3810000" cy="5930900"/>
          </a:xfrm>
          <a:prstGeom prst="rect">
            <a:avLst/>
          </a:prstGeom>
        </p:spPr>
      </p:pic>
      <p:pic>
        <p:nvPicPr>
          <p:cNvPr id="7" name="Picture 6" descr="Thomas vol 2.jpg"/>
          <p:cNvPicPr>
            <a:picLocks noChangeAspect="1"/>
          </p:cNvPicPr>
          <p:nvPr/>
        </p:nvPicPr>
        <p:blipFill rotWithShape="1">
          <a:blip r:embed="rId5">
            <a:extLst>
              <a:ext uri="{28A0092B-C50C-407E-A947-70E740481C1C}">
                <a14:useLocalDpi xmlns:a14="http://schemas.microsoft.com/office/drawing/2010/main" val="0"/>
              </a:ext>
            </a:extLst>
          </a:blip>
          <a:srcRect l="17783" t="13522" r="25420"/>
          <a:stretch/>
        </p:blipFill>
        <p:spPr>
          <a:xfrm>
            <a:off x="4211960" y="0"/>
            <a:ext cx="3457112" cy="5263794"/>
          </a:xfrm>
          <a:prstGeom prst="rect">
            <a:avLst/>
          </a:prstGeom>
        </p:spPr>
      </p:pic>
      <p:pic>
        <p:nvPicPr>
          <p:cNvPr id="5" name="Picture 4" descr="Thomas vol 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97484">
            <a:off x="4035775" y="1297956"/>
            <a:ext cx="3485600" cy="5297264"/>
          </a:xfrm>
          <a:prstGeom prst="rect">
            <a:avLst/>
          </a:prstGeom>
        </p:spPr>
      </p:pic>
      <p:sp>
        <p:nvSpPr>
          <p:cNvPr id="588817" name="Text Box 17"/>
          <p:cNvSpPr txBox="1">
            <a:spLocks noChangeArrowheads="1"/>
          </p:cNvSpPr>
          <p:nvPr/>
        </p:nvSpPr>
        <p:spPr bwMode="auto">
          <a:xfrm rot="5400000">
            <a:off x="6885782" y="3582194"/>
            <a:ext cx="2160587" cy="7016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defTabSz="914400" eaLnBrk="0" fontAlgn="base" hangingPunct="0">
              <a:spcBef>
                <a:spcPct val="50000"/>
              </a:spcBef>
              <a:spcAft>
                <a:spcPct val="0"/>
              </a:spcAft>
              <a:defRPr/>
            </a:pPr>
            <a:r>
              <a:rPr lang="en-US" sz="4000" b="1" dirty="0">
                <a:solidFill>
                  <a:srgbClr val="FFFFFF"/>
                </a:solidFill>
                <a:latin typeface="Comic Sans MS" pitchFamily="-111" charset="0"/>
                <a:ea typeface="ヒラギノ角ゴ Pro W3"/>
                <a:cs typeface="ヒラギノ角ゴ Pro W3"/>
              </a:rPr>
              <a:t>Futurist</a:t>
            </a:r>
          </a:p>
        </p:txBody>
      </p:sp>
      <p:sp>
        <p:nvSpPr>
          <p:cNvPr id="588818" name="Text Box 18"/>
          <p:cNvSpPr txBox="1">
            <a:spLocks noChangeArrowheads="1"/>
          </p:cNvSpPr>
          <p:nvPr/>
        </p:nvSpPr>
        <p:spPr bwMode="auto">
          <a:xfrm>
            <a:off x="2339752" y="5105400"/>
            <a:ext cx="3581400" cy="709613"/>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defTabSz="914400" eaLnBrk="0" fontAlgn="base" hangingPunct="0">
              <a:spcBef>
                <a:spcPct val="50000"/>
              </a:spcBef>
              <a:spcAft>
                <a:spcPct val="0"/>
              </a:spcAft>
              <a:defRPr/>
            </a:pPr>
            <a:r>
              <a:rPr lang="en-US" sz="4000" b="1" dirty="0">
                <a:solidFill>
                  <a:srgbClr val="FFFFFF"/>
                </a:solidFill>
                <a:latin typeface="Comic Sans MS" pitchFamily="-111" charset="0"/>
                <a:ea typeface="ヒラギノ角ゴ Pro W3"/>
                <a:cs typeface="ヒラギノ角ゴ Pro W3"/>
              </a:rPr>
              <a:t>Idealist</a:t>
            </a:r>
          </a:p>
        </p:txBody>
      </p:sp>
      <p:sp>
        <p:nvSpPr>
          <p:cNvPr id="22" name="Text Box 22"/>
          <p:cNvSpPr txBox="1">
            <a:spLocks noChangeArrowheads="1"/>
          </p:cNvSpPr>
          <p:nvPr/>
        </p:nvSpPr>
        <p:spPr bwMode="auto">
          <a:xfrm>
            <a:off x="4545060" y="3645024"/>
            <a:ext cx="2809881" cy="586957"/>
          </a:xfrm>
          <a:prstGeom prst="rect">
            <a:avLst/>
          </a:prstGeom>
          <a:solidFill>
            <a:srgbClr val="000000"/>
          </a:solidFill>
          <a:ln w="9525">
            <a:noFill/>
            <a:miter lim="800000"/>
            <a:headEnd/>
            <a:tailEnd type="none" w="lg" len="lg"/>
          </a:ln>
          <a:effectLst>
            <a:outerShdw blurRad="63500" dist="38099" dir="2700000" algn="ctr" rotWithShape="0">
              <a:schemeClr val="tx2">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3200" b="1" dirty="0">
                <a:solidFill>
                  <a:srgbClr val="FFFFFF"/>
                </a:solidFill>
                <a:latin typeface="Comic Sans MS" pitchFamily="-111" charset="0"/>
                <a:ea typeface="ヒラギノ角ゴ Pro W3"/>
                <a:cs typeface="ヒラギノ角ゴ Pro W3"/>
              </a:rPr>
              <a:t>1992 &amp; 1995</a:t>
            </a:r>
          </a:p>
        </p:txBody>
      </p:sp>
      <p:sp>
        <p:nvSpPr>
          <p:cNvPr id="23" name="Text Box 22"/>
          <p:cNvSpPr txBox="1">
            <a:spLocks noChangeArrowheads="1"/>
          </p:cNvSpPr>
          <p:nvPr/>
        </p:nvSpPr>
        <p:spPr bwMode="auto">
          <a:xfrm>
            <a:off x="1712716" y="3645024"/>
            <a:ext cx="1183635" cy="586957"/>
          </a:xfrm>
          <a:prstGeom prst="rect">
            <a:avLst/>
          </a:prstGeom>
          <a:solidFill>
            <a:srgbClr val="000000"/>
          </a:solidFill>
          <a:ln w="9525">
            <a:noFill/>
            <a:miter lim="800000"/>
            <a:headEnd/>
            <a:tailEnd type="none" w="lg" len="lg"/>
          </a:ln>
          <a:effectLst>
            <a:outerShdw blurRad="63500" dist="38099" dir="2700000" algn="ctr" rotWithShape="0">
              <a:schemeClr val="tx2">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3200" b="1" dirty="0">
                <a:solidFill>
                  <a:srgbClr val="FFFFFF"/>
                </a:solidFill>
                <a:latin typeface="Comic Sans MS" pitchFamily="-111" charset="0"/>
                <a:ea typeface="ヒラギノ角ゴ Pro W3"/>
                <a:cs typeface="ヒラギノ角ゴ Pro W3"/>
              </a:rPr>
              <a:t>1999</a:t>
            </a:r>
          </a:p>
        </p:txBody>
      </p:sp>
      <p:sp>
        <p:nvSpPr>
          <p:cNvPr id="24" name="Text Box 22"/>
          <p:cNvSpPr txBox="1">
            <a:spLocks noChangeArrowheads="1"/>
          </p:cNvSpPr>
          <p:nvPr/>
        </p:nvSpPr>
        <p:spPr bwMode="auto">
          <a:xfrm>
            <a:off x="4700142" y="4210195"/>
            <a:ext cx="2553601" cy="586957"/>
          </a:xfrm>
          <a:prstGeom prst="rect">
            <a:avLst/>
          </a:prstGeom>
          <a:solidFill>
            <a:srgbClr val="000000"/>
          </a:solidFill>
          <a:ln w="9525">
            <a:noFill/>
            <a:miter lim="800000"/>
            <a:headEnd/>
            <a:tailEnd type="none" w="lg" len="lg"/>
          </a:ln>
          <a:effectLst>
            <a:outerShdw blurRad="63500" dist="38099" dir="2700000" algn="ctr" rotWithShape="0">
              <a:schemeClr val="tx2">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3200" b="1" dirty="0">
                <a:solidFill>
                  <a:srgbClr val="FFFFFF"/>
                </a:solidFill>
                <a:latin typeface="Comic Sans MS" pitchFamily="-111" charset="0"/>
                <a:ea typeface="ヒラギノ角ゴ Pro W3"/>
                <a:cs typeface="ヒラギノ角ゴ Pro W3"/>
              </a:rPr>
              <a:t>1256 pages!</a:t>
            </a:r>
          </a:p>
        </p:txBody>
      </p:sp>
      <p:sp>
        <p:nvSpPr>
          <p:cNvPr id="25" name="Text Box 22"/>
          <p:cNvSpPr txBox="1">
            <a:spLocks noChangeArrowheads="1"/>
          </p:cNvSpPr>
          <p:nvPr/>
        </p:nvSpPr>
        <p:spPr bwMode="auto">
          <a:xfrm>
            <a:off x="1054675" y="4210195"/>
            <a:ext cx="2553601" cy="586957"/>
          </a:xfrm>
          <a:prstGeom prst="rect">
            <a:avLst/>
          </a:prstGeom>
          <a:solidFill>
            <a:srgbClr val="000000"/>
          </a:solidFill>
          <a:ln w="9525">
            <a:noFill/>
            <a:miter lim="800000"/>
            <a:headEnd/>
            <a:tailEnd type="none" w="lg" len="lg"/>
          </a:ln>
          <a:effectLst>
            <a:outerShdw blurRad="63500" dist="38099" dir="2700000" algn="ctr" rotWithShape="0">
              <a:schemeClr val="tx2">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3200" b="1" dirty="0">
                <a:solidFill>
                  <a:srgbClr val="FFFFFF"/>
                </a:solidFill>
                <a:latin typeface="Comic Sans MS" pitchFamily="-111" charset="0"/>
                <a:ea typeface="ヒラギノ角ゴ Pro W3"/>
                <a:cs typeface="ヒラギノ角ゴ Pro W3"/>
              </a:rPr>
              <a:t>1245 pages!</a:t>
            </a:r>
          </a:p>
        </p:txBody>
      </p:sp>
    </p:spTree>
    <p:extLst>
      <p:ext uri="{BB962C8B-B14F-4D97-AF65-F5344CB8AC3E}">
        <p14:creationId xmlns:p14="http://schemas.microsoft.com/office/powerpoint/2010/main" val="25351284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0.70"/>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0.70"/>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childTnLst>
                          </p:cTn>
                        </p:par>
                        <p:par>
                          <p:cTn id="23" fill="hold">
                            <p:stCondLst>
                              <p:cond delay="1000"/>
                            </p:stCondLst>
                            <p:childTnLst>
                              <p:par>
                                <p:cTn id="24" presetID="55"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par>
                          <p:cTn id="29" fill="hold">
                            <p:stCondLst>
                              <p:cond delay="2000"/>
                            </p:stCondLst>
                            <p:childTnLst>
                              <p:par>
                                <p:cTn id="30" presetID="55"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1000" fill="hold"/>
                                        <p:tgtEl>
                                          <p:spTgt spid="22"/>
                                        </p:tgtEl>
                                        <p:attrNameLst>
                                          <p:attrName>ppt_w</p:attrName>
                                        </p:attrNameLst>
                                      </p:cBhvr>
                                      <p:tavLst>
                                        <p:tav tm="0">
                                          <p:val>
                                            <p:strVal val="#ppt_w*0.70"/>
                                          </p:val>
                                        </p:tav>
                                        <p:tav tm="100000">
                                          <p:val>
                                            <p:strVal val="#ppt_w"/>
                                          </p:val>
                                        </p:tav>
                                      </p:tavLst>
                                    </p:anim>
                                    <p:anim calcmode="lin" valueType="num">
                                      <p:cBhvr>
                                        <p:cTn id="33" dur="1000" fill="hold"/>
                                        <p:tgtEl>
                                          <p:spTgt spid="22"/>
                                        </p:tgtEl>
                                        <p:attrNameLst>
                                          <p:attrName>ppt_h</p:attrName>
                                        </p:attrNameLst>
                                      </p:cBhvr>
                                      <p:tavLst>
                                        <p:tav tm="0">
                                          <p:val>
                                            <p:strVal val="#ppt_h"/>
                                          </p:val>
                                        </p:tav>
                                        <p:tav tm="100000">
                                          <p:val>
                                            <p:strVal val="#ppt_h"/>
                                          </p:val>
                                        </p:tav>
                                      </p:tavLst>
                                    </p:anim>
                                    <p:animEffect transition="in" filter="fade">
                                      <p:cBhvr>
                                        <p:cTn id="34" dur="1000"/>
                                        <p:tgtEl>
                                          <p:spTgt spid="22"/>
                                        </p:tgtEl>
                                      </p:cBhvr>
                                    </p:animEffect>
                                  </p:childTnLst>
                                </p:cTn>
                              </p:par>
                            </p:childTnLst>
                          </p:cTn>
                        </p:par>
                        <p:par>
                          <p:cTn id="35" fill="hold">
                            <p:stCondLst>
                              <p:cond delay="3000"/>
                            </p:stCondLst>
                            <p:childTnLst>
                              <p:par>
                                <p:cTn id="36" presetID="55" presetClass="entr" presetSubtype="0"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0.70"/>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par>
                          <p:cTn id="41" fill="hold">
                            <p:stCondLst>
                              <p:cond delay="4000"/>
                            </p:stCondLst>
                            <p:childTnLst>
                              <p:par>
                                <p:cTn id="42" presetID="55"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strVal val="#ppt_w*0.70"/>
                                          </p:val>
                                        </p:tav>
                                        <p:tav tm="100000">
                                          <p:val>
                                            <p:strVal val="#ppt_w"/>
                                          </p:val>
                                        </p:tav>
                                      </p:tavLst>
                                    </p:anim>
                                    <p:anim calcmode="lin" valueType="num">
                                      <p:cBhvr>
                                        <p:cTn id="45" dur="1000" fill="hold"/>
                                        <p:tgtEl>
                                          <p:spTgt spid="24"/>
                                        </p:tgtEl>
                                        <p:attrNameLst>
                                          <p:attrName>ppt_h</p:attrName>
                                        </p:attrNameLst>
                                      </p:cBhvr>
                                      <p:tavLst>
                                        <p:tav tm="0">
                                          <p:val>
                                            <p:strVal val="#ppt_h"/>
                                          </p:val>
                                        </p:tav>
                                        <p:tav tm="100000">
                                          <p:val>
                                            <p:strVal val="#ppt_h"/>
                                          </p:val>
                                        </p:tav>
                                      </p:tavLst>
                                    </p:anim>
                                    <p:animEffect transition="in" filter="fade">
                                      <p:cBhvr>
                                        <p:cTn id="4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83010" name="Rectangle 2"/>
          <p:cNvSpPr>
            <a:spLocks noGrp="1" noChangeArrowheads="1"/>
          </p:cNvSpPr>
          <p:nvPr>
            <p:ph type="ctrTitle"/>
          </p:nvPr>
        </p:nvSpPr>
        <p:spPr>
          <a:xfrm>
            <a:off x="0" y="455326"/>
            <a:ext cx="9144000" cy="838200"/>
          </a:xfrm>
        </p:spPr>
        <p:txBody>
          <a:bodyPr/>
          <a:lstStyle/>
          <a:p>
            <a:r>
              <a:rPr lang="en-US" sz="4000" b="1" dirty="0">
                <a:solidFill>
                  <a:srgbClr val="000066"/>
                </a:solidFill>
                <a:latin typeface="Arial" charset="0"/>
                <a:ea typeface="ＭＳ Ｐゴシック" charset="0"/>
              </a:rPr>
              <a:t>Do Interpretations Really Matter?</a:t>
            </a:r>
            <a:endParaRPr lang="en-US" dirty="0">
              <a:latin typeface="Arial" charset="0"/>
              <a:ea typeface="ＭＳ Ｐゴシック" charset="0"/>
            </a:endParaRPr>
          </a:p>
        </p:txBody>
      </p:sp>
      <p:pic>
        <p:nvPicPr>
          <p:cNvPr id="683011" name="Picture 3" descr="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6629400"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8430447" y="79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2D2D8A">
                    <a:lumMod val="50000"/>
                  </a:srgbClr>
                </a:solidFill>
                <a:latin typeface="Arial" charset="0"/>
                <a:cs typeface="Arial" charset="0"/>
              </a:rPr>
              <a:t>326</a:t>
            </a:r>
            <a:endParaRPr lang="en-US" b="1" dirty="0">
              <a:solidFill>
                <a:srgbClr val="2D2D8A">
                  <a:lumMod val="50000"/>
                </a:srgbClr>
              </a:solidFill>
              <a:latin typeface="Arial" charset="0"/>
              <a:cs typeface="Arial" charset="0"/>
            </a:endParaRPr>
          </a:p>
        </p:txBody>
      </p:sp>
    </p:spTree>
    <p:extLst>
      <p:ext uri="{BB962C8B-B14F-4D97-AF65-F5344CB8AC3E}">
        <p14:creationId xmlns:p14="http://schemas.microsoft.com/office/powerpoint/2010/main" val="22505164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Stephen's Plane Q400 Flying Over Rani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3588"/>
            <a:ext cx="9190038"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44450"/>
            <a:ext cx="7772400" cy="1143000"/>
          </a:xfrm>
        </p:spPr>
        <p:txBody>
          <a:bodyPr/>
          <a:lstStyle/>
          <a:p>
            <a:pPr>
              <a:defRPr/>
            </a:pPr>
            <a:r>
              <a:rPr lang="en-US" sz="6000" b="1" dirty="0">
                <a:solidFill>
                  <a:schemeClr val="tx1"/>
                </a:solidFill>
                <a:effectLst>
                  <a:glow rad="266700">
                    <a:schemeClr val="bg1">
                      <a:alpha val="75000"/>
                    </a:schemeClr>
                  </a:glow>
                </a:effectLst>
              </a:rPr>
              <a:t>Above Seattle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6</a:t>
            </a:r>
          </a:p>
        </p:txBody>
      </p:sp>
    </p:spTree>
    <p:extLst>
      <p:ext uri="{BB962C8B-B14F-4D97-AF65-F5344CB8AC3E}">
        <p14:creationId xmlns:p14="http://schemas.microsoft.com/office/powerpoint/2010/main" val="4031017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691201" name="Rectangle 2"/>
          <p:cNvSpPr>
            <a:spLocks noGrp="1" noChangeArrowheads="1"/>
          </p:cNvSpPr>
          <p:nvPr>
            <p:ph type="title"/>
          </p:nvPr>
        </p:nvSpPr>
        <p:spPr>
          <a:xfrm>
            <a:off x="684213" y="193675"/>
            <a:ext cx="7772400" cy="720725"/>
          </a:xfrm>
          <a:solidFill>
            <a:srgbClr val="FF0000"/>
          </a:solidFill>
        </p:spPr>
        <p:txBody>
          <a:bodyPr/>
          <a:lstStyle/>
          <a:p>
            <a:r>
              <a:rPr lang="en-US" sz="3600" b="1">
                <a:latin typeface="Arial" charset="0"/>
                <a:ea typeface="ＭＳ Ｐゴシック" charset="0"/>
              </a:rPr>
              <a:t>Interpretive Views on Revelation</a:t>
            </a:r>
          </a:p>
        </p:txBody>
      </p:sp>
      <p:sp>
        <p:nvSpPr>
          <p:cNvPr id="691202" name="Text Box 5"/>
          <p:cNvSpPr txBox="1">
            <a:spLocks noChangeArrowheads="1"/>
          </p:cNvSpPr>
          <p:nvPr/>
        </p:nvSpPr>
        <p:spPr bwMode="auto">
          <a:xfrm>
            <a:off x="8430447" y="793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326</a:t>
            </a:r>
            <a:endParaRPr lang="en-US" b="1" dirty="0">
              <a:solidFill>
                <a:srgbClr val="FFFFFF"/>
              </a:solidFill>
              <a:latin typeface="Arial" charset="0"/>
              <a:cs typeface="Arial" charset="0"/>
            </a:endParaRPr>
          </a:p>
        </p:txBody>
      </p:sp>
      <p:graphicFrame>
        <p:nvGraphicFramePr>
          <p:cNvPr id="6" name="Table 5"/>
          <p:cNvGraphicFramePr>
            <a:graphicFrameLocks noGrp="1"/>
          </p:cNvGraphicFramePr>
          <p:nvPr/>
        </p:nvGraphicFramePr>
        <p:xfrm>
          <a:off x="0" y="1255713"/>
          <a:ext cx="9144000" cy="5602288"/>
        </p:xfrm>
        <a:graphic>
          <a:graphicData uri="http://schemas.openxmlformats.org/drawingml/2006/table">
            <a:tbl>
              <a:tblPr/>
              <a:tblGrid>
                <a:gridCol w="2057400"/>
                <a:gridCol w="1600200"/>
                <a:gridCol w="1371600"/>
                <a:gridCol w="2286000"/>
                <a:gridCol w="1828800"/>
              </a:tblGrid>
              <a:tr h="43176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View &amp; Advocates</a:t>
                      </a:r>
                    </a:p>
                  </a:txBody>
                  <a:tcPr marT="45719" marB="45719" anchor="ctr" anchorCtr="1"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Times New Roman" charset="0"/>
                        </a:rPr>
                        <a:t>Millennial View</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Rev. 1–3</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Times New Roman" charset="0"/>
                        </a:rPr>
                        <a:t>Rev. 4–19</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Times New Roman" charset="0"/>
                        </a:rPr>
                        <a:t>Rev. 20–22</a:t>
                      </a: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solidFill>
                  </a:tcPr>
                </a:tc>
              </a:tr>
              <a:tr h="100004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Times New Roman" charset="0"/>
                        </a:rPr>
                        <a:t>Idealist</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Beale </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Hendriksen </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Hughes</a:t>
                      </a: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Times New Roman" charset="0"/>
                        </a:rPr>
                        <a:t>Postmillennial (or Amillennial)</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Historic Churches</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Symbolic of the non-historical conflict between </a:t>
                      </a:r>
                      <a:r>
                        <a:rPr kumimoji="0" lang="en-US" sz="1600" b="1" i="0" u="sng" strike="noStrike" cap="none" normalizeH="0" baseline="0">
                          <a:ln>
                            <a:noFill/>
                          </a:ln>
                          <a:solidFill>
                            <a:srgbClr val="000000"/>
                          </a:solidFill>
                          <a:effectLst/>
                          <a:latin typeface="Arial" charset="0"/>
                          <a:ea typeface="ＭＳ Ｐゴシック" charset="0"/>
                          <a:cs typeface="Times New Roman" charset="0"/>
                        </a:rPr>
                        <a:t>good &amp; evil</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Victory of good over evil (Church over the world)</a:t>
                      </a: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r>
              <a:tr h="100004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Times New Roman" charset="0"/>
                        </a:rPr>
                        <a:t>Preterist</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Sweete</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Ellicott</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DeMar</a:t>
                      </a: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Apocalyptic</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Historic Churches</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Symbolic of Events in </a:t>
                      </a:r>
                      <a:r>
                        <a:rPr kumimoji="0" lang="en-US" sz="1600" b="1" i="0" u="sng" strike="noStrike" cap="none" normalizeH="0" baseline="0">
                          <a:ln>
                            <a:noFill/>
                          </a:ln>
                          <a:solidFill>
                            <a:srgbClr val="000000"/>
                          </a:solidFill>
                          <a:effectLst/>
                          <a:latin typeface="Arial" charset="0"/>
                          <a:ea typeface="ＭＳ Ｐゴシック" charset="0"/>
                          <a:cs typeface="Times New Roman" charset="0"/>
                        </a:rPr>
                        <a:t>First Century</a:t>
                      </a:r>
                      <a:r>
                        <a:rPr kumimoji="0" lang="en-US" sz="1600" b="1" i="0" u="none" strike="noStrike" cap="none" normalizeH="0" baseline="0">
                          <a:ln>
                            <a:noFill/>
                          </a:ln>
                          <a:solidFill>
                            <a:srgbClr val="000000"/>
                          </a:solidFill>
                          <a:effectLst/>
                          <a:latin typeface="Arial" charset="0"/>
                          <a:ea typeface="ＭＳ Ｐゴシック" charset="0"/>
                          <a:cs typeface="Times New Roman" charset="0"/>
                        </a:rPr>
                        <a:t> </a:t>
                      </a:r>
                      <a:br>
                        <a:rPr kumimoji="0" lang="en-US" sz="1600" b="1" i="0" u="none" strike="noStrike" cap="none" normalizeH="0" baseline="0">
                          <a:ln>
                            <a:noFill/>
                          </a:ln>
                          <a:solidFill>
                            <a:srgbClr val="000000"/>
                          </a:solidFill>
                          <a:effectLst/>
                          <a:latin typeface="Arial" charset="0"/>
                          <a:ea typeface="ＭＳ Ｐゴシック" charset="0"/>
                          <a:cs typeface="Times New Roman" charset="0"/>
                        </a:rPr>
                      </a:br>
                      <a:r>
                        <a:rPr kumimoji="0" lang="en-US" sz="1600" b="1" i="0" u="none" strike="noStrike" cap="none" normalizeH="0" baseline="0">
                          <a:ln>
                            <a:noFill/>
                          </a:ln>
                          <a:solidFill>
                            <a:srgbClr val="000000"/>
                          </a:solidFill>
                          <a:effectLst/>
                          <a:latin typeface="Arial" charset="0"/>
                          <a:ea typeface="ＭＳ Ｐゴシック" charset="0"/>
                          <a:cs typeface="Times New Roman" charset="0"/>
                        </a:rPr>
                        <a:t>(Nero, Mt. Vesuvius eruption)</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Symbolic of heaven and victory</a:t>
                      </a: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r>
              <a:tr h="146355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Times New Roman" charset="0"/>
                        </a:rPr>
                        <a:t>Historicist</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Luther</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Newton</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Elliott</a:t>
                      </a: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Times New Roman" charset="0"/>
                        </a:rPr>
                        <a:t>Amillennial (or Postmillennial)</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Historic Churches</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Symbolic of events in the </a:t>
                      </a:r>
                      <a:r>
                        <a:rPr kumimoji="0" lang="en-US" sz="1600" b="1" i="0" u="sng" strike="noStrike" cap="none" normalizeH="0" baseline="0">
                          <a:ln>
                            <a:noFill/>
                          </a:ln>
                          <a:solidFill>
                            <a:srgbClr val="000000"/>
                          </a:solidFill>
                          <a:effectLst/>
                          <a:latin typeface="Arial" charset="0"/>
                          <a:ea typeface="ＭＳ Ｐゴシック" charset="0"/>
                          <a:cs typeface="Times New Roman" charset="0"/>
                        </a:rPr>
                        <a:t>Church Age</a:t>
                      </a:r>
                      <a:r>
                        <a:rPr kumimoji="0" lang="en-US" sz="1600" b="1" i="0" u="none" strike="noStrike" cap="none" normalizeH="0" baseline="0">
                          <a:ln>
                            <a:noFill/>
                          </a:ln>
                          <a:solidFill>
                            <a:srgbClr val="000000"/>
                          </a:solidFill>
                          <a:effectLst/>
                          <a:latin typeface="Arial" charset="0"/>
                          <a:ea typeface="ＭＳ Ｐゴシック" charset="0"/>
                          <a:cs typeface="Times New Roman" charset="0"/>
                        </a:rPr>
                        <a:t> </a:t>
                      </a:r>
                      <a:br>
                        <a:rPr kumimoji="0" lang="en-US" sz="1600" b="1" i="0" u="none" strike="noStrike" cap="none" normalizeH="0" baseline="0">
                          <a:ln>
                            <a:noFill/>
                          </a:ln>
                          <a:solidFill>
                            <a:srgbClr val="000000"/>
                          </a:solidFill>
                          <a:effectLst/>
                          <a:latin typeface="Arial" charset="0"/>
                          <a:ea typeface="ＭＳ Ｐゴシック" charset="0"/>
                          <a:cs typeface="Times New Roman" charset="0"/>
                        </a:rPr>
                      </a:br>
                      <a:r>
                        <a:rPr kumimoji="0" lang="en-US" sz="1600" b="1" i="0" u="none" strike="noStrike" cap="none" normalizeH="0" baseline="0">
                          <a:ln>
                            <a:noFill/>
                          </a:ln>
                          <a:solidFill>
                            <a:srgbClr val="000000"/>
                          </a:solidFill>
                          <a:effectLst/>
                          <a:latin typeface="Arial" charset="0"/>
                          <a:ea typeface="ＭＳ Ｐゴシック" charset="0"/>
                          <a:cs typeface="Times New Roman" charset="0"/>
                        </a:rPr>
                        <a:t>(fall of Rome, rise of Islam &amp; Catholics, Reformation, etc.)</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Present age (amil) or future millennium (postmil), general judgment, heaven</a:t>
                      </a: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F6"/>
                    </a:solidFill>
                  </a:tcPr>
                </a:tc>
              </a:tr>
              <a:tr h="17068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Times New Roman" charset="0"/>
                        </a:rPr>
                        <a:t>Futurist</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Thomas</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Walvoord</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Ryrie</a:t>
                      </a:r>
                    </a:p>
                    <a:p>
                      <a:pPr marL="0" marR="0" lvl="0" indent="0" algn="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Ladd</a:t>
                      </a:r>
                    </a:p>
                  </a:txBody>
                  <a:tcPr marL="68580" marR="68580" marT="0" marB="0"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 Premillennial</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Historic Churches &amp;/or seven stages of church history</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a:ln>
                            <a:noFill/>
                          </a:ln>
                          <a:solidFill>
                            <a:srgbClr val="000000"/>
                          </a:solidFill>
                          <a:effectLst/>
                          <a:latin typeface="Arial" charset="0"/>
                          <a:ea typeface="ＭＳ Ｐゴシック" charset="0"/>
                          <a:cs typeface="Times New Roman" charset="0"/>
                        </a:rPr>
                        <a:t>Future Tribulation</a:t>
                      </a:r>
                      <a:r>
                        <a:rPr kumimoji="0" lang="en-US" sz="1600" b="1" i="0" u="none" strike="noStrike" cap="none" normalizeH="0" baseline="0">
                          <a:ln>
                            <a:noFill/>
                          </a:ln>
                          <a:solidFill>
                            <a:srgbClr val="000000"/>
                          </a:solidFill>
                          <a:effectLst/>
                          <a:latin typeface="Arial" charset="0"/>
                          <a:ea typeface="ＭＳ Ｐゴシック" charset="0"/>
                          <a:cs typeface="Times New Roman" charset="0"/>
                        </a:rPr>
                        <a:t> judgments on apostate church and Antichrist, return of Christ</a:t>
                      </a:r>
                    </a:p>
                  </a:txBody>
                  <a:tcPr marL="68580" marR="68580" marT="0" marB="0" anchor="ctr" anchorCtr="1"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Times New Roman" charset="0"/>
                        </a:rPr>
                        <a:t>Future millennium, judgment, heaven</a:t>
                      </a:r>
                    </a:p>
                  </a:txBody>
                  <a:tcPr marL="68580" marR="68580" marT="0" marB="0" anchor="ctr" anchorCtr="1"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301591433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80258"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8" charset="-128"/>
              <a:cs typeface="Arial"/>
            </a:endParaRPr>
          </a:p>
        </p:txBody>
      </p:sp>
      <p:sp>
        <p:nvSpPr>
          <p:cNvPr id="480259" name="Line 3"/>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8" charset="-128"/>
              <a:cs typeface="Arial"/>
            </a:endParaRPr>
          </a:p>
        </p:txBody>
      </p:sp>
      <p:sp>
        <p:nvSpPr>
          <p:cNvPr id="480260" name="Text Box 4"/>
          <p:cNvSpPr txBox="1">
            <a:spLocks noChangeArrowheads="1"/>
          </p:cNvSpPr>
          <p:nvPr/>
        </p:nvSpPr>
        <p:spPr bwMode="auto">
          <a:xfrm rot="-5400000">
            <a:off x="-674687" y="3753534"/>
            <a:ext cx="3117850"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8" charset="-128"/>
                <a:cs typeface="Arial"/>
              </a:rPr>
              <a:t>Church Age</a:t>
            </a:r>
          </a:p>
        </p:txBody>
      </p:sp>
      <p:sp>
        <p:nvSpPr>
          <p:cNvPr id="480261" name="Text Box 5"/>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3600" b="1" smtClean="0">
                <a:solidFill>
                  <a:srgbClr val="CCFFCC"/>
                </a:solidFill>
                <a:latin typeface="Arial"/>
                <a:cs typeface="Arial"/>
              </a:rPr>
              <a:t>Second Coming</a:t>
            </a:r>
          </a:p>
        </p:txBody>
      </p:sp>
      <p:sp>
        <p:nvSpPr>
          <p:cNvPr id="480262" name="Text Box 6"/>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3600" b="1" dirty="0" smtClean="0">
                <a:solidFill>
                  <a:srgbClr val="FFFFFF"/>
                </a:solidFill>
                <a:latin typeface="Arial"/>
                <a:cs typeface="Arial"/>
              </a:rPr>
              <a:t>Tribulation</a:t>
            </a:r>
            <a:endParaRPr lang="en-US" sz="3600" b="1" dirty="0" smtClean="0">
              <a:solidFill>
                <a:srgbClr val="000000"/>
              </a:solidFill>
              <a:latin typeface="Arial"/>
              <a:cs typeface="Arial"/>
            </a:endParaRPr>
          </a:p>
        </p:txBody>
      </p:sp>
      <p:sp>
        <p:nvSpPr>
          <p:cNvPr id="480263" name="Text Box 7"/>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3600" b="1" dirty="0" smtClean="0">
                <a:solidFill>
                  <a:schemeClr val="bg1"/>
                </a:solidFill>
                <a:latin typeface="Arial"/>
                <a:cs typeface="Arial"/>
              </a:rPr>
              <a:t>7 years</a:t>
            </a:r>
          </a:p>
        </p:txBody>
      </p:sp>
      <p:sp>
        <p:nvSpPr>
          <p:cNvPr id="480264" name="Text Box 8"/>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3600" b="1" smtClean="0">
                <a:solidFill>
                  <a:srgbClr val="FFFFFF"/>
                </a:solidFill>
                <a:latin typeface="Arial"/>
                <a:cs typeface="Arial"/>
              </a:rPr>
              <a:t>Millennium</a:t>
            </a:r>
            <a:endParaRPr lang="en-US" sz="3600" b="1" smtClean="0">
              <a:solidFill>
                <a:srgbClr val="000000"/>
              </a:solidFill>
              <a:latin typeface="Arial"/>
              <a:cs typeface="Arial"/>
            </a:endParaRPr>
          </a:p>
        </p:txBody>
      </p:sp>
      <p:sp>
        <p:nvSpPr>
          <p:cNvPr id="480265" name="Text Box 9"/>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3600" b="1" dirty="0" smtClean="0">
                <a:solidFill>
                  <a:schemeClr val="bg1"/>
                </a:solidFill>
                <a:latin typeface="Arial"/>
                <a:cs typeface="Arial"/>
              </a:rPr>
              <a:t>1000 years</a:t>
            </a:r>
          </a:p>
        </p:txBody>
      </p:sp>
      <p:sp>
        <p:nvSpPr>
          <p:cNvPr id="480266" name="Text Box 10"/>
          <p:cNvSpPr txBox="1">
            <a:spLocks noChangeArrowheads="1"/>
          </p:cNvSpPr>
          <p:nvPr/>
        </p:nvSpPr>
        <p:spPr bwMode="auto">
          <a:xfrm rot="5400000" flipH="1">
            <a:off x="6034067" y="3913078"/>
            <a:ext cx="495141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CC00"/>
                </a:solidFill>
                <a:latin typeface="Arial"/>
                <a:ea typeface="ＭＳ Ｐゴシック" pitchFamily="8" charset="-128"/>
                <a:cs typeface="Arial"/>
              </a:rPr>
              <a:t>Eternal Kingdom</a:t>
            </a:r>
          </a:p>
        </p:txBody>
      </p:sp>
      <p:sp>
        <p:nvSpPr>
          <p:cNvPr id="480267" name="Text Box 11"/>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3600" b="1" smtClean="0">
                <a:solidFill>
                  <a:srgbClr val="FFFF00"/>
                </a:solidFill>
                <a:latin typeface="Arial"/>
                <a:cs typeface="Arial"/>
              </a:rPr>
              <a:t>Judgment</a:t>
            </a:r>
          </a:p>
        </p:txBody>
      </p:sp>
      <p:sp>
        <p:nvSpPr>
          <p:cNvPr id="480268" name="Text Box 12"/>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i="1" dirty="0">
                <a:solidFill>
                  <a:srgbClr val="CCFFCC"/>
                </a:solidFill>
                <a:latin typeface="Arial"/>
                <a:ea typeface="ＭＳ Ｐゴシック" pitchFamily="8" charset="-128"/>
                <a:cs typeface="Arial"/>
              </a:rPr>
              <a:t>Second</a:t>
            </a:r>
          </a:p>
          <a:p>
            <a:pPr defTabSz="914400" eaLnBrk="0" fontAlgn="base" hangingPunct="0">
              <a:lnSpc>
                <a:spcPct val="0"/>
              </a:lnSpc>
              <a:spcBef>
                <a:spcPct val="35000"/>
              </a:spcBef>
              <a:spcAft>
                <a:spcPct val="0"/>
              </a:spcAft>
              <a:defRPr/>
            </a:pPr>
            <a:r>
              <a:rPr lang="en-US" sz="3600" b="1" i="1" dirty="0">
                <a:solidFill>
                  <a:srgbClr val="CCFFCC"/>
                </a:solidFill>
                <a:latin typeface="Arial"/>
                <a:ea typeface="ＭＳ Ｐゴシック" pitchFamily="8" charset="-128"/>
                <a:cs typeface="Arial"/>
              </a:rPr>
              <a:t>=</a:t>
            </a:r>
            <a:endParaRPr lang="en-US" sz="2400" b="1" i="1" dirty="0">
              <a:solidFill>
                <a:srgbClr val="CCFFCC"/>
              </a:solidFill>
              <a:latin typeface="Arial"/>
              <a:ea typeface="ＭＳ Ｐゴシック" pitchFamily="8" charset="-128"/>
              <a:cs typeface="Arial"/>
            </a:endParaRPr>
          </a:p>
          <a:p>
            <a:pPr algn="ctr" defTabSz="914400" eaLnBrk="0" fontAlgn="base" hangingPunct="0">
              <a:lnSpc>
                <a:spcPct val="0"/>
              </a:lnSpc>
              <a:spcBef>
                <a:spcPct val="50000"/>
              </a:spcBef>
              <a:spcAft>
                <a:spcPct val="0"/>
              </a:spcAft>
              <a:defRPr/>
            </a:pPr>
            <a:r>
              <a:rPr lang="en-US" sz="3600" b="1" i="1" dirty="0">
                <a:solidFill>
                  <a:srgbClr val="CCFFCC"/>
                </a:solidFill>
                <a:latin typeface="Arial"/>
                <a:ea typeface="ＭＳ Ｐゴシック" pitchFamily="8" charset="-128"/>
                <a:cs typeface="Arial"/>
              </a:rPr>
              <a:t>Advent</a:t>
            </a:r>
          </a:p>
        </p:txBody>
      </p:sp>
      <p:sp>
        <p:nvSpPr>
          <p:cNvPr id="480269" name="Rectangle 13"/>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cs typeface="Arial"/>
              </a:rPr>
              <a:t>Premillennialism</a:t>
            </a:r>
          </a:p>
        </p:txBody>
      </p:sp>
      <p:sp>
        <p:nvSpPr>
          <p:cNvPr id="480271" name="Text Box 15"/>
          <p:cNvSpPr txBox="1">
            <a:spLocks noChangeArrowheads="1"/>
          </p:cNvSpPr>
          <p:nvPr/>
        </p:nvSpPr>
        <p:spPr bwMode="auto">
          <a:xfrm rot="5381629">
            <a:off x="343693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3600" b="1" dirty="0" smtClean="0">
                <a:solidFill>
                  <a:srgbClr val="FFFF00"/>
                </a:solidFill>
                <a:latin typeface="Arial"/>
                <a:cs typeface="Arial"/>
              </a:rPr>
              <a:t>Judgment</a:t>
            </a:r>
          </a:p>
        </p:txBody>
      </p:sp>
      <p:sp>
        <p:nvSpPr>
          <p:cNvPr id="16" name="Text Box 19"/>
          <p:cNvSpPr txBox="1">
            <a:spLocks noChangeArrowheads="1"/>
          </p:cNvSpPr>
          <p:nvPr/>
        </p:nvSpPr>
        <p:spPr bwMode="auto">
          <a:xfrm>
            <a:off x="8382000" y="15875"/>
            <a:ext cx="609684" cy="402291"/>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smtClean="0">
                <a:solidFill>
                  <a:srgbClr val="FFFFFF"/>
                </a:solidFill>
                <a:latin typeface="Arial"/>
                <a:cs typeface="Arial"/>
              </a:rPr>
              <a:t>433</a:t>
            </a:r>
            <a:endParaRPr lang="en-US" sz="2000" dirty="0">
              <a:solidFill>
                <a:srgbClr val="000000"/>
              </a:solidFill>
              <a:latin typeface="Arial"/>
              <a:cs typeface="Arial"/>
            </a:endParaRPr>
          </a:p>
        </p:txBody>
      </p:sp>
    </p:spTree>
    <p:extLst>
      <p:ext uri="{BB962C8B-B14F-4D97-AF65-F5344CB8AC3E}">
        <p14:creationId xmlns:p14="http://schemas.microsoft.com/office/powerpoint/2010/main" val="359148431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80260"/>
                                        </p:tgtEl>
                                        <p:attrNameLst>
                                          <p:attrName>style.visibility</p:attrName>
                                        </p:attrNameLst>
                                      </p:cBhvr>
                                      <p:to>
                                        <p:strVal val="visible"/>
                                      </p:to>
                                    </p:set>
                                    <p:anim calcmode="lin" valueType="num">
                                      <p:cBhvr additive="base">
                                        <p:cTn id="7" dur="500" fill="hold"/>
                                        <p:tgtEl>
                                          <p:spTgt spid="480260"/>
                                        </p:tgtEl>
                                        <p:attrNameLst>
                                          <p:attrName>ppt_x</p:attrName>
                                        </p:attrNameLst>
                                      </p:cBhvr>
                                      <p:tavLst>
                                        <p:tav tm="0">
                                          <p:val>
                                            <p:strVal val="0-#ppt_w/2"/>
                                          </p:val>
                                        </p:tav>
                                        <p:tav tm="100000">
                                          <p:val>
                                            <p:strVal val="#ppt_x"/>
                                          </p:val>
                                        </p:tav>
                                      </p:tavLst>
                                    </p:anim>
                                    <p:anim calcmode="lin" valueType="num">
                                      <p:cBhvr additive="base">
                                        <p:cTn id="8" dur="500" fill="hold"/>
                                        <p:tgtEl>
                                          <p:spTgt spid="48026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480258"/>
                                        </p:tgtEl>
                                        <p:attrNameLst>
                                          <p:attrName>style.visibility</p:attrName>
                                        </p:attrNameLst>
                                      </p:cBhvr>
                                      <p:to>
                                        <p:strVal val="visible"/>
                                      </p:to>
                                    </p:set>
                                    <p:animEffect transition="in" filter="wipe(left)">
                                      <p:cBhvr>
                                        <p:cTn id="12" dur="500"/>
                                        <p:tgtEl>
                                          <p:spTgt spid="48025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480263"/>
                                        </p:tgtEl>
                                        <p:attrNameLst>
                                          <p:attrName>style.visibility</p:attrName>
                                        </p:attrNameLst>
                                      </p:cBhvr>
                                      <p:to>
                                        <p:strVal val="visible"/>
                                      </p:to>
                                    </p:set>
                                    <p:anim calcmode="lin" valueType="num">
                                      <p:cBhvr>
                                        <p:cTn id="16" dur="500" fill="hold"/>
                                        <p:tgtEl>
                                          <p:spTgt spid="480263"/>
                                        </p:tgtEl>
                                        <p:attrNameLst>
                                          <p:attrName>ppt_x</p:attrName>
                                        </p:attrNameLst>
                                      </p:cBhvr>
                                      <p:tavLst>
                                        <p:tav tm="0">
                                          <p:val>
                                            <p:strVal val="#ppt_x-#ppt_w/2"/>
                                          </p:val>
                                        </p:tav>
                                        <p:tav tm="100000">
                                          <p:val>
                                            <p:strVal val="#ppt_x"/>
                                          </p:val>
                                        </p:tav>
                                      </p:tavLst>
                                    </p:anim>
                                    <p:anim calcmode="lin" valueType="num">
                                      <p:cBhvr>
                                        <p:cTn id="17" dur="500" fill="hold"/>
                                        <p:tgtEl>
                                          <p:spTgt spid="480263"/>
                                        </p:tgtEl>
                                        <p:attrNameLst>
                                          <p:attrName>ppt_y</p:attrName>
                                        </p:attrNameLst>
                                      </p:cBhvr>
                                      <p:tavLst>
                                        <p:tav tm="0">
                                          <p:val>
                                            <p:strVal val="#ppt_y"/>
                                          </p:val>
                                        </p:tav>
                                        <p:tav tm="100000">
                                          <p:val>
                                            <p:strVal val="#ppt_y"/>
                                          </p:val>
                                        </p:tav>
                                      </p:tavLst>
                                    </p:anim>
                                    <p:anim calcmode="lin" valueType="num">
                                      <p:cBhvr>
                                        <p:cTn id="18" dur="500" fill="hold"/>
                                        <p:tgtEl>
                                          <p:spTgt spid="480263"/>
                                        </p:tgtEl>
                                        <p:attrNameLst>
                                          <p:attrName>ppt_w</p:attrName>
                                        </p:attrNameLst>
                                      </p:cBhvr>
                                      <p:tavLst>
                                        <p:tav tm="0">
                                          <p:val>
                                            <p:fltVal val="0"/>
                                          </p:val>
                                        </p:tav>
                                        <p:tav tm="100000">
                                          <p:val>
                                            <p:strVal val="#ppt_w"/>
                                          </p:val>
                                        </p:tav>
                                      </p:tavLst>
                                    </p:anim>
                                    <p:anim calcmode="lin" valueType="num">
                                      <p:cBhvr>
                                        <p:cTn id="19" dur="500" fill="hold"/>
                                        <p:tgtEl>
                                          <p:spTgt spid="48026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480262"/>
                                        </p:tgtEl>
                                        <p:attrNameLst>
                                          <p:attrName>style.visibility</p:attrName>
                                        </p:attrNameLst>
                                      </p:cBhvr>
                                      <p:to>
                                        <p:strVal val="visible"/>
                                      </p:to>
                                    </p:set>
                                    <p:anim calcmode="lin" valueType="num">
                                      <p:cBhvr>
                                        <p:cTn id="23" dur="500" fill="hold"/>
                                        <p:tgtEl>
                                          <p:spTgt spid="480262"/>
                                        </p:tgtEl>
                                        <p:attrNameLst>
                                          <p:attrName>ppt_w</p:attrName>
                                        </p:attrNameLst>
                                      </p:cBhvr>
                                      <p:tavLst>
                                        <p:tav tm="0">
                                          <p:val>
                                            <p:fltVal val="0"/>
                                          </p:val>
                                        </p:tav>
                                        <p:tav tm="100000">
                                          <p:val>
                                            <p:strVal val="#ppt_w"/>
                                          </p:val>
                                        </p:tav>
                                      </p:tavLst>
                                    </p:anim>
                                    <p:anim calcmode="lin" valueType="num">
                                      <p:cBhvr>
                                        <p:cTn id="24" dur="500" fill="hold"/>
                                        <p:tgtEl>
                                          <p:spTgt spid="48026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480261"/>
                                        </p:tgtEl>
                                        <p:attrNameLst>
                                          <p:attrName>style.visibility</p:attrName>
                                        </p:attrNameLst>
                                      </p:cBhvr>
                                      <p:to>
                                        <p:strVal val="visible"/>
                                      </p:to>
                                    </p:set>
                                    <p:anim calcmode="lin" valueType="num">
                                      <p:cBhvr additive="base">
                                        <p:cTn id="28" dur="500" fill="hold"/>
                                        <p:tgtEl>
                                          <p:spTgt spid="480261"/>
                                        </p:tgtEl>
                                        <p:attrNameLst>
                                          <p:attrName>ppt_x</p:attrName>
                                        </p:attrNameLst>
                                      </p:cBhvr>
                                      <p:tavLst>
                                        <p:tav tm="0">
                                          <p:val>
                                            <p:strVal val="#ppt_x"/>
                                          </p:val>
                                        </p:tav>
                                        <p:tav tm="100000">
                                          <p:val>
                                            <p:strVal val="#ppt_x"/>
                                          </p:val>
                                        </p:tav>
                                      </p:tavLst>
                                    </p:anim>
                                    <p:anim calcmode="lin" valueType="num">
                                      <p:cBhvr additive="base">
                                        <p:cTn id="29" dur="500" fill="hold"/>
                                        <p:tgtEl>
                                          <p:spTgt spid="48026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480259"/>
                                        </p:tgtEl>
                                        <p:attrNameLst>
                                          <p:attrName>style.visibility</p:attrName>
                                        </p:attrNameLst>
                                      </p:cBhvr>
                                      <p:to>
                                        <p:strVal val="visible"/>
                                      </p:to>
                                    </p:set>
                                    <p:anim calcmode="lin" valueType="num">
                                      <p:cBhvr additive="base">
                                        <p:cTn id="33" dur="500" fill="hold"/>
                                        <p:tgtEl>
                                          <p:spTgt spid="480259"/>
                                        </p:tgtEl>
                                        <p:attrNameLst>
                                          <p:attrName>ppt_x</p:attrName>
                                        </p:attrNameLst>
                                      </p:cBhvr>
                                      <p:tavLst>
                                        <p:tav tm="0">
                                          <p:val>
                                            <p:strVal val="#ppt_x"/>
                                          </p:val>
                                        </p:tav>
                                        <p:tav tm="100000">
                                          <p:val>
                                            <p:strVal val="#ppt_x"/>
                                          </p:val>
                                        </p:tav>
                                      </p:tavLst>
                                    </p:anim>
                                    <p:anim calcmode="lin" valueType="num">
                                      <p:cBhvr additive="base">
                                        <p:cTn id="34" dur="500" fill="hold"/>
                                        <p:tgtEl>
                                          <p:spTgt spid="48025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3000"/>
                                  </p:stCondLst>
                                  <p:childTnLst>
                                    <p:set>
                                      <p:cBhvr>
                                        <p:cTn id="37" dur="1" fill="hold">
                                          <p:stCondLst>
                                            <p:cond delay="0"/>
                                          </p:stCondLst>
                                        </p:cTn>
                                        <p:tgtEl>
                                          <p:spTgt spid="480271"/>
                                        </p:tgtEl>
                                        <p:attrNameLst>
                                          <p:attrName>style.visibility</p:attrName>
                                        </p:attrNameLst>
                                      </p:cBhvr>
                                      <p:to>
                                        <p:strVal val="visible"/>
                                      </p:to>
                                    </p:set>
                                    <p:anim calcmode="lin" valueType="num">
                                      <p:cBhvr additive="base">
                                        <p:cTn id="38" dur="500" fill="hold"/>
                                        <p:tgtEl>
                                          <p:spTgt spid="480271"/>
                                        </p:tgtEl>
                                        <p:attrNameLst>
                                          <p:attrName>ppt_x</p:attrName>
                                        </p:attrNameLst>
                                      </p:cBhvr>
                                      <p:tavLst>
                                        <p:tav tm="0">
                                          <p:val>
                                            <p:strVal val="#ppt_x"/>
                                          </p:val>
                                        </p:tav>
                                        <p:tav tm="100000">
                                          <p:val>
                                            <p:strVal val="#ppt_x"/>
                                          </p:val>
                                        </p:tav>
                                      </p:tavLst>
                                    </p:anim>
                                    <p:anim calcmode="lin" valueType="num">
                                      <p:cBhvr additive="base">
                                        <p:cTn id="39" dur="500" fill="hold"/>
                                        <p:tgtEl>
                                          <p:spTgt spid="480271"/>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6500"/>
                            </p:stCondLst>
                            <p:childTnLst>
                              <p:par>
                                <p:cTn id="41" presetID="17" presetClass="entr" presetSubtype="10" fill="hold" grpId="0" nodeType="afterEffect">
                                  <p:stCondLst>
                                    <p:cond delay="3000"/>
                                  </p:stCondLst>
                                  <p:childTnLst>
                                    <p:set>
                                      <p:cBhvr>
                                        <p:cTn id="42" dur="1" fill="hold">
                                          <p:stCondLst>
                                            <p:cond delay="0"/>
                                          </p:stCondLst>
                                        </p:cTn>
                                        <p:tgtEl>
                                          <p:spTgt spid="480265"/>
                                        </p:tgtEl>
                                        <p:attrNameLst>
                                          <p:attrName>style.visibility</p:attrName>
                                        </p:attrNameLst>
                                      </p:cBhvr>
                                      <p:to>
                                        <p:strVal val="visible"/>
                                      </p:to>
                                    </p:set>
                                    <p:anim calcmode="lin" valueType="num">
                                      <p:cBhvr>
                                        <p:cTn id="43" dur="500" fill="hold"/>
                                        <p:tgtEl>
                                          <p:spTgt spid="480265"/>
                                        </p:tgtEl>
                                        <p:attrNameLst>
                                          <p:attrName>ppt_w</p:attrName>
                                        </p:attrNameLst>
                                      </p:cBhvr>
                                      <p:tavLst>
                                        <p:tav tm="0">
                                          <p:val>
                                            <p:fltVal val="0"/>
                                          </p:val>
                                        </p:tav>
                                        <p:tav tm="100000">
                                          <p:val>
                                            <p:strVal val="#ppt_w"/>
                                          </p:val>
                                        </p:tav>
                                      </p:tavLst>
                                    </p:anim>
                                    <p:anim calcmode="lin" valueType="num">
                                      <p:cBhvr>
                                        <p:cTn id="44" dur="500" fill="hold"/>
                                        <p:tgtEl>
                                          <p:spTgt spid="480265"/>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0000"/>
                            </p:stCondLst>
                            <p:childTnLst>
                              <p:par>
                                <p:cTn id="46" presetID="17" presetClass="entr" presetSubtype="10" fill="hold" grpId="0" nodeType="afterEffect">
                                  <p:stCondLst>
                                    <p:cond delay="4000"/>
                                  </p:stCondLst>
                                  <p:childTnLst>
                                    <p:set>
                                      <p:cBhvr>
                                        <p:cTn id="47" dur="1" fill="hold">
                                          <p:stCondLst>
                                            <p:cond delay="0"/>
                                          </p:stCondLst>
                                        </p:cTn>
                                        <p:tgtEl>
                                          <p:spTgt spid="480264"/>
                                        </p:tgtEl>
                                        <p:attrNameLst>
                                          <p:attrName>style.visibility</p:attrName>
                                        </p:attrNameLst>
                                      </p:cBhvr>
                                      <p:to>
                                        <p:strVal val="visible"/>
                                      </p:to>
                                    </p:set>
                                    <p:anim calcmode="lin" valueType="num">
                                      <p:cBhvr>
                                        <p:cTn id="48" dur="500" fill="hold"/>
                                        <p:tgtEl>
                                          <p:spTgt spid="480264"/>
                                        </p:tgtEl>
                                        <p:attrNameLst>
                                          <p:attrName>ppt_w</p:attrName>
                                        </p:attrNameLst>
                                      </p:cBhvr>
                                      <p:tavLst>
                                        <p:tav tm="0">
                                          <p:val>
                                            <p:fltVal val="0"/>
                                          </p:val>
                                        </p:tav>
                                        <p:tav tm="100000">
                                          <p:val>
                                            <p:strVal val="#ppt_w"/>
                                          </p:val>
                                        </p:tav>
                                      </p:tavLst>
                                    </p:anim>
                                    <p:anim calcmode="lin" valueType="num">
                                      <p:cBhvr>
                                        <p:cTn id="49" dur="500" fill="hold"/>
                                        <p:tgtEl>
                                          <p:spTgt spid="480264"/>
                                        </p:tgtEl>
                                        <p:attrNameLst>
                                          <p:attrName>ppt_h</p:attrName>
                                        </p:attrNameLst>
                                      </p:cBhvr>
                                      <p:tavLst>
                                        <p:tav tm="0">
                                          <p:val>
                                            <p:strVal val="#ppt_h"/>
                                          </p:val>
                                        </p:tav>
                                        <p:tav tm="100000">
                                          <p:val>
                                            <p:strVal val="#ppt_h"/>
                                          </p:val>
                                        </p:tav>
                                      </p:tavLst>
                                    </p:anim>
                                  </p:childTnLst>
                                </p:cTn>
                              </p:par>
                            </p:childTnLst>
                          </p:cTn>
                        </p:par>
                        <p:par>
                          <p:cTn id="50" fill="hold" nodeType="afterGroup">
                            <p:stCondLst>
                              <p:cond delay="24500"/>
                            </p:stCondLst>
                            <p:childTnLst>
                              <p:par>
                                <p:cTn id="51" presetID="2" presetClass="entr" presetSubtype="4" fill="hold" grpId="0" nodeType="afterEffect">
                                  <p:stCondLst>
                                    <p:cond delay="3000"/>
                                  </p:stCondLst>
                                  <p:childTnLst>
                                    <p:set>
                                      <p:cBhvr>
                                        <p:cTn id="52" dur="1" fill="hold">
                                          <p:stCondLst>
                                            <p:cond delay="0"/>
                                          </p:stCondLst>
                                        </p:cTn>
                                        <p:tgtEl>
                                          <p:spTgt spid="480267"/>
                                        </p:tgtEl>
                                        <p:attrNameLst>
                                          <p:attrName>style.visibility</p:attrName>
                                        </p:attrNameLst>
                                      </p:cBhvr>
                                      <p:to>
                                        <p:strVal val="visible"/>
                                      </p:to>
                                    </p:set>
                                    <p:anim calcmode="lin" valueType="num">
                                      <p:cBhvr additive="base">
                                        <p:cTn id="53" dur="500" fill="hold"/>
                                        <p:tgtEl>
                                          <p:spTgt spid="480267"/>
                                        </p:tgtEl>
                                        <p:attrNameLst>
                                          <p:attrName>ppt_x</p:attrName>
                                        </p:attrNameLst>
                                      </p:cBhvr>
                                      <p:tavLst>
                                        <p:tav tm="0">
                                          <p:val>
                                            <p:strVal val="#ppt_x"/>
                                          </p:val>
                                        </p:tav>
                                        <p:tav tm="100000">
                                          <p:val>
                                            <p:strVal val="#ppt_x"/>
                                          </p:val>
                                        </p:tav>
                                      </p:tavLst>
                                    </p:anim>
                                    <p:anim calcmode="lin" valueType="num">
                                      <p:cBhvr additive="base">
                                        <p:cTn id="54" dur="500" fill="hold"/>
                                        <p:tgtEl>
                                          <p:spTgt spid="480267"/>
                                        </p:tgtEl>
                                        <p:attrNameLst>
                                          <p:attrName>ppt_y</p:attrName>
                                        </p:attrNameLst>
                                      </p:cBhvr>
                                      <p:tavLst>
                                        <p:tav tm="0">
                                          <p:val>
                                            <p:strVal val="1+#ppt_h/2"/>
                                          </p:val>
                                        </p:tav>
                                        <p:tav tm="100000">
                                          <p:val>
                                            <p:strVal val="#ppt_y"/>
                                          </p:val>
                                        </p:tav>
                                      </p:tavLst>
                                    </p:anim>
                                  </p:childTnLst>
                                </p:cTn>
                              </p:par>
                            </p:childTnLst>
                          </p:cTn>
                        </p:par>
                        <p:par>
                          <p:cTn id="55" fill="hold" nodeType="afterGroup">
                            <p:stCondLst>
                              <p:cond delay="28000"/>
                            </p:stCondLst>
                            <p:childTnLst>
                              <p:par>
                                <p:cTn id="56" presetID="2" presetClass="entr" presetSubtype="2" fill="hold" grpId="0" nodeType="afterEffect">
                                  <p:stCondLst>
                                    <p:cond delay="2000"/>
                                  </p:stCondLst>
                                  <p:childTnLst>
                                    <p:set>
                                      <p:cBhvr>
                                        <p:cTn id="57" dur="1" fill="hold">
                                          <p:stCondLst>
                                            <p:cond delay="0"/>
                                          </p:stCondLst>
                                        </p:cTn>
                                        <p:tgtEl>
                                          <p:spTgt spid="480266"/>
                                        </p:tgtEl>
                                        <p:attrNameLst>
                                          <p:attrName>style.visibility</p:attrName>
                                        </p:attrNameLst>
                                      </p:cBhvr>
                                      <p:to>
                                        <p:strVal val="visible"/>
                                      </p:to>
                                    </p:set>
                                    <p:anim calcmode="lin" valueType="num">
                                      <p:cBhvr additive="base">
                                        <p:cTn id="58" dur="500" fill="hold"/>
                                        <p:tgtEl>
                                          <p:spTgt spid="480266"/>
                                        </p:tgtEl>
                                        <p:attrNameLst>
                                          <p:attrName>ppt_x</p:attrName>
                                        </p:attrNameLst>
                                      </p:cBhvr>
                                      <p:tavLst>
                                        <p:tav tm="0">
                                          <p:val>
                                            <p:strVal val="1+#ppt_w/2"/>
                                          </p:val>
                                        </p:tav>
                                        <p:tav tm="100000">
                                          <p:val>
                                            <p:strVal val="#ppt_x"/>
                                          </p:val>
                                        </p:tav>
                                      </p:tavLst>
                                    </p:anim>
                                    <p:anim calcmode="lin" valueType="num">
                                      <p:cBhvr additive="base">
                                        <p:cTn id="59" dur="500" fill="hold"/>
                                        <p:tgtEl>
                                          <p:spTgt spid="480266"/>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30500"/>
                            </p:stCondLst>
                            <p:childTnLst>
                              <p:par>
                                <p:cTn id="61" presetID="7" presetClass="entr" presetSubtype="1" fill="hold" grpId="0" nodeType="afterEffect">
                                  <p:stCondLst>
                                    <p:cond delay="1000"/>
                                  </p:stCondLst>
                                  <p:childTnLst>
                                    <p:set>
                                      <p:cBhvr>
                                        <p:cTn id="62" dur="1" fill="hold">
                                          <p:stCondLst>
                                            <p:cond delay="0"/>
                                          </p:stCondLst>
                                        </p:cTn>
                                        <p:tgtEl>
                                          <p:spTgt spid="480268"/>
                                        </p:tgtEl>
                                        <p:attrNameLst>
                                          <p:attrName>style.visibility</p:attrName>
                                        </p:attrNameLst>
                                      </p:cBhvr>
                                      <p:to>
                                        <p:strVal val="visible"/>
                                      </p:to>
                                    </p:set>
                                    <p:anim calcmode="lin" valueType="num">
                                      <p:cBhvr additive="base">
                                        <p:cTn id="63" dur="5000" fill="hold"/>
                                        <p:tgtEl>
                                          <p:spTgt spid="480268"/>
                                        </p:tgtEl>
                                        <p:attrNameLst>
                                          <p:attrName>ppt_x</p:attrName>
                                        </p:attrNameLst>
                                      </p:cBhvr>
                                      <p:tavLst>
                                        <p:tav tm="0">
                                          <p:val>
                                            <p:strVal val="#ppt_x"/>
                                          </p:val>
                                        </p:tav>
                                        <p:tav tm="100000">
                                          <p:val>
                                            <p:strVal val="#ppt_x"/>
                                          </p:val>
                                        </p:tav>
                                      </p:tavLst>
                                    </p:anim>
                                    <p:anim calcmode="lin" valueType="num">
                                      <p:cBhvr additive="base">
                                        <p:cTn id="64" dur="5000" fill="hold"/>
                                        <p:tgtEl>
                                          <p:spTgt spid="48026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60" grpId="0" autoUpdateAnimBg="0"/>
      <p:bldP spid="480261" grpId="0" autoUpdateAnimBg="0"/>
      <p:bldP spid="480262" grpId="0"/>
      <p:bldP spid="480263" grpId="0" autoUpdateAnimBg="0"/>
      <p:bldP spid="480264" grpId="0"/>
      <p:bldP spid="480265" grpId="0" autoUpdateAnimBg="0"/>
      <p:bldP spid="480266" grpId="0" autoUpdateAnimBg="0"/>
      <p:bldP spid="480267" grpId="0" autoUpdateAnimBg="0"/>
      <p:bldP spid="480268" grpId="0" autoUpdateAnimBg="0"/>
      <p:bldP spid="480271"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chemeClr val="accent1"/>
            </a:gs>
            <a:gs pos="100000">
              <a:schemeClr val="accent1">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476162"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8" charset="-128"/>
              <a:cs typeface="Arial"/>
            </a:endParaRPr>
          </a:p>
        </p:txBody>
      </p:sp>
      <p:sp>
        <p:nvSpPr>
          <p:cNvPr id="476163" name="Line 3"/>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8" charset="-128"/>
              <a:cs typeface="Arial"/>
            </a:endParaRPr>
          </a:p>
        </p:txBody>
      </p:sp>
      <p:sp>
        <p:nvSpPr>
          <p:cNvPr id="476164"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8" charset="-128"/>
              <a:cs typeface="Arial"/>
            </a:endParaRPr>
          </a:p>
        </p:txBody>
      </p:sp>
      <p:sp>
        <p:nvSpPr>
          <p:cNvPr id="476165" name="Text Box 5"/>
          <p:cNvSpPr txBox="1">
            <a:spLocks noChangeArrowheads="1"/>
          </p:cNvSpPr>
          <p:nvPr/>
        </p:nvSpPr>
        <p:spPr bwMode="auto">
          <a:xfrm rot="-5400000">
            <a:off x="-681037" y="3748772"/>
            <a:ext cx="313055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3600" b="1" smtClean="0">
                <a:solidFill>
                  <a:srgbClr val="FFFFFF"/>
                </a:solidFill>
                <a:latin typeface="Arial"/>
                <a:cs typeface="Arial"/>
              </a:rPr>
              <a:t>Church Age</a:t>
            </a:r>
            <a:endParaRPr lang="en-US" sz="3600" smtClean="0">
              <a:solidFill>
                <a:srgbClr val="FFFFFF"/>
              </a:solidFill>
              <a:latin typeface="Arial"/>
              <a:cs typeface="Arial"/>
            </a:endParaRPr>
          </a:p>
        </p:txBody>
      </p:sp>
      <p:sp>
        <p:nvSpPr>
          <p:cNvPr id="476166" name="Text Box 6"/>
          <p:cNvSpPr txBox="1">
            <a:spLocks noChangeArrowheads="1"/>
          </p:cNvSpPr>
          <p:nvPr/>
        </p:nvSpPr>
        <p:spPr bwMode="auto">
          <a:xfrm rot="5400000" flipH="1">
            <a:off x="5855494" y="3901966"/>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3600" b="1" smtClean="0">
                <a:solidFill>
                  <a:srgbClr val="FFCC00"/>
                </a:solidFill>
                <a:latin typeface="Arial"/>
                <a:cs typeface="Arial"/>
              </a:rPr>
              <a:t>Eternal Kingdom</a:t>
            </a:r>
            <a:endParaRPr lang="en-US" sz="3600" smtClean="0">
              <a:solidFill>
                <a:srgbClr val="FFCC00"/>
              </a:solidFill>
              <a:latin typeface="Arial"/>
              <a:cs typeface="Arial"/>
            </a:endParaRPr>
          </a:p>
        </p:txBody>
      </p:sp>
      <p:sp>
        <p:nvSpPr>
          <p:cNvPr id="476167" name="Text Box 7"/>
          <p:cNvSpPr txBox="1">
            <a:spLocks noChangeArrowheads="1"/>
          </p:cNvSpPr>
          <p:nvPr/>
        </p:nvSpPr>
        <p:spPr bwMode="auto">
          <a:xfrm>
            <a:off x="6019800" y="12954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3600" b="1" smtClean="0">
                <a:solidFill>
                  <a:srgbClr val="00CCFF"/>
                </a:solidFill>
                <a:latin typeface="Arial"/>
                <a:cs typeface="Arial"/>
              </a:rPr>
              <a:t>Second Coming</a:t>
            </a:r>
            <a:endParaRPr lang="en-US" sz="3600" smtClean="0">
              <a:solidFill>
                <a:srgbClr val="000000"/>
              </a:solidFill>
              <a:latin typeface="Arial"/>
              <a:cs typeface="Arial"/>
            </a:endParaRPr>
          </a:p>
        </p:txBody>
      </p:sp>
      <p:sp>
        <p:nvSpPr>
          <p:cNvPr id="476168" name="Text Box 8"/>
          <p:cNvSpPr txBox="1">
            <a:spLocks noChangeArrowheads="1"/>
          </p:cNvSpPr>
          <p:nvPr/>
        </p:nvSpPr>
        <p:spPr bwMode="auto">
          <a:xfrm>
            <a:off x="1828102" y="2483305"/>
            <a:ext cx="3734498" cy="256070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ctr" defTabSz="914400" eaLnBrk="0" fontAlgn="base" hangingPunct="0">
              <a:lnSpc>
                <a:spcPct val="80000"/>
              </a:lnSpc>
              <a:spcBef>
                <a:spcPct val="50000"/>
              </a:spcBef>
              <a:spcAft>
                <a:spcPct val="0"/>
              </a:spcAft>
              <a:defRPr/>
            </a:pPr>
            <a:r>
              <a:rPr lang="en-US" sz="3600" b="1" dirty="0" smtClean="0">
                <a:solidFill>
                  <a:srgbClr val="FFFFFF"/>
                </a:solidFill>
                <a:latin typeface="Arial"/>
                <a:ea typeface="ＭＳ Ｐゴシック" pitchFamily="8" charset="-128"/>
                <a:cs typeface="Arial"/>
              </a:rPr>
              <a:t>Millennium = Spiritual </a:t>
            </a:r>
            <a:r>
              <a:rPr lang="en-US" sz="3600" b="1" dirty="0">
                <a:solidFill>
                  <a:srgbClr val="FFFFFF"/>
                </a:solidFill>
                <a:latin typeface="Arial"/>
                <a:ea typeface="ＭＳ Ｐゴシック" pitchFamily="8" charset="-128"/>
                <a:cs typeface="Arial"/>
              </a:rPr>
              <a:t>reign of </a:t>
            </a:r>
            <a:r>
              <a:rPr lang="en-US" sz="3600" b="1" dirty="0" smtClean="0">
                <a:solidFill>
                  <a:srgbClr val="FFFFFF"/>
                </a:solidFill>
                <a:latin typeface="Arial"/>
                <a:ea typeface="ＭＳ Ｐゴシック" pitchFamily="8" charset="-128"/>
                <a:cs typeface="Arial"/>
              </a:rPr>
              <a:t>Christ</a:t>
            </a:r>
            <a:endParaRPr lang="en-US" sz="2000" b="1" dirty="0" smtClean="0">
              <a:solidFill>
                <a:srgbClr val="FFFFFF"/>
              </a:solidFill>
              <a:latin typeface="Arial"/>
              <a:ea typeface="ＭＳ Ｐゴシック" pitchFamily="8" charset="-128"/>
              <a:cs typeface="Arial"/>
            </a:endParaRPr>
          </a:p>
          <a:p>
            <a:pPr algn="ctr" defTabSz="914400" eaLnBrk="0" fontAlgn="base" hangingPunct="0">
              <a:lnSpc>
                <a:spcPct val="80000"/>
              </a:lnSpc>
              <a:spcBef>
                <a:spcPct val="50000"/>
              </a:spcBef>
              <a:spcAft>
                <a:spcPct val="0"/>
              </a:spcAft>
              <a:defRPr/>
            </a:pPr>
            <a:endParaRPr lang="en-US" sz="2000" b="1" dirty="0">
              <a:solidFill>
                <a:srgbClr val="FFFFFF"/>
              </a:solidFill>
              <a:latin typeface="Arial"/>
              <a:ea typeface="ＭＳ Ｐゴシック" pitchFamily="8" charset="-128"/>
              <a:cs typeface="Arial"/>
            </a:endParaRPr>
          </a:p>
          <a:p>
            <a:pPr algn="ctr" defTabSz="914400" eaLnBrk="0" fontAlgn="base" hangingPunct="0">
              <a:lnSpc>
                <a:spcPct val="80000"/>
              </a:lnSpc>
              <a:spcBef>
                <a:spcPct val="50000"/>
              </a:spcBef>
              <a:spcAft>
                <a:spcPct val="0"/>
              </a:spcAft>
              <a:defRPr/>
            </a:pPr>
            <a:r>
              <a:rPr lang="en-US" sz="3600" b="1" dirty="0">
                <a:solidFill>
                  <a:srgbClr val="FFFFFF"/>
                </a:solidFill>
                <a:latin typeface="Arial"/>
                <a:ea typeface="ＭＳ Ｐゴシック" pitchFamily="8" charset="-128"/>
                <a:cs typeface="Arial"/>
              </a:rPr>
              <a:t>Tribulations</a:t>
            </a:r>
          </a:p>
        </p:txBody>
      </p:sp>
      <p:sp>
        <p:nvSpPr>
          <p:cNvPr id="476169" name="Rectangle 9"/>
          <p:cNvSpPr>
            <a:spLocks noChangeArrowheads="1"/>
          </p:cNvSpPr>
          <p:nvPr/>
        </p:nvSpPr>
        <p:spPr bwMode="auto">
          <a:xfrm>
            <a:off x="533400" y="2286000"/>
            <a:ext cx="5410200" cy="3657600"/>
          </a:xfrm>
          <a:prstGeom prst="rect">
            <a:avLst/>
          </a:prstGeom>
          <a:noFill/>
          <a:ln w="38100">
            <a:solidFill>
              <a:schemeClr val="accent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8" charset="-128"/>
              <a:cs typeface="Arial"/>
            </a:endParaRPr>
          </a:p>
        </p:txBody>
      </p:sp>
      <p:sp>
        <p:nvSpPr>
          <p:cNvPr id="476170" name="Text Box 10"/>
          <p:cNvSpPr txBox="1">
            <a:spLocks noChangeArrowheads="1"/>
          </p:cNvSpPr>
          <p:nvPr/>
        </p:nvSpPr>
        <p:spPr bwMode="auto">
          <a:xfrm rot="5381629">
            <a:off x="587533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3600" b="1" dirty="0" smtClean="0">
                <a:solidFill>
                  <a:srgbClr val="FFFF00"/>
                </a:solidFill>
                <a:latin typeface="Arial"/>
                <a:cs typeface="Arial"/>
              </a:rPr>
              <a:t>Judgment</a:t>
            </a:r>
          </a:p>
        </p:txBody>
      </p:sp>
      <p:sp>
        <p:nvSpPr>
          <p:cNvPr id="476171" name="Rectangle 11"/>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cs typeface="Arial"/>
              </a:rPr>
              <a:t>Amillennialism</a:t>
            </a:r>
          </a:p>
        </p:txBody>
      </p:sp>
      <p:sp>
        <p:nvSpPr>
          <p:cNvPr id="14" name="Text Box 19"/>
          <p:cNvSpPr txBox="1">
            <a:spLocks noChangeArrowheads="1"/>
          </p:cNvSpPr>
          <p:nvPr/>
        </p:nvSpPr>
        <p:spPr bwMode="auto">
          <a:xfrm>
            <a:off x="8382000" y="15875"/>
            <a:ext cx="609684" cy="402291"/>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smtClean="0">
                <a:solidFill>
                  <a:srgbClr val="FFFFFF"/>
                </a:solidFill>
                <a:latin typeface="Arial"/>
                <a:cs typeface="Arial"/>
              </a:rPr>
              <a:t>433</a:t>
            </a:r>
            <a:endParaRPr lang="en-US" sz="2000" dirty="0">
              <a:solidFill>
                <a:srgbClr val="000000"/>
              </a:solidFill>
              <a:latin typeface="Arial"/>
              <a:cs typeface="Arial"/>
            </a:endParaRPr>
          </a:p>
        </p:txBody>
      </p:sp>
    </p:spTree>
    <p:extLst>
      <p:ext uri="{BB962C8B-B14F-4D97-AF65-F5344CB8AC3E}">
        <p14:creationId xmlns:p14="http://schemas.microsoft.com/office/powerpoint/2010/main" val="310366065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476165"/>
                                        </p:tgtEl>
                                        <p:attrNameLst>
                                          <p:attrName>style.visibility</p:attrName>
                                        </p:attrNameLst>
                                      </p:cBhvr>
                                      <p:to>
                                        <p:strVal val="visible"/>
                                      </p:to>
                                    </p:set>
                                    <p:anim calcmode="lin" valueType="num">
                                      <p:cBhvr additive="base">
                                        <p:cTn id="7" dur="500" fill="hold"/>
                                        <p:tgtEl>
                                          <p:spTgt spid="476165"/>
                                        </p:tgtEl>
                                        <p:attrNameLst>
                                          <p:attrName>ppt_x</p:attrName>
                                        </p:attrNameLst>
                                      </p:cBhvr>
                                      <p:tavLst>
                                        <p:tav tm="0">
                                          <p:val>
                                            <p:strVal val="0-#ppt_w/2"/>
                                          </p:val>
                                        </p:tav>
                                        <p:tav tm="100000">
                                          <p:val>
                                            <p:strVal val="#ppt_x"/>
                                          </p:val>
                                        </p:tav>
                                      </p:tavLst>
                                    </p:anim>
                                    <p:anim calcmode="lin" valueType="num">
                                      <p:cBhvr additive="base">
                                        <p:cTn id="8" dur="500" fill="hold"/>
                                        <p:tgtEl>
                                          <p:spTgt spid="47616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476169"/>
                                        </p:tgtEl>
                                        <p:attrNameLst>
                                          <p:attrName>style.visibility</p:attrName>
                                        </p:attrNameLst>
                                      </p:cBhvr>
                                      <p:to>
                                        <p:strVal val="visible"/>
                                      </p:to>
                                    </p:set>
                                    <p:anim calcmode="lin" valueType="num">
                                      <p:cBhvr additive="base">
                                        <p:cTn id="12" dur="500" fill="hold"/>
                                        <p:tgtEl>
                                          <p:spTgt spid="476169"/>
                                        </p:tgtEl>
                                        <p:attrNameLst>
                                          <p:attrName>ppt_x</p:attrName>
                                        </p:attrNameLst>
                                      </p:cBhvr>
                                      <p:tavLst>
                                        <p:tav tm="0">
                                          <p:val>
                                            <p:strVal val="0-#ppt_w/2"/>
                                          </p:val>
                                        </p:tav>
                                        <p:tav tm="100000">
                                          <p:val>
                                            <p:strVal val="#ppt_x"/>
                                          </p:val>
                                        </p:tav>
                                      </p:tavLst>
                                    </p:anim>
                                    <p:anim calcmode="lin" valueType="num">
                                      <p:cBhvr additive="base">
                                        <p:cTn id="13" dur="500" fill="hold"/>
                                        <p:tgtEl>
                                          <p:spTgt spid="47616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476163"/>
                                        </p:tgtEl>
                                        <p:attrNameLst>
                                          <p:attrName>style.visibility</p:attrName>
                                        </p:attrNameLst>
                                      </p:cBhvr>
                                      <p:to>
                                        <p:strVal val="visible"/>
                                      </p:to>
                                    </p:set>
                                    <p:animEffect transition="in" filter="wipe(left)">
                                      <p:cBhvr>
                                        <p:cTn id="17" dur="500"/>
                                        <p:tgtEl>
                                          <p:spTgt spid="476163"/>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476168"/>
                                        </p:tgtEl>
                                        <p:attrNameLst>
                                          <p:attrName>style.visibility</p:attrName>
                                        </p:attrNameLst>
                                      </p:cBhvr>
                                      <p:to>
                                        <p:strVal val="visible"/>
                                      </p:to>
                                    </p:set>
                                    <p:anim calcmode="lin" valueType="num">
                                      <p:cBhvr>
                                        <p:cTn id="21" dur="500" fill="hold"/>
                                        <p:tgtEl>
                                          <p:spTgt spid="476168"/>
                                        </p:tgtEl>
                                        <p:attrNameLst>
                                          <p:attrName>ppt_x</p:attrName>
                                        </p:attrNameLst>
                                      </p:cBhvr>
                                      <p:tavLst>
                                        <p:tav tm="0">
                                          <p:val>
                                            <p:strVal val="#ppt_x-#ppt_w/2"/>
                                          </p:val>
                                        </p:tav>
                                        <p:tav tm="100000">
                                          <p:val>
                                            <p:strVal val="#ppt_x"/>
                                          </p:val>
                                        </p:tav>
                                      </p:tavLst>
                                    </p:anim>
                                    <p:anim calcmode="lin" valueType="num">
                                      <p:cBhvr>
                                        <p:cTn id="22" dur="500" fill="hold"/>
                                        <p:tgtEl>
                                          <p:spTgt spid="476168"/>
                                        </p:tgtEl>
                                        <p:attrNameLst>
                                          <p:attrName>ppt_y</p:attrName>
                                        </p:attrNameLst>
                                      </p:cBhvr>
                                      <p:tavLst>
                                        <p:tav tm="0">
                                          <p:val>
                                            <p:strVal val="#ppt_y"/>
                                          </p:val>
                                        </p:tav>
                                        <p:tav tm="100000">
                                          <p:val>
                                            <p:strVal val="#ppt_y"/>
                                          </p:val>
                                        </p:tav>
                                      </p:tavLst>
                                    </p:anim>
                                    <p:anim calcmode="lin" valueType="num">
                                      <p:cBhvr>
                                        <p:cTn id="23" dur="500" fill="hold"/>
                                        <p:tgtEl>
                                          <p:spTgt spid="476168"/>
                                        </p:tgtEl>
                                        <p:attrNameLst>
                                          <p:attrName>ppt_w</p:attrName>
                                        </p:attrNameLst>
                                      </p:cBhvr>
                                      <p:tavLst>
                                        <p:tav tm="0">
                                          <p:val>
                                            <p:fltVal val="0"/>
                                          </p:val>
                                        </p:tav>
                                        <p:tav tm="100000">
                                          <p:val>
                                            <p:strVal val="#ppt_w"/>
                                          </p:val>
                                        </p:tav>
                                      </p:tavLst>
                                    </p:anim>
                                    <p:anim calcmode="lin" valueType="num">
                                      <p:cBhvr>
                                        <p:cTn id="24" dur="500" fill="hold"/>
                                        <p:tgtEl>
                                          <p:spTgt spid="476168"/>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grpId="0" nodeType="afterEffect">
                                  <p:stCondLst>
                                    <p:cond delay="5000"/>
                                  </p:stCondLst>
                                  <p:childTnLst>
                                    <p:set>
                                      <p:cBhvr>
                                        <p:cTn id="27" dur="1" fill="hold">
                                          <p:stCondLst>
                                            <p:cond delay="0"/>
                                          </p:stCondLst>
                                        </p:cTn>
                                        <p:tgtEl>
                                          <p:spTgt spid="476167"/>
                                        </p:tgtEl>
                                        <p:attrNameLst>
                                          <p:attrName>style.visibility</p:attrName>
                                        </p:attrNameLst>
                                      </p:cBhvr>
                                      <p:to>
                                        <p:strVal val="visible"/>
                                      </p:to>
                                    </p:set>
                                    <p:anim calcmode="lin" valueType="num">
                                      <p:cBhvr additive="base">
                                        <p:cTn id="28" dur="500" fill="hold"/>
                                        <p:tgtEl>
                                          <p:spTgt spid="476167"/>
                                        </p:tgtEl>
                                        <p:attrNameLst>
                                          <p:attrName>ppt_x</p:attrName>
                                        </p:attrNameLst>
                                      </p:cBhvr>
                                      <p:tavLst>
                                        <p:tav tm="0">
                                          <p:val>
                                            <p:strVal val="#ppt_x"/>
                                          </p:val>
                                        </p:tav>
                                        <p:tav tm="100000">
                                          <p:val>
                                            <p:strVal val="#ppt_x"/>
                                          </p:val>
                                        </p:tav>
                                      </p:tavLst>
                                    </p:anim>
                                    <p:anim calcmode="lin" valueType="num">
                                      <p:cBhvr additive="base">
                                        <p:cTn id="29" dur="500" fill="hold"/>
                                        <p:tgtEl>
                                          <p:spTgt spid="476167"/>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476164"/>
                                        </p:tgtEl>
                                        <p:attrNameLst>
                                          <p:attrName>style.visibility</p:attrName>
                                        </p:attrNameLst>
                                      </p:cBhvr>
                                      <p:to>
                                        <p:strVal val="visible"/>
                                      </p:to>
                                    </p:set>
                                    <p:anim calcmode="lin" valueType="num">
                                      <p:cBhvr additive="base">
                                        <p:cTn id="33" dur="500" fill="hold"/>
                                        <p:tgtEl>
                                          <p:spTgt spid="476164"/>
                                        </p:tgtEl>
                                        <p:attrNameLst>
                                          <p:attrName>ppt_x</p:attrName>
                                        </p:attrNameLst>
                                      </p:cBhvr>
                                      <p:tavLst>
                                        <p:tav tm="0">
                                          <p:val>
                                            <p:strVal val="#ppt_x"/>
                                          </p:val>
                                        </p:tav>
                                        <p:tav tm="100000">
                                          <p:val>
                                            <p:strVal val="#ppt_x"/>
                                          </p:val>
                                        </p:tav>
                                      </p:tavLst>
                                    </p:anim>
                                    <p:anim calcmode="lin" valueType="num">
                                      <p:cBhvr additive="base">
                                        <p:cTn id="34" dur="500" fill="hold"/>
                                        <p:tgtEl>
                                          <p:spTgt spid="476164"/>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476170"/>
                                        </p:tgtEl>
                                        <p:attrNameLst>
                                          <p:attrName>style.visibility</p:attrName>
                                        </p:attrNameLst>
                                      </p:cBhvr>
                                      <p:to>
                                        <p:strVal val="visible"/>
                                      </p:to>
                                    </p:set>
                                    <p:anim calcmode="lin" valueType="num">
                                      <p:cBhvr additive="base">
                                        <p:cTn id="38" dur="500" fill="hold"/>
                                        <p:tgtEl>
                                          <p:spTgt spid="476170"/>
                                        </p:tgtEl>
                                        <p:attrNameLst>
                                          <p:attrName>ppt_x</p:attrName>
                                        </p:attrNameLst>
                                      </p:cBhvr>
                                      <p:tavLst>
                                        <p:tav tm="0">
                                          <p:val>
                                            <p:strVal val="#ppt_x"/>
                                          </p:val>
                                        </p:tav>
                                        <p:tav tm="100000">
                                          <p:val>
                                            <p:strVal val="#ppt_x"/>
                                          </p:val>
                                        </p:tav>
                                      </p:tavLst>
                                    </p:anim>
                                    <p:anim calcmode="lin" valueType="num">
                                      <p:cBhvr additive="base">
                                        <p:cTn id="39" dur="500" fill="hold"/>
                                        <p:tgtEl>
                                          <p:spTgt spid="476170"/>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476166"/>
                                        </p:tgtEl>
                                        <p:attrNameLst>
                                          <p:attrName>style.visibility</p:attrName>
                                        </p:attrNameLst>
                                      </p:cBhvr>
                                      <p:to>
                                        <p:strVal val="visible"/>
                                      </p:to>
                                    </p:set>
                                    <p:anim calcmode="lin" valueType="num">
                                      <p:cBhvr additive="base">
                                        <p:cTn id="43" dur="500" fill="hold"/>
                                        <p:tgtEl>
                                          <p:spTgt spid="476166"/>
                                        </p:tgtEl>
                                        <p:attrNameLst>
                                          <p:attrName>ppt_x</p:attrName>
                                        </p:attrNameLst>
                                      </p:cBhvr>
                                      <p:tavLst>
                                        <p:tav tm="0">
                                          <p:val>
                                            <p:strVal val="1+#ppt_w/2"/>
                                          </p:val>
                                        </p:tav>
                                        <p:tav tm="100000">
                                          <p:val>
                                            <p:strVal val="#ppt_x"/>
                                          </p:val>
                                        </p:tav>
                                      </p:tavLst>
                                    </p:anim>
                                    <p:anim calcmode="lin" valueType="num">
                                      <p:cBhvr additive="base">
                                        <p:cTn id="44" dur="500" fill="hold"/>
                                        <p:tgtEl>
                                          <p:spTgt spid="4761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5" grpId="0" autoUpdateAnimBg="0"/>
      <p:bldP spid="476166" grpId="0" autoUpdateAnimBg="0"/>
      <p:bldP spid="476167" grpId="0" autoUpdateAnimBg="0"/>
      <p:bldP spid="476168" grpId="0" autoUpdateAnimBg="0"/>
      <p:bldP spid="476169" grpId="0" animBg="1"/>
      <p:bldP spid="476170"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478210"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8" charset="-128"/>
              <a:cs typeface="Arial"/>
            </a:endParaRPr>
          </a:p>
        </p:txBody>
      </p:sp>
      <p:sp>
        <p:nvSpPr>
          <p:cNvPr id="478211" name="Line 3"/>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8" charset="-128"/>
              <a:cs typeface="Arial"/>
            </a:endParaRPr>
          </a:p>
        </p:txBody>
      </p:sp>
      <p:sp>
        <p:nvSpPr>
          <p:cNvPr id="478212"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8" charset="-128"/>
              <a:cs typeface="Arial"/>
            </a:endParaRPr>
          </a:p>
        </p:txBody>
      </p:sp>
      <p:sp>
        <p:nvSpPr>
          <p:cNvPr id="478213" name="Text Box 5"/>
          <p:cNvSpPr txBox="1">
            <a:spLocks noChangeArrowheads="1"/>
          </p:cNvSpPr>
          <p:nvPr/>
        </p:nvSpPr>
        <p:spPr bwMode="auto">
          <a:xfrm rot="-5400000">
            <a:off x="-677862" y="3751947"/>
            <a:ext cx="3124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3600" b="1" smtClean="0">
                <a:solidFill>
                  <a:srgbClr val="FFFFFF"/>
                </a:solidFill>
                <a:latin typeface="Arial"/>
                <a:cs typeface="Arial"/>
              </a:rPr>
              <a:t>Church Age</a:t>
            </a:r>
            <a:endParaRPr lang="en-US" sz="3600" smtClean="0">
              <a:solidFill>
                <a:srgbClr val="FFFFFF"/>
              </a:solidFill>
              <a:latin typeface="Arial"/>
              <a:cs typeface="Arial"/>
            </a:endParaRPr>
          </a:p>
        </p:txBody>
      </p:sp>
      <p:sp>
        <p:nvSpPr>
          <p:cNvPr id="478214" name="Text Box 6"/>
          <p:cNvSpPr txBox="1">
            <a:spLocks noChangeArrowheads="1"/>
          </p:cNvSpPr>
          <p:nvPr/>
        </p:nvSpPr>
        <p:spPr bwMode="auto">
          <a:xfrm>
            <a:off x="6019800" y="12954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3600" b="1" smtClean="0">
                <a:solidFill>
                  <a:srgbClr val="00CCFF"/>
                </a:solidFill>
                <a:latin typeface="Arial"/>
                <a:cs typeface="Arial"/>
              </a:rPr>
              <a:t>Second Coming</a:t>
            </a:r>
            <a:endParaRPr lang="en-US" sz="3600" smtClean="0">
              <a:solidFill>
                <a:srgbClr val="000000"/>
              </a:solidFill>
              <a:latin typeface="Arial"/>
              <a:cs typeface="Arial"/>
            </a:endParaRPr>
          </a:p>
        </p:txBody>
      </p:sp>
      <p:sp>
        <p:nvSpPr>
          <p:cNvPr id="478215" name="Text Box 7"/>
          <p:cNvSpPr txBox="1">
            <a:spLocks noChangeArrowheads="1"/>
          </p:cNvSpPr>
          <p:nvPr/>
        </p:nvSpPr>
        <p:spPr bwMode="auto">
          <a:xfrm>
            <a:off x="1828800" y="3041585"/>
            <a:ext cx="3733800" cy="171739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lnSpc>
                <a:spcPct val="80000"/>
              </a:lnSpc>
              <a:spcBef>
                <a:spcPct val="50000"/>
              </a:spcBef>
              <a:spcAft>
                <a:spcPct val="0"/>
              </a:spcAft>
              <a:defRPr/>
            </a:pPr>
            <a:r>
              <a:rPr lang="en-US" sz="3600" b="1" dirty="0">
                <a:solidFill>
                  <a:srgbClr val="FFFFFF"/>
                </a:solidFill>
                <a:latin typeface="Arial"/>
                <a:ea typeface="ＭＳ Ｐゴシック" pitchFamily="8" charset="-128"/>
                <a:cs typeface="Arial"/>
              </a:rPr>
              <a:t>Golden Age </a:t>
            </a:r>
            <a:r>
              <a:rPr lang="en-US" sz="3600" b="1" dirty="0" smtClean="0">
                <a:solidFill>
                  <a:srgbClr val="FFFFFF"/>
                </a:solidFill>
                <a:latin typeface="Arial"/>
                <a:ea typeface="ＭＳ Ｐゴシック" pitchFamily="8" charset="-128"/>
                <a:cs typeface="Arial"/>
              </a:rPr>
              <a:t/>
            </a:r>
            <a:br>
              <a:rPr lang="en-US" sz="3600" b="1" dirty="0" smtClean="0">
                <a:solidFill>
                  <a:srgbClr val="FFFFFF"/>
                </a:solidFill>
                <a:latin typeface="Arial"/>
                <a:ea typeface="ＭＳ Ｐゴシック" pitchFamily="8" charset="-128"/>
                <a:cs typeface="Arial"/>
              </a:rPr>
            </a:br>
            <a:r>
              <a:rPr lang="en-US" sz="3600" b="1" dirty="0" smtClean="0">
                <a:solidFill>
                  <a:srgbClr val="FFFFFF"/>
                </a:solidFill>
                <a:latin typeface="Arial"/>
                <a:ea typeface="ＭＳ Ｐゴシック" pitchFamily="8" charset="-128"/>
                <a:cs typeface="Arial"/>
              </a:rPr>
              <a:t>of </a:t>
            </a:r>
            <a:r>
              <a:rPr lang="en-US" sz="3600" b="1" dirty="0">
                <a:solidFill>
                  <a:srgbClr val="FFFFFF"/>
                </a:solidFill>
                <a:latin typeface="Arial"/>
                <a:ea typeface="ＭＳ Ｐゴシック" pitchFamily="8" charset="-128"/>
                <a:cs typeface="Arial"/>
              </a:rPr>
              <a:t>the Gospel</a:t>
            </a:r>
          </a:p>
          <a:p>
            <a:pPr algn="ctr" defTabSz="914400" eaLnBrk="0" fontAlgn="base" hangingPunct="0">
              <a:lnSpc>
                <a:spcPct val="80000"/>
              </a:lnSpc>
              <a:spcBef>
                <a:spcPct val="50000"/>
              </a:spcBef>
              <a:spcAft>
                <a:spcPct val="0"/>
              </a:spcAft>
              <a:defRPr/>
            </a:pPr>
            <a:r>
              <a:rPr lang="en-US" sz="3600" b="1" dirty="0">
                <a:solidFill>
                  <a:srgbClr val="FFFFFF"/>
                </a:solidFill>
                <a:latin typeface="Arial"/>
                <a:ea typeface="ＭＳ Ｐゴシック" pitchFamily="8" charset="-128"/>
                <a:cs typeface="Arial"/>
              </a:rPr>
              <a:t>Tribulations</a:t>
            </a:r>
          </a:p>
        </p:txBody>
      </p:sp>
      <p:sp>
        <p:nvSpPr>
          <p:cNvPr id="478216" name="Text Box 8"/>
          <p:cNvSpPr txBox="1">
            <a:spLocks noChangeArrowheads="1"/>
          </p:cNvSpPr>
          <p:nvPr/>
        </p:nvSpPr>
        <p:spPr bwMode="auto">
          <a:xfrm rot="5400000" flipH="1">
            <a:off x="5971897" y="3906727"/>
            <a:ext cx="495141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3600" b="1" dirty="0" smtClean="0">
                <a:solidFill>
                  <a:srgbClr val="FFCC00"/>
                </a:solidFill>
                <a:latin typeface="Arial"/>
                <a:cs typeface="Arial"/>
              </a:rPr>
              <a:t>Eternal Kingdom</a:t>
            </a:r>
            <a:endParaRPr lang="en-US" sz="3600" dirty="0" smtClean="0">
              <a:solidFill>
                <a:srgbClr val="FFCC00"/>
              </a:solidFill>
              <a:latin typeface="Arial"/>
              <a:cs typeface="Arial"/>
            </a:endParaRPr>
          </a:p>
        </p:txBody>
      </p:sp>
      <p:sp>
        <p:nvSpPr>
          <p:cNvPr id="478217" name="Text Box 9"/>
          <p:cNvSpPr txBox="1">
            <a:spLocks noChangeArrowheads="1"/>
          </p:cNvSpPr>
          <p:nvPr/>
        </p:nvSpPr>
        <p:spPr bwMode="auto">
          <a:xfrm rot="5381629">
            <a:off x="587533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50000"/>
              </a:spcBef>
              <a:spcAft>
                <a:spcPct val="0"/>
              </a:spcAft>
            </a:pPr>
            <a:r>
              <a:rPr lang="en-US" sz="3600" b="1" dirty="0" smtClean="0">
                <a:solidFill>
                  <a:srgbClr val="FFFF00"/>
                </a:solidFill>
                <a:latin typeface="Arial"/>
                <a:cs typeface="Arial"/>
              </a:rPr>
              <a:t>Judgment</a:t>
            </a:r>
          </a:p>
        </p:txBody>
      </p:sp>
      <p:sp>
        <p:nvSpPr>
          <p:cNvPr id="478218" name="AutoShape 10"/>
          <p:cNvSpPr>
            <a:spLocks noChangeArrowheads="1"/>
          </p:cNvSpPr>
          <p:nvPr/>
        </p:nvSpPr>
        <p:spPr bwMode="auto">
          <a:xfrm rot="5400000">
            <a:off x="1104900" y="1333500"/>
            <a:ext cx="4495800" cy="5486400"/>
          </a:xfrm>
          <a:custGeom>
            <a:avLst/>
            <a:gdLst>
              <a:gd name="G0" fmla="+- 3882 0 0"/>
              <a:gd name="G1" fmla="+- 21600 0 3882"/>
              <a:gd name="G2" fmla="*/ 3882 1 2"/>
              <a:gd name="G3" fmla="+- 21600 0 G2"/>
              <a:gd name="G4" fmla="+/ 3882 21600 2"/>
              <a:gd name="G5" fmla="+/ G1 0 2"/>
              <a:gd name="G6" fmla="*/ 21600 21600 3882"/>
              <a:gd name="G7" fmla="*/ G6 1 2"/>
              <a:gd name="G8" fmla="+- 21600 0 G7"/>
              <a:gd name="G9" fmla="*/ 21600 1 2"/>
              <a:gd name="G10" fmla="+- 3882 0 G9"/>
              <a:gd name="G11" fmla="?: G10 G8 0"/>
              <a:gd name="G12" fmla="?: G10 G7 21600"/>
              <a:gd name="T0" fmla="*/ 19659 w 21600"/>
              <a:gd name="T1" fmla="*/ 10800 h 21600"/>
              <a:gd name="T2" fmla="*/ 10800 w 21600"/>
              <a:gd name="T3" fmla="*/ 21600 h 21600"/>
              <a:gd name="T4" fmla="*/ 1941 w 21600"/>
              <a:gd name="T5" fmla="*/ 10800 h 21600"/>
              <a:gd name="T6" fmla="*/ 10800 w 21600"/>
              <a:gd name="T7" fmla="*/ 0 h 21600"/>
              <a:gd name="T8" fmla="*/ 3741 w 21600"/>
              <a:gd name="T9" fmla="*/ 3741 h 21600"/>
              <a:gd name="T10" fmla="*/ 17859 w 21600"/>
              <a:gd name="T11" fmla="*/ 17859 h 21600"/>
            </a:gdLst>
            <a:ahLst/>
            <a:cxnLst>
              <a:cxn ang="0">
                <a:pos x="T0" y="T1"/>
              </a:cxn>
              <a:cxn ang="0">
                <a:pos x="T2" y="T3"/>
              </a:cxn>
              <a:cxn ang="0">
                <a:pos x="T4" y="T5"/>
              </a:cxn>
              <a:cxn ang="0">
                <a:pos x="T6" y="T7"/>
              </a:cxn>
            </a:cxnLst>
            <a:rect l="T8" t="T9" r="T10" b="T11"/>
            <a:pathLst>
              <a:path w="21600" h="21600">
                <a:moveTo>
                  <a:pt x="0" y="0"/>
                </a:moveTo>
                <a:lnTo>
                  <a:pt x="3882" y="21600"/>
                </a:lnTo>
                <a:lnTo>
                  <a:pt x="17718" y="21600"/>
                </a:lnTo>
                <a:lnTo>
                  <a:pt x="21600" y="0"/>
                </a:lnTo>
                <a:close/>
              </a:path>
            </a:pathLst>
          </a:custGeom>
          <a:noFill/>
          <a:ln w="38100">
            <a:solidFill>
              <a:schemeClr val="accent1"/>
            </a:solidFill>
            <a:miter lim="800000"/>
            <a:headEnd/>
            <a:tailEnd/>
          </a:ln>
          <a:effectLst>
            <a:outerShdw blurRad="63500" dist="35921" dir="2700000" algn="ctr" rotWithShape="0">
              <a:srgbClr val="000000">
                <a:alpha val="74998"/>
              </a:srgbClr>
            </a:outerShdw>
          </a:effectLst>
        </p:spPr>
        <p:txBody>
          <a:bodyPr rot="10800000" vert="eaVert" wrap="none" anchor="ctr"/>
          <a:lstStyle/>
          <a:p>
            <a:pPr algn="ctr" defTabSz="914400" eaLnBrk="0" fontAlgn="base" hangingPunct="0">
              <a:spcBef>
                <a:spcPct val="0"/>
              </a:spcBef>
              <a:spcAft>
                <a:spcPct val="0"/>
              </a:spcAft>
              <a:defRPr/>
            </a:pPr>
            <a:endParaRPr lang="en-US" sz="2000">
              <a:solidFill>
                <a:srgbClr val="000000"/>
              </a:solidFill>
              <a:latin typeface="Arial"/>
              <a:ea typeface="ＭＳ Ｐゴシック" pitchFamily="8" charset="-128"/>
              <a:cs typeface="Arial"/>
            </a:endParaRPr>
          </a:p>
        </p:txBody>
      </p:sp>
      <p:sp>
        <p:nvSpPr>
          <p:cNvPr id="478219" name="Rectangle 11"/>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cs typeface="Arial"/>
              </a:rPr>
              <a:t>Postmillennialism</a:t>
            </a:r>
          </a:p>
        </p:txBody>
      </p:sp>
      <p:sp>
        <p:nvSpPr>
          <p:cNvPr id="13" name="Text Box 19"/>
          <p:cNvSpPr txBox="1">
            <a:spLocks noChangeArrowheads="1"/>
          </p:cNvSpPr>
          <p:nvPr/>
        </p:nvSpPr>
        <p:spPr bwMode="auto">
          <a:xfrm>
            <a:off x="8382000" y="15875"/>
            <a:ext cx="609684" cy="402291"/>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smtClean="0">
                <a:solidFill>
                  <a:srgbClr val="FFFFFF"/>
                </a:solidFill>
                <a:latin typeface="Arial"/>
                <a:cs typeface="Arial"/>
              </a:rPr>
              <a:t>433</a:t>
            </a:r>
            <a:endParaRPr lang="en-US" sz="2000" dirty="0">
              <a:solidFill>
                <a:srgbClr val="000000"/>
              </a:solidFill>
              <a:latin typeface="Arial"/>
              <a:cs typeface="Arial"/>
            </a:endParaRPr>
          </a:p>
        </p:txBody>
      </p:sp>
    </p:spTree>
    <p:extLst>
      <p:ext uri="{BB962C8B-B14F-4D97-AF65-F5344CB8AC3E}">
        <p14:creationId xmlns:p14="http://schemas.microsoft.com/office/powerpoint/2010/main" val="105423070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478213"/>
                                        </p:tgtEl>
                                        <p:attrNameLst>
                                          <p:attrName>style.visibility</p:attrName>
                                        </p:attrNameLst>
                                      </p:cBhvr>
                                      <p:to>
                                        <p:strVal val="visible"/>
                                      </p:to>
                                    </p:set>
                                    <p:anim calcmode="lin" valueType="num">
                                      <p:cBhvr additive="base">
                                        <p:cTn id="7" dur="500" fill="hold"/>
                                        <p:tgtEl>
                                          <p:spTgt spid="478213"/>
                                        </p:tgtEl>
                                        <p:attrNameLst>
                                          <p:attrName>ppt_x</p:attrName>
                                        </p:attrNameLst>
                                      </p:cBhvr>
                                      <p:tavLst>
                                        <p:tav tm="0">
                                          <p:val>
                                            <p:strVal val="0-#ppt_w/2"/>
                                          </p:val>
                                        </p:tav>
                                        <p:tav tm="100000">
                                          <p:val>
                                            <p:strVal val="#ppt_x"/>
                                          </p:val>
                                        </p:tav>
                                      </p:tavLst>
                                    </p:anim>
                                    <p:anim calcmode="lin" valueType="num">
                                      <p:cBhvr additive="base">
                                        <p:cTn id="8" dur="500" fill="hold"/>
                                        <p:tgtEl>
                                          <p:spTgt spid="47821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478211"/>
                                        </p:tgtEl>
                                        <p:attrNameLst>
                                          <p:attrName>style.visibility</p:attrName>
                                        </p:attrNameLst>
                                      </p:cBhvr>
                                      <p:to>
                                        <p:strVal val="visible"/>
                                      </p:to>
                                    </p:set>
                                    <p:animEffect transition="in" filter="wipe(left)">
                                      <p:cBhvr>
                                        <p:cTn id="12" dur="500"/>
                                        <p:tgtEl>
                                          <p:spTgt spid="478211"/>
                                        </p:tgtEl>
                                      </p:cBhvr>
                                    </p:animEffect>
                                  </p:childTnLst>
                                </p:cTn>
                              </p:par>
                            </p:childTnLst>
                          </p:cTn>
                        </p:par>
                        <p:par>
                          <p:cTn id="13" fill="hold" nodeType="afterGroup">
                            <p:stCondLst>
                              <p:cond delay="4000"/>
                            </p:stCondLst>
                            <p:childTnLst>
                              <p:par>
                                <p:cTn id="14" presetID="7" presetClass="entr" presetSubtype="8" fill="hold" grpId="0" nodeType="afterEffect">
                                  <p:stCondLst>
                                    <p:cond delay="1000"/>
                                  </p:stCondLst>
                                  <p:childTnLst>
                                    <p:set>
                                      <p:cBhvr>
                                        <p:cTn id="15" dur="1" fill="hold">
                                          <p:stCondLst>
                                            <p:cond delay="0"/>
                                          </p:stCondLst>
                                        </p:cTn>
                                        <p:tgtEl>
                                          <p:spTgt spid="478218"/>
                                        </p:tgtEl>
                                        <p:attrNameLst>
                                          <p:attrName>style.visibility</p:attrName>
                                        </p:attrNameLst>
                                      </p:cBhvr>
                                      <p:to>
                                        <p:strVal val="visible"/>
                                      </p:to>
                                    </p:set>
                                    <p:anim calcmode="lin" valueType="num">
                                      <p:cBhvr additive="base">
                                        <p:cTn id="16" dur="5000" fill="hold"/>
                                        <p:tgtEl>
                                          <p:spTgt spid="478218"/>
                                        </p:tgtEl>
                                        <p:attrNameLst>
                                          <p:attrName>ppt_x</p:attrName>
                                        </p:attrNameLst>
                                      </p:cBhvr>
                                      <p:tavLst>
                                        <p:tav tm="0">
                                          <p:val>
                                            <p:strVal val="0-#ppt_w/2"/>
                                          </p:val>
                                        </p:tav>
                                        <p:tav tm="100000">
                                          <p:val>
                                            <p:strVal val="#ppt_x"/>
                                          </p:val>
                                        </p:tav>
                                      </p:tavLst>
                                    </p:anim>
                                    <p:anim calcmode="lin" valueType="num">
                                      <p:cBhvr additive="base">
                                        <p:cTn id="17" dur="5000" fill="hold"/>
                                        <p:tgtEl>
                                          <p:spTgt spid="47821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478215"/>
                                        </p:tgtEl>
                                        <p:attrNameLst>
                                          <p:attrName>style.visibility</p:attrName>
                                        </p:attrNameLst>
                                      </p:cBhvr>
                                      <p:to>
                                        <p:strVal val="visible"/>
                                      </p:to>
                                    </p:set>
                                    <p:anim calcmode="lin" valueType="num">
                                      <p:cBhvr>
                                        <p:cTn id="21" dur="500" fill="hold"/>
                                        <p:tgtEl>
                                          <p:spTgt spid="478215"/>
                                        </p:tgtEl>
                                        <p:attrNameLst>
                                          <p:attrName>ppt_x</p:attrName>
                                        </p:attrNameLst>
                                      </p:cBhvr>
                                      <p:tavLst>
                                        <p:tav tm="0">
                                          <p:val>
                                            <p:strVal val="#ppt_x-#ppt_w/2"/>
                                          </p:val>
                                        </p:tav>
                                        <p:tav tm="100000">
                                          <p:val>
                                            <p:strVal val="#ppt_x"/>
                                          </p:val>
                                        </p:tav>
                                      </p:tavLst>
                                    </p:anim>
                                    <p:anim calcmode="lin" valueType="num">
                                      <p:cBhvr>
                                        <p:cTn id="22" dur="500" fill="hold"/>
                                        <p:tgtEl>
                                          <p:spTgt spid="478215"/>
                                        </p:tgtEl>
                                        <p:attrNameLst>
                                          <p:attrName>ppt_y</p:attrName>
                                        </p:attrNameLst>
                                      </p:cBhvr>
                                      <p:tavLst>
                                        <p:tav tm="0">
                                          <p:val>
                                            <p:strVal val="#ppt_y"/>
                                          </p:val>
                                        </p:tav>
                                        <p:tav tm="100000">
                                          <p:val>
                                            <p:strVal val="#ppt_y"/>
                                          </p:val>
                                        </p:tav>
                                      </p:tavLst>
                                    </p:anim>
                                    <p:anim calcmode="lin" valueType="num">
                                      <p:cBhvr>
                                        <p:cTn id="23" dur="500" fill="hold"/>
                                        <p:tgtEl>
                                          <p:spTgt spid="478215"/>
                                        </p:tgtEl>
                                        <p:attrNameLst>
                                          <p:attrName>ppt_w</p:attrName>
                                        </p:attrNameLst>
                                      </p:cBhvr>
                                      <p:tavLst>
                                        <p:tav tm="0">
                                          <p:val>
                                            <p:fltVal val="0"/>
                                          </p:val>
                                        </p:tav>
                                        <p:tav tm="100000">
                                          <p:val>
                                            <p:strVal val="#ppt_w"/>
                                          </p:val>
                                        </p:tav>
                                      </p:tavLst>
                                    </p:anim>
                                    <p:anim calcmode="lin" valueType="num">
                                      <p:cBhvr>
                                        <p:cTn id="24" dur="500" fill="hold"/>
                                        <p:tgtEl>
                                          <p:spTgt spid="478215"/>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478214"/>
                                        </p:tgtEl>
                                        <p:attrNameLst>
                                          <p:attrName>style.visibility</p:attrName>
                                        </p:attrNameLst>
                                      </p:cBhvr>
                                      <p:to>
                                        <p:strVal val="visible"/>
                                      </p:to>
                                    </p:set>
                                    <p:anim calcmode="lin" valueType="num">
                                      <p:cBhvr additive="base">
                                        <p:cTn id="28" dur="500" fill="hold"/>
                                        <p:tgtEl>
                                          <p:spTgt spid="478214"/>
                                        </p:tgtEl>
                                        <p:attrNameLst>
                                          <p:attrName>ppt_x</p:attrName>
                                        </p:attrNameLst>
                                      </p:cBhvr>
                                      <p:tavLst>
                                        <p:tav tm="0">
                                          <p:val>
                                            <p:strVal val="#ppt_x"/>
                                          </p:val>
                                        </p:tav>
                                        <p:tav tm="100000">
                                          <p:val>
                                            <p:strVal val="#ppt_x"/>
                                          </p:val>
                                        </p:tav>
                                      </p:tavLst>
                                    </p:anim>
                                    <p:anim calcmode="lin" valueType="num">
                                      <p:cBhvr additive="base">
                                        <p:cTn id="29" dur="500" fill="hold"/>
                                        <p:tgtEl>
                                          <p:spTgt spid="478214"/>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478212"/>
                                        </p:tgtEl>
                                        <p:attrNameLst>
                                          <p:attrName>style.visibility</p:attrName>
                                        </p:attrNameLst>
                                      </p:cBhvr>
                                      <p:to>
                                        <p:strVal val="visible"/>
                                      </p:to>
                                    </p:set>
                                    <p:anim calcmode="lin" valueType="num">
                                      <p:cBhvr additive="base">
                                        <p:cTn id="33" dur="500" fill="hold"/>
                                        <p:tgtEl>
                                          <p:spTgt spid="478212"/>
                                        </p:tgtEl>
                                        <p:attrNameLst>
                                          <p:attrName>ppt_x</p:attrName>
                                        </p:attrNameLst>
                                      </p:cBhvr>
                                      <p:tavLst>
                                        <p:tav tm="0">
                                          <p:val>
                                            <p:strVal val="#ppt_x"/>
                                          </p:val>
                                        </p:tav>
                                        <p:tav tm="100000">
                                          <p:val>
                                            <p:strVal val="#ppt_x"/>
                                          </p:val>
                                        </p:tav>
                                      </p:tavLst>
                                    </p:anim>
                                    <p:anim calcmode="lin" valueType="num">
                                      <p:cBhvr additive="base">
                                        <p:cTn id="34" dur="500" fill="hold"/>
                                        <p:tgtEl>
                                          <p:spTgt spid="478212"/>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478217"/>
                                        </p:tgtEl>
                                        <p:attrNameLst>
                                          <p:attrName>style.visibility</p:attrName>
                                        </p:attrNameLst>
                                      </p:cBhvr>
                                      <p:to>
                                        <p:strVal val="visible"/>
                                      </p:to>
                                    </p:set>
                                    <p:anim calcmode="lin" valueType="num">
                                      <p:cBhvr additive="base">
                                        <p:cTn id="38" dur="500" fill="hold"/>
                                        <p:tgtEl>
                                          <p:spTgt spid="478217"/>
                                        </p:tgtEl>
                                        <p:attrNameLst>
                                          <p:attrName>ppt_x</p:attrName>
                                        </p:attrNameLst>
                                      </p:cBhvr>
                                      <p:tavLst>
                                        <p:tav tm="0">
                                          <p:val>
                                            <p:strVal val="#ppt_x"/>
                                          </p:val>
                                        </p:tav>
                                        <p:tav tm="100000">
                                          <p:val>
                                            <p:strVal val="#ppt_x"/>
                                          </p:val>
                                        </p:tav>
                                      </p:tavLst>
                                    </p:anim>
                                    <p:anim calcmode="lin" valueType="num">
                                      <p:cBhvr additive="base">
                                        <p:cTn id="39" dur="500" fill="hold"/>
                                        <p:tgtEl>
                                          <p:spTgt spid="478217"/>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478216"/>
                                        </p:tgtEl>
                                        <p:attrNameLst>
                                          <p:attrName>style.visibility</p:attrName>
                                        </p:attrNameLst>
                                      </p:cBhvr>
                                      <p:to>
                                        <p:strVal val="visible"/>
                                      </p:to>
                                    </p:set>
                                    <p:anim calcmode="lin" valueType="num">
                                      <p:cBhvr additive="base">
                                        <p:cTn id="43" dur="500" fill="hold"/>
                                        <p:tgtEl>
                                          <p:spTgt spid="478216"/>
                                        </p:tgtEl>
                                        <p:attrNameLst>
                                          <p:attrName>ppt_x</p:attrName>
                                        </p:attrNameLst>
                                      </p:cBhvr>
                                      <p:tavLst>
                                        <p:tav tm="0">
                                          <p:val>
                                            <p:strVal val="1+#ppt_w/2"/>
                                          </p:val>
                                        </p:tav>
                                        <p:tav tm="100000">
                                          <p:val>
                                            <p:strVal val="#ppt_x"/>
                                          </p:val>
                                        </p:tav>
                                      </p:tavLst>
                                    </p:anim>
                                    <p:anim calcmode="lin" valueType="num">
                                      <p:cBhvr additive="base">
                                        <p:cTn id="44" dur="500" fill="hold"/>
                                        <p:tgtEl>
                                          <p:spTgt spid="4782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3" grpId="0" autoUpdateAnimBg="0"/>
      <p:bldP spid="478214" grpId="0" autoUpdateAnimBg="0"/>
      <p:bldP spid="478215" grpId="0" autoUpdateAnimBg="0"/>
      <p:bldP spid="478216" grpId="0" autoUpdateAnimBg="0"/>
      <p:bldP spid="478217" grpId="0" autoUpdateAnimBg="0"/>
      <p:bldP spid="478218"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4354" name="Rectangle 2"/>
          <p:cNvSpPr>
            <a:spLocks noGrp="1" noChangeArrowheads="1"/>
          </p:cNvSpPr>
          <p:nvPr>
            <p:ph type="title" idx="4294967295"/>
          </p:nvPr>
        </p:nvSpPr>
        <p:spPr>
          <a:xfrm>
            <a:off x="152400" y="304800"/>
            <a:ext cx="8915400" cy="838200"/>
          </a:xfrm>
          <a:effectLst>
            <a:outerShdw blurRad="38100" dist="38099" dir="2700000" algn="ctr" rotWithShape="0">
              <a:srgbClr val="000000">
                <a:alpha val="99962"/>
              </a:srgbClr>
            </a:outerShdw>
          </a:effectLst>
        </p:spPr>
        <p:txBody>
          <a:bodyPr/>
          <a:lstStyle/>
          <a:p>
            <a:pPr>
              <a:defRPr/>
            </a:pPr>
            <a:r>
              <a:rPr lang="en-US" sz="3200">
                <a:solidFill>
                  <a:srgbClr val="FFFFFF"/>
                </a:solidFill>
                <a:latin typeface="Arial" pitchFamily="8" charset="0"/>
                <a:ea typeface="ＭＳ Ｐゴシック" pitchFamily="8" charset="-128"/>
                <a:cs typeface="ＭＳ Ｐゴシック" pitchFamily="8" charset="-128"/>
              </a:rPr>
              <a:t>Is there a future for ethnic believing Israel?</a:t>
            </a:r>
          </a:p>
        </p:txBody>
      </p:sp>
      <p:sp>
        <p:nvSpPr>
          <p:cNvPr id="484355" name="Oval 3"/>
          <p:cNvSpPr>
            <a:spLocks noChangeArrowheads="1"/>
          </p:cNvSpPr>
          <p:nvPr/>
        </p:nvSpPr>
        <p:spPr bwMode="auto">
          <a:xfrm>
            <a:off x="457200" y="2170113"/>
            <a:ext cx="3810000" cy="3657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66"/>
              </a:solidFill>
              <a:latin typeface="Arial" pitchFamily="8" charset="0"/>
              <a:ea typeface="ＭＳ Ｐゴシック" pitchFamily="8" charset="-128"/>
              <a:cs typeface="ＭＳ Ｐゴシック" pitchFamily="8" charset="-128"/>
            </a:endParaRPr>
          </a:p>
        </p:txBody>
      </p:sp>
      <p:sp>
        <p:nvSpPr>
          <p:cNvPr id="484356" name="Text Box 4"/>
          <p:cNvSpPr txBox="1">
            <a:spLocks noChangeArrowheads="1"/>
          </p:cNvSpPr>
          <p:nvPr/>
        </p:nvSpPr>
        <p:spPr bwMode="auto">
          <a:xfrm>
            <a:off x="1219200" y="1387475"/>
            <a:ext cx="2606675"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a:solidFill>
                  <a:srgbClr val="FFFF66"/>
                </a:solidFill>
                <a:latin typeface="Arial" pitchFamily="8" charset="0"/>
                <a:ea typeface="ＭＳ Ｐゴシック" pitchFamily="8" charset="-128"/>
                <a:cs typeface="ＭＳ Ｐゴシック" pitchFamily="8" charset="-128"/>
              </a:rPr>
              <a:t>Dispensational</a:t>
            </a:r>
          </a:p>
          <a:p>
            <a:pPr algn="ctr" defTabSz="914400" eaLnBrk="0" fontAlgn="base" hangingPunct="0">
              <a:spcBef>
                <a:spcPct val="0"/>
              </a:spcBef>
              <a:spcAft>
                <a:spcPct val="0"/>
              </a:spcAft>
              <a:defRPr/>
            </a:pPr>
            <a:r>
              <a:rPr lang="en-US" sz="2400" b="1">
                <a:solidFill>
                  <a:srgbClr val="FFFF66"/>
                </a:solidFill>
                <a:latin typeface="Arial" pitchFamily="8" charset="0"/>
                <a:ea typeface="ＭＳ Ｐゴシック" pitchFamily="8" charset="-128"/>
                <a:cs typeface="ＭＳ Ｐゴシック" pitchFamily="8" charset="-128"/>
              </a:rPr>
              <a:t>Premillennialism</a:t>
            </a:r>
          </a:p>
        </p:txBody>
      </p:sp>
      <p:sp>
        <p:nvSpPr>
          <p:cNvPr id="484357" name="Text Box 5"/>
          <p:cNvSpPr txBox="1">
            <a:spLocks noChangeArrowheads="1"/>
          </p:cNvSpPr>
          <p:nvPr/>
        </p:nvSpPr>
        <p:spPr bwMode="auto">
          <a:xfrm>
            <a:off x="2971800" y="3613150"/>
            <a:ext cx="13144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0"/>
              </a:spcBef>
              <a:spcAft>
                <a:spcPct val="0"/>
              </a:spcAft>
              <a:defRPr/>
            </a:pPr>
            <a:r>
              <a:rPr lang="en-US" sz="2400" b="1">
                <a:solidFill>
                  <a:srgbClr val="FFFF66"/>
                </a:solidFill>
                <a:latin typeface="Arial" pitchFamily="8" charset="0"/>
                <a:ea typeface="ＭＳ Ｐゴシック" pitchFamily="8" charset="-128"/>
                <a:cs typeface="ＭＳ Ｐゴシック" pitchFamily="8" charset="-128"/>
              </a:rPr>
              <a:t>Israel has a future</a:t>
            </a:r>
          </a:p>
        </p:txBody>
      </p:sp>
      <p:sp>
        <p:nvSpPr>
          <p:cNvPr id="484358" name="Oval 6"/>
          <p:cNvSpPr>
            <a:spLocks noChangeArrowheads="1"/>
          </p:cNvSpPr>
          <p:nvPr/>
        </p:nvSpPr>
        <p:spPr bwMode="auto">
          <a:xfrm>
            <a:off x="4876800" y="2170113"/>
            <a:ext cx="3810000" cy="3657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66"/>
              </a:solidFill>
              <a:latin typeface="Arial" pitchFamily="8" charset="0"/>
              <a:ea typeface="ＭＳ Ｐゴシック" pitchFamily="8" charset="-128"/>
              <a:cs typeface="ＭＳ Ｐゴシック" pitchFamily="8" charset="-128"/>
            </a:endParaRPr>
          </a:p>
        </p:txBody>
      </p:sp>
      <p:sp>
        <p:nvSpPr>
          <p:cNvPr id="484359" name="Text Box 7"/>
          <p:cNvSpPr txBox="1">
            <a:spLocks noChangeArrowheads="1"/>
          </p:cNvSpPr>
          <p:nvPr/>
        </p:nvSpPr>
        <p:spPr bwMode="auto">
          <a:xfrm>
            <a:off x="5257800" y="1387475"/>
            <a:ext cx="3124200"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0"/>
              </a:spcBef>
              <a:spcAft>
                <a:spcPct val="0"/>
              </a:spcAft>
              <a:defRPr/>
            </a:pPr>
            <a:r>
              <a:rPr lang="en-US" sz="2400" b="1">
                <a:solidFill>
                  <a:srgbClr val="C9C4FF"/>
                </a:solidFill>
                <a:latin typeface="Arial" pitchFamily="8" charset="0"/>
                <a:ea typeface="ＭＳ Ｐゴシック" pitchFamily="8" charset="-128"/>
                <a:cs typeface="ＭＳ Ｐゴシック" pitchFamily="8" charset="-128"/>
              </a:rPr>
              <a:t>Amillennialism &amp; </a:t>
            </a:r>
          </a:p>
          <a:p>
            <a:pPr algn="ctr" defTabSz="914400" eaLnBrk="0" fontAlgn="base" hangingPunct="0">
              <a:spcBef>
                <a:spcPct val="0"/>
              </a:spcBef>
              <a:spcAft>
                <a:spcPct val="0"/>
              </a:spcAft>
              <a:defRPr/>
            </a:pPr>
            <a:r>
              <a:rPr lang="en-US" sz="2400" b="1">
                <a:solidFill>
                  <a:srgbClr val="C9C4FF"/>
                </a:solidFill>
                <a:latin typeface="Arial" pitchFamily="8" charset="0"/>
                <a:ea typeface="ＭＳ Ｐゴシック" pitchFamily="8" charset="-128"/>
                <a:cs typeface="ＭＳ Ｐゴシック" pitchFamily="8" charset="-128"/>
              </a:rPr>
              <a:t>Postmillennial</a:t>
            </a:r>
            <a:r>
              <a:rPr lang="en-US" altLang="ko-KR" sz="2400" b="1">
                <a:solidFill>
                  <a:srgbClr val="C9C4FF"/>
                </a:solidFill>
                <a:latin typeface="Arial" pitchFamily="8" charset="0"/>
                <a:ea typeface="굴림" pitchFamily="8" charset="-128"/>
                <a:cs typeface="굴림" pitchFamily="8" charset="-128"/>
              </a:rPr>
              <a:t>is</a:t>
            </a:r>
            <a:r>
              <a:rPr lang="en-US" sz="2400" b="1">
                <a:solidFill>
                  <a:srgbClr val="C9C4FF"/>
                </a:solidFill>
                <a:latin typeface="Arial" pitchFamily="8" charset="0"/>
                <a:ea typeface="ＭＳ Ｐゴシック" pitchFamily="8" charset="-128"/>
                <a:cs typeface="ＭＳ Ｐゴシック" pitchFamily="8" charset="-128"/>
              </a:rPr>
              <a:t>m</a:t>
            </a:r>
          </a:p>
        </p:txBody>
      </p:sp>
      <p:sp>
        <p:nvSpPr>
          <p:cNvPr id="484360" name="Text Box 8"/>
          <p:cNvSpPr txBox="1">
            <a:spLocks noChangeArrowheads="1"/>
          </p:cNvSpPr>
          <p:nvPr/>
        </p:nvSpPr>
        <p:spPr bwMode="auto">
          <a:xfrm>
            <a:off x="7239000" y="3613150"/>
            <a:ext cx="13144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0"/>
              </a:spcBef>
              <a:spcAft>
                <a:spcPct val="0"/>
              </a:spcAft>
              <a:defRPr/>
            </a:pPr>
            <a:r>
              <a:rPr lang="en-US" sz="2400" b="1">
                <a:solidFill>
                  <a:srgbClr val="C9C4FF"/>
                </a:solidFill>
                <a:latin typeface="Arial" pitchFamily="8" charset="0"/>
                <a:ea typeface="ＭＳ Ｐゴシック" pitchFamily="8" charset="-128"/>
                <a:cs typeface="ＭＳ Ｐゴシック" pitchFamily="8" charset="-128"/>
              </a:rPr>
              <a:t>Israel has no future</a:t>
            </a:r>
          </a:p>
        </p:txBody>
      </p:sp>
      <p:sp>
        <p:nvSpPr>
          <p:cNvPr id="484361" name="Oval 9"/>
          <p:cNvSpPr>
            <a:spLocks noChangeArrowheads="1"/>
          </p:cNvSpPr>
          <p:nvPr/>
        </p:nvSpPr>
        <p:spPr bwMode="auto">
          <a:xfrm>
            <a:off x="2686050" y="3048000"/>
            <a:ext cx="3810000" cy="3657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66"/>
              </a:solidFill>
              <a:latin typeface="Arial" pitchFamily="8" charset="0"/>
              <a:ea typeface="ＭＳ Ｐゴシック" pitchFamily="8" charset="-128"/>
              <a:cs typeface="ＭＳ Ｐゴシック" pitchFamily="8" charset="-128"/>
            </a:endParaRPr>
          </a:p>
        </p:txBody>
      </p:sp>
      <p:sp>
        <p:nvSpPr>
          <p:cNvPr id="484362" name="Text Box 10"/>
          <p:cNvSpPr txBox="1">
            <a:spLocks noChangeArrowheads="1"/>
          </p:cNvSpPr>
          <p:nvPr/>
        </p:nvSpPr>
        <p:spPr bwMode="auto">
          <a:xfrm>
            <a:off x="5562600" y="5959475"/>
            <a:ext cx="2606675"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a:solidFill>
                  <a:srgbClr val="00FFFF"/>
                </a:solidFill>
                <a:latin typeface="Arial" pitchFamily="8" charset="0"/>
                <a:ea typeface="ＭＳ Ｐゴシック" pitchFamily="8" charset="-128"/>
                <a:cs typeface="ＭＳ Ｐゴシック" pitchFamily="8" charset="-128"/>
              </a:rPr>
              <a:t>Covenant</a:t>
            </a:r>
          </a:p>
          <a:p>
            <a:pPr algn="ctr" defTabSz="914400" eaLnBrk="0" fontAlgn="base" hangingPunct="0">
              <a:spcBef>
                <a:spcPct val="0"/>
              </a:spcBef>
              <a:spcAft>
                <a:spcPct val="0"/>
              </a:spcAft>
              <a:defRPr/>
            </a:pPr>
            <a:r>
              <a:rPr lang="en-US" sz="2400" b="1">
                <a:solidFill>
                  <a:srgbClr val="00FFFF"/>
                </a:solidFill>
                <a:latin typeface="Arial" pitchFamily="8" charset="0"/>
                <a:ea typeface="ＭＳ Ｐゴシック" pitchFamily="8" charset="-128"/>
                <a:cs typeface="ＭＳ Ｐゴシック" pitchFamily="8" charset="-128"/>
              </a:rPr>
              <a:t>Premillennialism</a:t>
            </a:r>
          </a:p>
        </p:txBody>
      </p:sp>
      <p:sp>
        <p:nvSpPr>
          <p:cNvPr id="484363" name="Text Box 11"/>
          <p:cNvSpPr txBox="1">
            <a:spLocks noChangeArrowheads="1"/>
          </p:cNvSpPr>
          <p:nvPr/>
        </p:nvSpPr>
        <p:spPr bwMode="auto">
          <a:xfrm>
            <a:off x="4895850" y="3613150"/>
            <a:ext cx="13144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0"/>
              </a:spcBef>
              <a:spcAft>
                <a:spcPct val="0"/>
              </a:spcAft>
              <a:defRPr/>
            </a:pPr>
            <a:r>
              <a:rPr lang="en-US" sz="2400" b="1">
                <a:solidFill>
                  <a:srgbClr val="00FFFF"/>
                </a:solidFill>
                <a:latin typeface="Arial" pitchFamily="8" charset="0"/>
                <a:ea typeface="ＭＳ Ｐゴシック" pitchFamily="8" charset="-128"/>
                <a:cs typeface="ＭＳ Ｐゴシック" pitchFamily="8" charset="-128"/>
              </a:rPr>
              <a:t>Church is new Israel</a:t>
            </a:r>
          </a:p>
        </p:txBody>
      </p:sp>
      <p:sp>
        <p:nvSpPr>
          <p:cNvPr id="484364" name="Text Box 12"/>
          <p:cNvSpPr txBox="1">
            <a:spLocks noChangeArrowheads="1"/>
          </p:cNvSpPr>
          <p:nvPr/>
        </p:nvSpPr>
        <p:spPr bwMode="auto">
          <a:xfrm>
            <a:off x="914400" y="3657600"/>
            <a:ext cx="15430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0"/>
              </a:spcBef>
              <a:spcAft>
                <a:spcPct val="0"/>
              </a:spcAft>
              <a:defRPr/>
            </a:pPr>
            <a:r>
              <a:rPr lang="en-US" sz="2400" b="1">
                <a:solidFill>
                  <a:srgbClr val="FFFF66"/>
                </a:solidFill>
                <a:latin typeface="Arial" pitchFamily="8" charset="0"/>
                <a:ea typeface="ＭＳ Ｐゴシック" pitchFamily="8" charset="-128"/>
                <a:cs typeface="ＭＳ Ｐゴシック" pitchFamily="8" charset="-128"/>
              </a:rPr>
              <a:t>Church &amp; Israel distinct</a:t>
            </a:r>
          </a:p>
        </p:txBody>
      </p:sp>
      <p:sp>
        <p:nvSpPr>
          <p:cNvPr id="16" name="Text Box 19"/>
          <p:cNvSpPr txBox="1">
            <a:spLocks noChangeArrowheads="1"/>
          </p:cNvSpPr>
          <p:nvPr/>
        </p:nvSpPr>
        <p:spPr bwMode="auto">
          <a:xfrm>
            <a:off x="8382000" y="15875"/>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431</a:t>
            </a:r>
            <a:endParaRPr kumimoji="0" lang="en-US" sz="2400" b="0" i="0" u="none" strike="noStrike" kern="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87545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84356"/>
                                        </p:tgtEl>
                                        <p:attrNameLst>
                                          <p:attrName>style.visibility</p:attrName>
                                        </p:attrNameLst>
                                      </p:cBhvr>
                                      <p:to>
                                        <p:strVal val="visible"/>
                                      </p:to>
                                    </p:set>
                                    <p:anim calcmode="lin" valueType="num">
                                      <p:cBhvr>
                                        <p:cTn id="7" dur="1000" fill="hold"/>
                                        <p:tgtEl>
                                          <p:spTgt spid="484356"/>
                                        </p:tgtEl>
                                        <p:attrNameLst>
                                          <p:attrName>ppt_w</p:attrName>
                                        </p:attrNameLst>
                                      </p:cBhvr>
                                      <p:tavLst>
                                        <p:tav tm="0">
                                          <p:val>
                                            <p:strVal val="#ppt_w+.3"/>
                                          </p:val>
                                        </p:tav>
                                        <p:tav tm="100000">
                                          <p:val>
                                            <p:strVal val="#ppt_w"/>
                                          </p:val>
                                        </p:tav>
                                      </p:tavLst>
                                    </p:anim>
                                    <p:anim calcmode="lin" valueType="num">
                                      <p:cBhvr>
                                        <p:cTn id="8" dur="1000" fill="hold"/>
                                        <p:tgtEl>
                                          <p:spTgt spid="484356"/>
                                        </p:tgtEl>
                                        <p:attrNameLst>
                                          <p:attrName>ppt_h</p:attrName>
                                        </p:attrNameLst>
                                      </p:cBhvr>
                                      <p:tavLst>
                                        <p:tav tm="0">
                                          <p:val>
                                            <p:strVal val="#ppt_h"/>
                                          </p:val>
                                        </p:tav>
                                        <p:tav tm="100000">
                                          <p:val>
                                            <p:strVal val="#ppt_h"/>
                                          </p:val>
                                        </p:tav>
                                      </p:tavLst>
                                    </p:anim>
                                    <p:animEffect transition="in" filter="fade">
                                      <p:cBhvr>
                                        <p:cTn id="9" dur="1000"/>
                                        <p:tgtEl>
                                          <p:spTgt spid="48435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84355"/>
                                        </p:tgtEl>
                                        <p:attrNameLst>
                                          <p:attrName>style.visibility</p:attrName>
                                        </p:attrNameLst>
                                      </p:cBhvr>
                                      <p:to>
                                        <p:strVal val="visible"/>
                                      </p:to>
                                    </p:set>
                                    <p:anim calcmode="lin" valueType="num">
                                      <p:cBhvr>
                                        <p:cTn id="13" dur="1000" fill="hold"/>
                                        <p:tgtEl>
                                          <p:spTgt spid="484355"/>
                                        </p:tgtEl>
                                        <p:attrNameLst>
                                          <p:attrName>ppt_w</p:attrName>
                                        </p:attrNameLst>
                                      </p:cBhvr>
                                      <p:tavLst>
                                        <p:tav tm="0">
                                          <p:val>
                                            <p:strVal val="#ppt_w+.3"/>
                                          </p:val>
                                        </p:tav>
                                        <p:tav tm="100000">
                                          <p:val>
                                            <p:strVal val="#ppt_w"/>
                                          </p:val>
                                        </p:tav>
                                      </p:tavLst>
                                    </p:anim>
                                    <p:anim calcmode="lin" valueType="num">
                                      <p:cBhvr>
                                        <p:cTn id="14" dur="1000" fill="hold"/>
                                        <p:tgtEl>
                                          <p:spTgt spid="484355"/>
                                        </p:tgtEl>
                                        <p:attrNameLst>
                                          <p:attrName>ppt_h</p:attrName>
                                        </p:attrNameLst>
                                      </p:cBhvr>
                                      <p:tavLst>
                                        <p:tav tm="0">
                                          <p:val>
                                            <p:strVal val="#ppt_h"/>
                                          </p:val>
                                        </p:tav>
                                        <p:tav tm="100000">
                                          <p:val>
                                            <p:strVal val="#ppt_h"/>
                                          </p:val>
                                        </p:tav>
                                      </p:tavLst>
                                    </p:anim>
                                    <p:animEffect transition="in" filter="fade">
                                      <p:cBhvr>
                                        <p:cTn id="15" dur="1000"/>
                                        <p:tgtEl>
                                          <p:spTgt spid="48435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484357"/>
                                        </p:tgtEl>
                                        <p:attrNameLst>
                                          <p:attrName>style.visibility</p:attrName>
                                        </p:attrNameLst>
                                      </p:cBhvr>
                                      <p:to>
                                        <p:strVal val="visible"/>
                                      </p:to>
                                    </p:set>
                                    <p:anim calcmode="lin" valueType="num">
                                      <p:cBhvr>
                                        <p:cTn id="19" dur="1000" fill="hold"/>
                                        <p:tgtEl>
                                          <p:spTgt spid="484357"/>
                                        </p:tgtEl>
                                        <p:attrNameLst>
                                          <p:attrName>ppt_w</p:attrName>
                                        </p:attrNameLst>
                                      </p:cBhvr>
                                      <p:tavLst>
                                        <p:tav tm="0">
                                          <p:val>
                                            <p:strVal val="#ppt_w+.3"/>
                                          </p:val>
                                        </p:tav>
                                        <p:tav tm="100000">
                                          <p:val>
                                            <p:strVal val="#ppt_w"/>
                                          </p:val>
                                        </p:tav>
                                      </p:tavLst>
                                    </p:anim>
                                    <p:anim calcmode="lin" valueType="num">
                                      <p:cBhvr>
                                        <p:cTn id="20" dur="1000" fill="hold"/>
                                        <p:tgtEl>
                                          <p:spTgt spid="484357"/>
                                        </p:tgtEl>
                                        <p:attrNameLst>
                                          <p:attrName>ppt_h</p:attrName>
                                        </p:attrNameLst>
                                      </p:cBhvr>
                                      <p:tavLst>
                                        <p:tav tm="0">
                                          <p:val>
                                            <p:strVal val="#ppt_h"/>
                                          </p:val>
                                        </p:tav>
                                        <p:tav tm="100000">
                                          <p:val>
                                            <p:strVal val="#ppt_h"/>
                                          </p:val>
                                        </p:tav>
                                      </p:tavLst>
                                    </p:anim>
                                    <p:animEffect transition="in" filter="fade">
                                      <p:cBhvr>
                                        <p:cTn id="21" dur="1000"/>
                                        <p:tgtEl>
                                          <p:spTgt spid="4843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484359"/>
                                        </p:tgtEl>
                                        <p:attrNameLst>
                                          <p:attrName>style.visibility</p:attrName>
                                        </p:attrNameLst>
                                      </p:cBhvr>
                                      <p:to>
                                        <p:strVal val="visible"/>
                                      </p:to>
                                    </p:set>
                                    <p:anim calcmode="lin" valueType="num">
                                      <p:cBhvr>
                                        <p:cTn id="26" dur="1000" fill="hold"/>
                                        <p:tgtEl>
                                          <p:spTgt spid="484359"/>
                                        </p:tgtEl>
                                        <p:attrNameLst>
                                          <p:attrName>ppt_w</p:attrName>
                                        </p:attrNameLst>
                                      </p:cBhvr>
                                      <p:tavLst>
                                        <p:tav tm="0">
                                          <p:val>
                                            <p:strVal val="#ppt_w+.3"/>
                                          </p:val>
                                        </p:tav>
                                        <p:tav tm="100000">
                                          <p:val>
                                            <p:strVal val="#ppt_w"/>
                                          </p:val>
                                        </p:tav>
                                      </p:tavLst>
                                    </p:anim>
                                    <p:anim calcmode="lin" valueType="num">
                                      <p:cBhvr>
                                        <p:cTn id="27" dur="1000" fill="hold"/>
                                        <p:tgtEl>
                                          <p:spTgt spid="484359"/>
                                        </p:tgtEl>
                                        <p:attrNameLst>
                                          <p:attrName>ppt_h</p:attrName>
                                        </p:attrNameLst>
                                      </p:cBhvr>
                                      <p:tavLst>
                                        <p:tav tm="0">
                                          <p:val>
                                            <p:strVal val="#ppt_h"/>
                                          </p:val>
                                        </p:tav>
                                        <p:tav tm="100000">
                                          <p:val>
                                            <p:strVal val="#ppt_h"/>
                                          </p:val>
                                        </p:tav>
                                      </p:tavLst>
                                    </p:anim>
                                    <p:animEffect transition="in" filter="fade">
                                      <p:cBhvr>
                                        <p:cTn id="28" dur="1000"/>
                                        <p:tgtEl>
                                          <p:spTgt spid="484359"/>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484358"/>
                                        </p:tgtEl>
                                        <p:attrNameLst>
                                          <p:attrName>style.visibility</p:attrName>
                                        </p:attrNameLst>
                                      </p:cBhvr>
                                      <p:to>
                                        <p:strVal val="visible"/>
                                      </p:to>
                                    </p:set>
                                    <p:anim calcmode="lin" valueType="num">
                                      <p:cBhvr>
                                        <p:cTn id="32" dur="1000" fill="hold"/>
                                        <p:tgtEl>
                                          <p:spTgt spid="484358"/>
                                        </p:tgtEl>
                                        <p:attrNameLst>
                                          <p:attrName>ppt_w</p:attrName>
                                        </p:attrNameLst>
                                      </p:cBhvr>
                                      <p:tavLst>
                                        <p:tav tm="0">
                                          <p:val>
                                            <p:strVal val="#ppt_w+.3"/>
                                          </p:val>
                                        </p:tav>
                                        <p:tav tm="100000">
                                          <p:val>
                                            <p:strVal val="#ppt_w"/>
                                          </p:val>
                                        </p:tav>
                                      </p:tavLst>
                                    </p:anim>
                                    <p:anim calcmode="lin" valueType="num">
                                      <p:cBhvr>
                                        <p:cTn id="33" dur="1000" fill="hold"/>
                                        <p:tgtEl>
                                          <p:spTgt spid="484358"/>
                                        </p:tgtEl>
                                        <p:attrNameLst>
                                          <p:attrName>ppt_h</p:attrName>
                                        </p:attrNameLst>
                                      </p:cBhvr>
                                      <p:tavLst>
                                        <p:tav tm="0">
                                          <p:val>
                                            <p:strVal val="#ppt_h"/>
                                          </p:val>
                                        </p:tav>
                                        <p:tav tm="100000">
                                          <p:val>
                                            <p:strVal val="#ppt_h"/>
                                          </p:val>
                                        </p:tav>
                                      </p:tavLst>
                                    </p:anim>
                                    <p:animEffect transition="in" filter="fade">
                                      <p:cBhvr>
                                        <p:cTn id="34" dur="1000"/>
                                        <p:tgtEl>
                                          <p:spTgt spid="484358"/>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484360"/>
                                        </p:tgtEl>
                                        <p:attrNameLst>
                                          <p:attrName>style.visibility</p:attrName>
                                        </p:attrNameLst>
                                      </p:cBhvr>
                                      <p:to>
                                        <p:strVal val="visible"/>
                                      </p:to>
                                    </p:set>
                                    <p:anim calcmode="lin" valueType="num">
                                      <p:cBhvr>
                                        <p:cTn id="38" dur="1000" fill="hold"/>
                                        <p:tgtEl>
                                          <p:spTgt spid="484360"/>
                                        </p:tgtEl>
                                        <p:attrNameLst>
                                          <p:attrName>ppt_w</p:attrName>
                                        </p:attrNameLst>
                                      </p:cBhvr>
                                      <p:tavLst>
                                        <p:tav tm="0">
                                          <p:val>
                                            <p:strVal val="#ppt_w+.3"/>
                                          </p:val>
                                        </p:tav>
                                        <p:tav tm="100000">
                                          <p:val>
                                            <p:strVal val="#ppt_w"/>
                                          </p:val>
                                        </p:tav>
                                      </p:tavLst>
                                    </p:anim>
                                    <p:anim calcmode="lin" valueType="num">
                                      <p:cBhvr>
                                        <p:cTn id="39" dur="1000" fill="hold"/>
                                        <p:tgtEl>
                                          <p:spTgt spid="484360"/>
                                        </p:tgtEl>
                                        <p:attrNameLst>
                                          <p:attrName>ppt_h</p:attrName>
                                        </p:attrNameLst>
                                      </p:cBhvr>
                                      <p:tavLst>
                                        <p:tav tm="0">
                                          <p:val>
                                            <p:strVal val="#ppt_h"/>
                                          </p:val>
                                        </p:tav>
                                        <p:tav tm="100000">
                                          <p:val>
                                            <p:strVal val="#ppt_h"/>
                                          </p:val>
                                        </p:tav>
                                      </p:tavLst>
                                    </p:anim>
                                    <p:animEffect transition="in" filter="fade">
                                      <p:cBhvr>
                                        <p:cTn id="40" dur="1000"/>
                                        <p:tgtEl>
                                          <p:spTgt spid="48436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484362"/>
                                        </p:tgtEl>
                                        <p:attrNameLst>
                                          <p:attrName>style.visibility</p:attrName>
                                        </p:attrNameLst>
                                      </p:cBhvr>
                                      <p:to>
                                        <p:strVal val="visible"/>
                                      </p:to>
                                    </p:set>
                                    <p:anim calcmode="lin" valueType="num">
                                      <p:cBhvr>
                                        <p:cTn id="45" dur="1000" fill="hold"/>
                                        <p:tgtEl>
                                          <p:spTgt spid="484362"/>
                                        </p:tgtEl>
                                        <p:attrNameLst>
                                          <p:attrName>ppt_w</p:attrName>
                                        </p:attrNameLst>
                                      </p:cBhvr>
                                      <p:tavLst>
                                        <p:tav tm="0">
                                          <p:val>
                                            <p:strVal val="#ppt_w+.3"/>
                                          </p:val>
                                        </p:tav>
                                        <p:tav tm="100000">
                                          <p:val>
                                            <p:strVal val="#ppt_w"/>
                                          </p:val>
                                        </p:tav>
                                      </p:tavLst>
                                    </p:anim>
                                    <p:anim calcmode="lin" valueType="num">
                                      <p:cBhvr>
                                        <p:cTn id="46" dur="1000" fill="hold"/>
                                        <p:tgtEl>
                                          <p:spTgt spid="484362"/>
                                        </p:tgtEl>
                                        <p:attrNameLst>
                                          <p:attrName>ppt_h</p:attrName>
                                        </p:attrNameLst>
                                      </p:cBhvr>
                                      <p:tavLst>
                                        <p:tav tm="0">
                                          <p:val>
                                            <p:strVal val="#ppt_h"/>
                                          </p:val>
                                        </p:tav>
                                        <p:tav tm="100000">
                                          <p:val>
                                            <p:strVal val="#ppt_h"/>
                                          </p:val>
                                        </p:tav>
                                      </p:tavLst>
                                    </p:anim>
                                    <p:animEffect transition="in" filter="fade">
                                      <p:cBhvr>
                                        <p:cTn id="47" dur="1000"/>
                                        <p:tgtEl>
                                          <p:spTgt spid="484362"/>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484361"/>
                                        </p:tgtEl>
                                        <p:attrNameLst>
                                          <p:attrName>style.visibility</p:attrName>
                                        </p:attrNameLst>
                                      </p:cBhvr>
                                      <p:to>
                                        <p:strVal val="visible"/>
                                      </p:to>
                                    </p:set>
                                    <p:anim calcmode="lin" valueType="num">
                                      <p:cBhvr>
                                        <p:cTn id="51" dur="1000" fill="hold"/>
                                        <p:tgtEl>
                                          <p:spTgt spid="484361"/>
                                        </p:tgtEl>
                                        <p:attrNameLst>
                                          <p:attrName>ppt_w</p:attrName>
                                        </p:attrNameLst>
                                      </p:cBhvr>
                                      <p:tavLst>
                                        <p:tav tm="0">
                                          <p:val>
                                            <p:strVal val="#ppt_w+.3"/>
                                          </p:val>
                                        </p:tav>
                                        <p:tav tm="100000">
                                          <p:val>
                                            <p:strVal val="#ppt_w"/>
                                          </p:val>
                                        </p:tav>
                                      </p:tavLst>
                                    </p:anim>
                                    <p:anim calcmode="lin" valueType="num">
                                      <p:cBhvr>
                                        <p:cTn id="52" dur="1000" fill="hold"/>
                                        <p:tgtEl>
                                          <p:spTgt spid="484361"/>
                                        </p:tgtEl>
                                        <p:attrNameLst>
                                          <p:attrName>ppt_h</p:attrName>
                                        </p:attrNameLst>
                                      </p:cBhvr>
                                      <p:tavLst>
                                        <p:tav tm="0">
                                          <p:val>
                                            <p:strVal val="#ppt_h"/>
                                          </p:val>
                                        </p:tav>
                                        <p:tav tm="100000">
                                          <p:val>
                                            <p:strVal val="#ppt_h"/>
                                          </p:val>
                                        </p:tav>
                                      </p:tavLst>
                                    </p:anim>
                                    <p:animEffect transition="in" filter="fade">
                                      <p:cBhvr>
                                        <p:cTn id="53" dur="1000"/>
                                        <p:tgtEl>
                                          <p:spTgt spid="48436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484363"/>
                                        </p:tgtEl>
                                        <p:attrNameLst>
                                          <p:attrName>style.visibility</p:attrName>
                                        </p:attrNameLst>
                                      </p:cBhvr>
                                      <p:to>
                                        <p:strVal val="visible"/>
                                      </p:to>
                                    </p:set>
                                    <p:anim calcmode="lin" valueType="num">
                                      <p:cBhvr>
                                        <p:cTn id="58" dur="1000" fill="hold"/>
                                        <p:tgtEl>
                                          <p:spTgt spid="484363"/>
                                        </p:tgtEl>
                                        <p:attrNameLst>
                                          <p:attrName>ppt_w</p:attrName>
                                        </p:attrNameLst>
                                      </p:cBhvr>
                                      <p:tavLst>
                                        <p:tav tm="0">
                                          <p:val>
                                            <p:strVal val="#ppt_w+.3"/>
                                          </p:val>
                                        </p:tav>
                                        <p:tav tm="100000">
                                          <p:val>
                                            <p:strVal val="#ppt_w"/>
                                          </p:val>
                                        </p:tav>
                                      </p:tavLst>
                                    </p:anim>
                                    <p:anim calcmode="lin" valueType="num">
                                      <p:cBhvr>
                                        <p:cTn id="59" dur="1000" fill="hold"/>
                                        <p:tgtEl>
                                          <p:spTgt spid="484363"/>
                                        </p:tgtEl>
                                        <p:attrNameLst>
                                          <p:attrName>ppt_h</p:attrName>
                                        </p:attrNameLst>
                                      </p:cBhvr>
                                      <p:tavLst>
                                        <p:tav tm="0">
                                          <p:val>
                                            <p:strVal val="#ppt_h"/>
                                          </p:val>
                                        </p:tav>
                                        <p:tav tm="100000">
                                          <p:val>
                                            <p:strVal val="#ppt_h"/>
                                          </p:val>
                                        </p:tav>
                                      </p:tavLst>
                                    </p:anim>
                                    <p:animEffect transition="in" filter="fade">
                                      <p:cBhvr>
                                        <p:cTn id="60" dur="1000"/>
                                        <p:tgtEl>
                                          <p:spTgt spid="48436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presetSubtype="0" decel="100000" fill="hold" grpId="0" nodeType="clickEffect">
                                  <p:stCondLst>
                                    <p:cond delay="0"/>
                                  </p:stCondLst>
                                  <p:childTnLst>
                                    <p:set>
                                      <p:cBhvr>
                                        <p:cTn id="64" dur="1" fill="hold">
                                          <p:stCondLst>
                                            <p:cond delay="0"/>
                                          </p:stCondLst>
                                        </p:cTn>
                                        <p:tgtEl>
                                          <p:spTgt spid="484364"/>
                                        </p:tgtEl>
                                        <p:attrNameLst>
                                          <p:attrName>style.visibility</p:attrName>
                                        </p:attrNameLst>
                                      </p:cBhvr>
                                      <p:to>
                                        <p:strVal val="visible"/>
                                      </p:to>
                                    </p:set>
                                    <p:anim calcmode="lin" valueType="num">
                                      <p:cBhvr>
                                        <p:cTn id="65" dur="1000" fill="hold"/>
                                        <p:tgtEl>
                                          <p:spTgt spid="484364"/>
                                        </p:tgtEl>
                                        <p:attrNameLst>
                                          <p:attrName>ppt_w</p:attrName>
                                        </p:attrNameLst>
                                      </p:cBhvr>
                                      <p:tavLst>
                                        <p:tav tm="0">
                                          <p:val>
                                            <p:strVal val="#ppt_w+.3"/>
                                          </p:val>
                                        </p:tav>
                                        <p:tav tm="100000">
                                          <p:val>
                                            <p:strVal val="#ppt_w"/>
                                          </p:val>
                                        </p:tav>
                                      </p:tavLst>
                                    </p:anim>
                                    <p:anim calcmode="lin" valueType="num">
                                      <p:cBhvr>
                                        <p:cTn id="66" dur="1000" fill="hold"/>
                                        <p:tgtEl>
                                          <p:spTgt spid="484364"/>
                                        </p:tgtEl>
                                        <p:attrNameLst>
                                          <p:attrName>ppt_h</p:attrName>
                                        </p:attrNameLst>
                                      </p:cBhvr>
                                      <p:tavLst>
                                        <p:tav tm="0">
                                          <p:val>
                                            <p:strVal val="#ppt_h"/>
                                          </p:val>
                                        </p:tav>
                                        <p:tav tm="100000">
                                          <p:val>
                                            <p:strVal val="#ppt_h"/>
                                          </p:val>
                                        </p:tav>
                                      </p:tavLst>
                                    </p:anim>
                                    <p:animEffect transition="in" filter="fade">
                                      <p:cBhvr>
                                        <p:cTn id="67" dur="1000"/>
                                        <p:tgtEl>
                                          <p:spTgt spid="484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5" grpId="0" animBg="1"/>
      <p:bldP spid="484356" grpId="0"/>
      <p:bldP spid="484357" grpId="0"/>
      <p:bldP spid="484358" grpId="0" animBg="1"/>
      <p:bldP spid="484359" grpId="0"/>
      <p:bldP spid="484360" grpId="0"/>
      <p:bldP spid="484361" grpId="0" animBg="1"/>
      <p:bldP spid="484362" grpId="0"/>
      <p:bldP spid="484363" grpId="0"/>
      <p:bldP spid="484364"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254000" y="2019300"/>
            <a:ext cx="693738" cy="1466850"/>
            <a:chOff x="648" y="1860"/>
            <a:chExt cx="492" cy="924"/>
          </a:xfrm>
        </p:grpSpPr>
        <p:sp>
          <p:nvSpPr>
            <p:cNvPr id="106514"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000" b="1" smtClean="0">
                <a:solidFill>
                  <a:srgbClr val="000000"/>
                </a:solidFill>
                <a:latin typeface="Arial" charset="0"/>
                <a:ea typeface="ＭＳ Ｐゴシック" charset="0"/>
                <a:cs typeface="ＭＳ Ｐゴシック" charset="0"/>
              </a:endParaRPr>
            </a:p>
          </p:txBody>
        </p:sp>
        <p:sp>
          <p:nvSpPr>
            <p:cNvPr id="106515"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000" b="1" smtClean="0">
                <a:solidFill>
                  <a:srgbClr val="000000"/>
                </a:solidFill>
                <a:latin typeface="Arial" charset="0"/>
                <a:ea typeface="ＭＳ Ｐゴシック" charset="0"/>
                <a:cs typeface="ＭＳ Ｐゴシック" charset="0"/>
              </a:endParaRPr>
            </a:p>
          </p:txBody>
        </p:sp>
      </p:grpSp>
      <p:sp>
        <p:nvSpPr>
          <p:cNvPr id="487430" name="Text Box 6"/>
          <p:cNvSpPr txBox="1">
            <a:spLocks noChangeArrowheads="1"/>
          </p:cNvSpPr>
          <p:nvPr/>
        </p:nvSpPr>
        <p:spPr bwMode="auto">
          <a:xfrm>
            <a:off x="588150" y="3524250"/>
            <a:ext cx="2217775" cy="52322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800" b="1" smtClean="0">
                <a:solidFill>
                  <a:srgbClr val="000000"/>
                </a:solidFill>
                <a:latin typeface="Lucida Sans Unicode" charset="0"/>
              </a:rPr>
              <a:t>Church Age</a:t>
            </a:r>
          </a:p>
        </p:txBody>
      </p:sp>
      <p:sp>
        <p:nvSpPr>
          <p:cNvPr id="487431"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000" b="1" smtClean="0">
              <a:solidFill>
                <a:srgbClr val="000000"/>
              </a:solidFill>
              <a:latin typeface="Arial" charset="0"/>
              <a:ea typeface="ＭＳ Ｐゴシック" charset="0"/>
              <a:cs typeface="ＭＳ Ｐゴシック" charset="0"/>
            </a:endParaRPr>
          </a:p>
        </p:txBody>
      </p:sp>
      <p:sp>
        <p:nvSpPr>
          <p:cNvPr id="487432" name="Text Box 8"/>
          <p:cNvSpPr txBox="1">
            <a:spLocks noChangeArrowheads="1"/>
          </p:cNvSpPr>
          <p:nvPr/>
        </p:nvSpPr>
        <p:spPr bwMode="auto">
          <a:xfrm>
            <a:off x="2766535" y="3524250"/>
            <a:ext cx="2094869" cy="523220"/>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800" b="1" smtClean="0">
                <a:solidFill>
                  <a:srgbClr val="000000"/>
                </a:solidFill>
                <a:latin typeface="Lucida Sans Unicode" charset="0"/>
              </a:rPr>
              <a:t>Tribulation</a:t>
            </a:r>
          </a:p>
        </p:txBody>
      </p:sp>
      <p:sp>
        <p:nvSpPr>
          <p:cNvPr id="487433" name="Text Box 9"/>
          <p:cNvSpPr txBox="1">
            <a:spLocks noChangeArrowheads="1"/>
          </p:cNvSpPr>
          <p:nvPr/>
        </p:nvSpPr>
        <p:spPr bwMode="auto">
          <a:xfrm>
            <a:off x="4844274" y="3524250"/>
            <a:ext cx="2112928" cy="52322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800" b="1" smtClean="0">
                <a:solidFill>
                  <a:srgbClr val="000000"/>
                </a:solidFill>
                <a:latin typeface="Lucida Sans Unicode" charset="0"/>
              </a:rPr>
              <a:t>Millennium</a:t>
            </a:r>
          </a:p>
        </p:txBody>
      </p:sp>
      <p:cxnSp>
        <p:nvCxnSpPr>
          <p:cNvPr id="487434" name="AutoShape 10"/>
          <p:cNvCxnSpPr>
            <a:cxnSpLocks noChangeShapeType="1"/>
          </p:cNvCxnSpPr>
          <p:nvPr/>
        </p:nvCxnSpPr>
        <p:spPr bwMode="auto">
          <a:xfrm rot="-5400000">
            <a:off x="2291768"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87435" name="Text Box 11"/>
          <p:cNvSpPr txBox="1">
            <a:spLocks noChangeArrowheads="1"/>
          </p:cNvSpPr>
          <p:nvPr/>
        </p:nvSpPr>
        <p:spPr bwMode="auto">
          <a:xfrm>
            <a:off x="1741572" y="1790700"/>
            <a:ext cx="1540130" cy="52322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800" b="1" dirty="0" smtClean="0">
                <a:solidFill>
                  <a:srgbClr val="000000"/>
                </a:solidFill>
                <a:latin typeface="Lucida Sans Unicode" charset="0"/>
              </a:rPr>
              <a:t>Rapture</a:t>
            </a:r>
          </a:p>
        </p:txBody>
      </p:sp>
      <p:sp>
        <p:nvSpPr>
          <p:cNvPr id="487436"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000" b="1" smtClean="0">
              <a:solidFill>
                <a:srgbClr val="000000"/>
              </a:solidFill>
              <a:latin typeface="Arial" charset="0"/>
              <a:ea typeface="ＭＳ Ｐゴシック" charset="0"/>
              <a:cs typeface="ＭＳ Ｐゴシック" charset="0"/>
            </a:endParaRPr>
          </a:p>
        </p:txBody>
      </p:sp>
      <p:sp>
        <p:nvSpPr>
          <p:cNvPr id="487437" name="Text Box 13"/>
          <p:cNvSpPr txBox="1">
            <a:spLocks noChangeArrowheads="1"/>
          </p:cNvSpPr>
          <p:nvPr/>
        </p:nvSpPr>
        <p:spPr bwMode="auto">
          <a:xfrm>
            <a:off x="3826944" y="1809750"/>
            <a:ext cx="2044149" cy="523220"/>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800" b="1" smtClean="0">
                <a:solidFill>
                  <a:srgbClr val="000000"/>
                </a:solidFill>
                <a:latin typeface="Lucida Sans Unicode" charset="0"/>
              </a:rPr>
              <a:t>2</a:t>
            </a:r>
            <a:r>
              <a:rPr lang="en-US" sz="2800" b="1" baseline="30000" smtClean="0">
                <a:solidFill>
                  <a:srgbClr val="000000"/>
                </a:solidFill>
                <a:latin typeface="Lucida Sans Unicode" charset="0"/>
              </a:rPr>
              <a:t>nd</a:t>
            </a:r>
            <a:r>
              <a:rPr lang="en-US" sz="2800" b="1" smtClean="0">
                <a:solidFill>
                  <a:srgbClr val="000000"/>
                </a:solidFill>
                <a:latin typeface="Lucida Sans Unicode" charset="0"/>
              </a:rPr>
              <a:t> Advent</a:t>
            </a:r>
          </a:p>
        </p:txBody>
      </p:sp>
      <p:sp>
        <p:nvSpPr>
          <p:cNvPr id="487438" name="Text Box 14"/>
          <p:cNvSpPr txBox="1">
            <a:spLocks noChangeArrowheads="1"/>
          </p:cNvSpPr>
          <p:nvPr/>
        </p:nvSpPr>
        <p:spPr bwMode="auto">
          <a:xfrm>
            <a:off x="2855837" y="4895850"/>
            <a:ext cx="2432201" cy="95410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800" b="1" smtClean="0">
                <a:solidFill>
                  <a:srgbClr val="000000"/>
                </a:solidFill>
                <a:latin typeface="Lucida Sans Unicode" charset="0"/>
              </a:rPr>
              <a:t>Battle of</a:t>
            </a:r>
          </a:p>
          <a:p>
            <a:pPr algn="ctr" defTabSz="914400" fontAlgn="base">
              <a:spcBef>
                <a:spcPct val="0"/>
              </a:spcBef>
              <a:spcAft>
                <a:spcPct val="0"/>
              </a:spcAft>
            </a:pPr>
            <a:r>
              <a:rPr lang="en-US" sz="2800" b="1" smtClean="0">
                <a:solidFill>
                  <a:srgbClr val="000000"/>
                </a:solidFill>
                <a:latin typeface="Lucida Sans Unicode" charset="0"/>
              </a:rPr>
              <a:t>Armageddon</a:t>
            </a:r>
          </a:p>
        </p:txBody>
      </p:sp>
      <p:sp>
        <p:nvSpPr>
          <p:cNvPr id="487439" name="Text Box 15"/>
          <p:cNvSpPr txBox="1">
            <a:spLocks noChangeArrowheads="1"/>
          </p:cNvSpPr>
          <p:nvPr/>
        </p:nvSpPr>
        <p:spPr bwMode="auto">
          <a:xfrm>
            <a:off x="5448875" y="4914900"/>
            <a:ext cx="2938900" cy="95410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800" b="1" smtClean="0">
                <a:solidFill>
                  <a:srgbClr val="000000"/>
                </a:solidFill>
                <a:latin typeface="Lucida Sans Unicode" charset="0"/>
              </a:rPr>
              <a:t>Battle of </a:t>
            </a:r>
          </a:p>
          <a:p>
            <a:pPr algn="ctr" defTabSz="914400" fontAlgn="base">
              <a:spcBef>
                <a:spcPct val="0"/>
              </a:spcBef>
              <a:spcAft>
                <a:spcPct val="0"/>
              </a:spcAft>
            </a:pPr>
            <a:r>
              <a:rPr lang="en-US" sz="2800" b="1" smtClean="0">
                <a:solidFill>
                  <a:srgbClr val="000000"/>
                </a:solidFill>
                <a:latin typeface="Lucida Sans Unicode" charset="0"/>
              </a:rPr>
              <a:t>Gog and Magog</a:t>
            </a:r>
          </a:p>
        </p:txBody>
      </p:sp>
      <p:sp>
        <p:nvSpPr>
          <p:cNvPr id="487440" name="Text Box 16"/>
          <p:cNvSpPr txBox="1">
            <a:spLocks noChangeArrowheads="1"/>
          </p:cNvSpPr>
          <p:nvPr/>
        </p:nvSpPr>
        <p:spPr bwMode="auto">
          <a:xfrm>
            <a:off x="7182962" y="2708275"/>
            <a:ext cx="1424939"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800" b="1" smtClean="0">
                <a:solidFill>
                  <a:srgbClr val="000000"/>
                </a:solidFill>
                <a:latin typeface="Lucida Sans Unicode" charset="0"/>
              </a:rPr>
              <a:t>Great</a:t>
            </a:r>
          </a:p>
          <a:p>
            <a:pPr algn="ctr" defTabSz="914400" fontAlgn="base">
              <a:spcBef>
                <a:spcPct val="0"/>
              </a:spcBef>
              <a:spcAft>
                <a:spcPct val="0"/>
              </a:spcAft>
            </a:pPr>
            <a:r>
              <a:rPr lang="en-US" sz="2800" b="1" smtClean="0">
                <a:solidFill>
                  <a:srgbClr val="000000"/>
                </a:solidFill>
                <a:latin typeface="Lucida Sans Unicode" charset="0"/>
              </a:rPr>
              <a:t>White</a:t>
            </a:r>
          </a:p>
          <a:p>
            <a:pPr algn="ctr" defTabSz="914400" fontAlgn="base">
              <a:spcBef>
                <a:spcPct val="0"/>
              </a:spcBef>
              <a:spcAft>
                <a:spcPct val="0"/>
              </a:spcAft>
            </a:pPr>
            <a:r>
              <a:rPr lang="en-US" sz="2800" b="1" smtClean="0">
                <a:solidFill>
                  <a:srgbClr val="000000"/>
                </a:solidFill>
                <a:latin typeface="Lucida Sans Unicode" charset="0"/>
              </a:rPr>
              <a:t>Throne</a:t>
            </a:r>
          </a:p>
        </p:txBody>
      </p:sp>
      <p:sp>
        <p:nvSpPr>
          <p:cNvPr id="487441"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000" b="1" smtClean="0">
              <a:solidFill>
                <a:srgbClr val="000000"/>
              </a:solidFill>
              <a:latin typeface="Arial" charset="0"/>
              <a:ea typeface="ＭＳ Ｐゴシック" charset="0"/>
              <a:cs typeface="ＭＳ Ｐゴシック" charset="0"/>
            </a:endParaRPr>
          </a:p>
        </p:txBody>
      </p:sp>
      <p:sp>
        <p:nvSpPr>
          <p:cNvPr id="487442"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000" b="1" smtClean="0">
              <a:solidFill>
                <a:srgbClr val="000000"/>
              </a:solidFill>
              <a:latin typeface="Arial" charset="0"/>
              <a:ea typeface="ＭＳ Ｐゴシック" charset="0"/>
              <a:cs typeface="ＭＳ Ｐゴシック" charset="0"/>
            </a:endParaRPr>
          </a:p>
        </p:txBody>
      </p:sp>
      <p:sp>
        <p:nvSpPr>
          <p:cNvPr id="106513" name="Rectangle 19"/>
          <p:cNvSpPr>
            <a:spLocks noGrp="1" noChangeArrowheads="1"/>
          </p:cNvSpPr>
          <p:nvPr>
            <p:ph type="title"/>
          </p:nvPr>
        </p:nvSpPr>
        <p:spPr>
          <a:xfrm>
            <a:off x="1253531" y="228600"/>
            <a:ext cx="6635350" cy="584776"/>
          </a:xfrm>
          <a:noFill/>
        </p:spPr>
        <p:txBody>
          <a:bodyPr wrap="none" anchor="t">
            <a:spAutoFit/>
          </a:bodyPr>
          <a:lstStyle/>
          <a:p>
            <a:pPr eaLnBrk="1" hangingPunct="1"/>
            <a:r>
              <a:rPr lang="en-US" sz="3200" b="1">
                <a:solidFill>
                  <a:schemeClr val="tx1"/>
                </a:solidFill>
                <a:latin typeface="Lucida Sans Unicode" charset="0"/>
              </a:rPr>
              <a:t>Pretribulational Premillennialism</a:t>
            </a:r>
          </a:p>
        </p:txBody>
      </p:sp>
      <p:sp>
        <p:nvSpPr>
          <p:cNvPr id="20" name="Text Box 19"/>
          <p:cNvSpPr txBox="1">
            <a:spLocks noChangeArrowheads="1"/>
          </p:cNvSpPr>
          <p:nvPr/>
        </p:nvSpPr>
        <p:spPr bwMode="auto">
          <a:xfrm>
            <a:off x="8382000" y="15875"/>
            <a:ext cx="609684" cy="402291"/>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smtClean="0">
                <a:solidFill>
                  <a:srgbClr val="FFFFFF"/>
                </a:solidFill>
                <a:latin typeface="Arial" charset="0"/>
                <a:cs typeface="Arial" charset="0"/>
              </a:rPr>
              <a:t>437</a:t>
            </a:r>
            <a:endParaRPr lang="en-US" sz="2000" b="1" dirty="0">
              <a:solidFill>
                <a:srgbClr val="000000"/>
              </a:solidFill>
              <a:latin typeface="Arial" charset="0"/>
              <a:cs typeface="Arial" charset="0"/>
            </a:endParaRPr>
          </a:p>
        </p:txBody>
      </p:sp>
    </p:spTree>
    <p:extLst>
      <p:ext uri="{BB962C8B-B14F-4D97-AF65-F5344CB8AC3E}">
        <p14:creationId xmlns:p14="http://schemas.microsoft.com/office/powerpoint/2010/main" val="3710257646"/>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487431"/>
                                        </p:tgtEl>
                                        <p:attrNameLst>
                                          <p:attrName>style.visibility</p:attrName>
                                        </p:attrNameLst>
                                      </p:cBhvr>
                                      <p:to>
                                        <p:strVal val="visible"/>
                                      </p:to>
                                    </p:set>
                                    <p:anim calcmode="lin" valueType="num">
                                      <p:cBhvr additive="base">
                                        <p:cTn id="13" dur="2000" fill="hold"/>
                                        <p:tgtEl>
                                          <p:spTgt spid="487431"/>
                                        </p:tgtEl>
                                        <p:attrNameLst>
                                          <p:attrName>ppt_x</p:attrName>
                                        </p:attrNameLst>
                                      </p:cBhvr>
                                      <p:tavLst>
                                        <p:tav tm="0">
                                          <p:val>
                                            <p:strVal val="0-#ppt_w/2"/>
                                          </p:val>
                                        </p:tav>
                                        <p:tav tm="100000">
                                          <p:val>
                                            <p:strVal val="#ppt_x"/>
                                          </p:val>
                                        </p:tav>
                                      </p:tavLst>
                                    </p:anim>
                                    <p:anim calcmode="lin" valueType="num">
                                      <p:cBhvr additive="base">
                                        <p:cTn id="14" dur="2000" fill="hold"/>
                                        <p:tgtEl>
                                          <p:spTgt spid="487431"/>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487430"/>
                                        </p:tgtEl>
                                        <p:attrNameLst>
                                          <p:attrName>style.visibility</p:attrName>
                                        </p:attrNameLst>
                                      </p:cBhvr>
                                      <p:to>
                                        <p:strVal val="visible"/>
                                      </p:to>
                                    </p:set>
                                    <p:animEffect transition="in" filter="dissolve">
                                      <p:cBhvr>
                                        <p:cTn id="18" dur="2000"/>
                                        <p:tgtEl>
                                          <p:spTgt spid="487430"/>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487435"/>
                                        </p:tgtEl>
                                        <p:attrNameLst>
                                          <p:attrName>style.visibility</p:attrName>
                                        </p:attrNameLst>
                                      </p:cBhvr>
                                      <p:to>
                                        <p:strVal val="visible"/>
                                      </p:to>
                                    </p:set>
                                    <p:animEffect transition="in" filter="dissolve">
                                      <p:cBhvr>
                                        <p:cTn id="22" dur="2000"/>
                                        <p:tgtEl>
                                          <p:spTgt spid="487435"/>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487434"/>
                                        </p:tgtEl>
                                        <p:attrNameLst>
                                          <p:attrName>style.visibility</p:attrName>
                                        </p:attrNameLst>
                                      </p:cBhvr>
                                      <p:to>
                                        <p:strVal val="visible"/>
                                      </p:to>
                                    </p:set>
                                    <p:animEffect transition="in" filter="fade">
                                      <p:cBhvr>
                                        <p:cTn id="26" dur="2000"/>
                                        <p:tgtEl>
                                          <p:spTgt spid="487434"/>
                                        </p:tgtEl>
                                      </p:cBhvr>
                                    </p:animEffect>
                                    <p:anim calcmode="lin" valueType="num">
                                      <p:cBhvr>
                                        <p:cTn id="27" dur="2000" fill="hold"/>
                                        <p:tgtEl>
                                          <p:spTgt spid="487434"/>
                                        </p:tgtEl>
                                        <p:attrNameLst>
                                          <p:attrName>ppt_x</p:attrName>
                                        </p:attrNameLst>
                                      </p:cBhvr>
                                      <p:tavLst>
                                        <p:tav tm="0">
                                          <p:val>
                                            <p:strVal val="#ppt_x"/>
                                          </p:val>
                                        </p:tav>
                                        <p:tav tm="100000">
                                          <p:val>
                                            <p:strVal val="#ppt_x"/>
                                          </p:val>
                                        </p:tav>
                                      </p:tavLst>
                                    </p:anim>
                                    <p:anim calcmode="lin" valueType="num">
                                      <p:cBhvr>
                                        <p:cTn id="28" dur="2000" fill="hold"/>
                                        <p:tgtEl>
                                          <p:spTgt spid="487434"/>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487432"/>
                                        </p:tgtEl>
                                        <p:attrNameLst>
                                          <p:attrName>style.visibility</p:attrName>
                                        </p:attrNameLst>
                                      </p:cBhvr>
                                      <p:to>
                                        <p:strVal val="visible"/>
                                      </p:to>
                                    </p:set>
                                    <p:animEffect transition="in" filter="dissolve">
                                      <p:cBhvr>
                                        <p:cTn id="32" dur="2000"/>
                                        <p:tgtEl>
                                          <p:spTgt spid="487432"/>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487437"/>
                                        </p:tgtEl>
                                        <p:attrNameLst>
                                          <p:attrName>style.visibility</p:attrName>
                                        </p:attrNameLst>
                                      </p:cBhvr>
                                      <p:to>
                                        <p:strVal val="visible"/>
                                      </p:to>
                                    </p:set>
                                    <p:animEffect transition="in" filter="dissolve">
                                      <p:cBhvr>
                                        <p:cTn id="36" dur="2000"/>
                                        <p:tgtEl>
                                          <p:spTgt spid="487437"/>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487436"/>
                                        </p:tgtEl>
                                        <p:attrNameLst>
                                          <p:attrName>style.visibility</p:attrName>
                                        </p:attrNameLst>
                                      </p:cBhvr>
                                      <p:to>
                                        <p:strVal val="visible"/>
                                      </p:to>
                                    </p:set>
                                    <p:animEffect transition="in" filter="fade">
                                      <p:cBhvr>
                                        <p:cTn id="40" dur="2000"/>
                                        <p:tgtEl>
                                          <p:spTgt spid="487436"/>
                                        </p:tgtEl>
                                      </p:cBhvr>
                                    </p:animEffect>
                                    <p:anim calcmode="lin" valueType="num">
                                      <p:cBhvr>
                                        <p:cTn id="41" dur="2000" fill="hold"/>
                                        <p:tgtEl>
                                          <p:spTgt spid="487436"/>
                                        </p:tgtEl>
                                        <p:attrNameLst>
                                          <p:attrName>ppt_x</p:attrName>
                                        </p:attrNameLst>
                                      </p:cBhvr>
                                      <p:tavLst>
                                        <p:tav tm="0">
                                          <p:val>
                                            <p:strVal val="#ppt_x"/>
                                          </p:val>
                                        </p:tav>
                                        <p:tav tm="100000">
                                          <p:val>
                                            <p:strVal val="#ppt_x"/>
                                          </p:val>
                                        </p:tav>
                                      </p:tavLst>
                                    </p:anim>
                                    <p:anim calcmode="lin" valueType="num">
                                      <p:cBhvr>
                                        <p:cTn id="42" dur="2000" fill="hold"/>
                                        <p:tgtEl>
                                          <p:spTgt spid="487436"/>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487438">
                                            <p:bg/>
                                          </p:spTgt>
                                        </p:tgtEl>
                                        <p:attrNameLst>
                                          <p:attrName>style.visibility</p:attrName>
                                        </p:attrNameLst>
                                      </p:cBhvr>
                                      <p:to>
                                        <p:strVal val="visible"/>
                                      </p:to>
                                    </p:set>
                                    <p:animEffect transition="in" filter="dissolve">
                                      <p:cBhvr>
                                        <p:cTn id="46" dur="2000"/>
                                        <p:tgtEl>
                                          <p:spTgt spid="487438">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487438">
                                            <p:txEl>
                                              <p:pRg st="0" end="0"/>
                                            </p:txEl>
                                          </p:spTgt>
                                        </p:tgtEl>
                                        <p:attrNameLst>
                                          <p:attrName>style.visibility</p:attrName>
                                        </p:attrNameLst>
                                      </p:cBhvr>
                                      <p:to>
                                        <p:strVal val="visible"/>
                                      </p:to>
                                    </p:set>
                                    <p:animEffect transition="in" filter="dissolve">
                                      <p:cBhvr>
                                        <p:cTn id="50" dur="2000"/>
                                        <p:tgtEl>
                                          <p:spTgt spid="487438">
                                            <p:txEl>
                                              <p:pRg st="0" end="0"/>
                                            </p:txEl>
                                          </p:spTgt>
                                        </p:tgtEl>
                                      </p:cBhvr>
                                    </p:animEffect>
                                  </p:childTnLst>
                                </p:cTn>
                              </p:par>
                            </p:childTnLst>
                          </p:cTn>
                        </p:par>
                        <p:par>
                          <p:cTn id="51" fill="hold" nodeType="afterGroup">
                            <p:stCondLst>
                              <p:cond delay="20000"/>
                            </p:stCondLst>
                            <p:childTnLst>
                              <p:par>
                                <p:cTn id="52" presetID="9" presetClass="entr" presetSubtype="0" fill="hold" grpId="0" nodeType="afterEffect">
                                  <p:stCondLst>
                                    <p:cond delay="0"/>
                                  </p:stCondLst>
                                  <p:iterate type="lt">
                                    <p:tmPct val="0"/>
                                  </p:iterate>
                                  <p:childTnLst>
                                    <p:set>
                                      <p:cBhvr>
                                        <p:cTn id="53" dur="1" fill="hold">
                                          <p:stCondLst>
                                            <p:cond delay="0"/>
                                          </p:stCondLst>
                                        </p:cTn>
                                        <p:tgtEl>
                                          <p:spTgt spid="487438">
                                            <p:txEl>
                                              <p:pRg st="1" end="1"/>
                                            </p:txEl>
                                          </p:spTgt>
                                        </p:tgtEl>
                                        <p:attrNameLst>
                                          <p:attrName>style.visibility</p:attrName>
                                        </p:attrNameLst>
                                      </p:cBhvr>
                                      <p:to>
                                        <p:strVal val="visible"/>
                                      </p:to>
                                    </p:set>
                                    <p:animEffect transition="in" filter="dissolve">
                                      <p:cBhvr>
                                        <p:cTn id="54" dur="2000"/>
                                        <p:tgtEl>
                                          <p:spTgt spid="487438">
                                            <p:txEl>
                                              <p:pRg st="1" end="1"/>
                                            </p:txEl>
                                          </p:spTgt>
                                        </p:tgtEl>
                                      </p:cBhvr>
                                    </p:animEffect>
                                  </p:childTnLst>
                                </p:cTn>
                              </p:par>
                            </p:childTnLst>
                          </p:cTn>
                        </p:par>
                        <p:par>
                          <p:cTn id="55" fill="hold" nodeType="afterGroup">
                            <p:stCondLst>
                              <p:cond delay="22000"/>
                            </p:stCondLst>
                            <p:childTnLst>
                              <p:par>
                                <p:cTn id="56" presetID="42" presetClass="entr" presetSubtype="0" fill="hold" grpId="0" nodeType="afterEffect">
                                  <p:stCondLst>
                                    <p:cond delay="0"/>
                                  </p:stCondLst>
                                  <p:childTnLst>
                                    <p:set>
                                      <p:cBhvr>
                                        <p:cTn id="57" dur="1" fill="hold">
                                          <p:stCondLst>
                                            <p:cond delay="0"/>
                                          </p:stCondLst>
                                        </p:cTn>
                                        <p:tgtEl>
                                          <p:spTgt spid="487441"/>
                                        </p:tgtEl>
                                        <p:attrNameLst>
                                          <p:attrName>style.visibility</p:attrName>
                                        </p:attrNameLst>
                                      </p:cBhvr>
                                      <p:to>
                                        <p:strVal val="visible"/>
                                      </p:to>
                                    </p:set>
                                    <p:animEffect transition="in" filter="fade">
                                      <p:cBhvr>
                                        <p:cTn id="58" dur="2000"/>
                                        <p:tgtEl>
                                          <p:spTgt spid="487441"/>
                                        </p:tgtEl>
                                      </p:cBhvr>
                                    </p:animEffect>
                                    <p:anim calcmode="lin" valueType="num">
                                      <p:cBhvr>
                                        <p:cTn id="59" dur="2000" fill="hold"/>
                                        <p:tgtEl>
                                          <p:spTgt spid="487441"/>
                                        </p:tgtEl>
                                        <p:attrNameLst>
                                          <p:attrName>ppt_x</p:attrName>
                                        </p:attrNameLst>
                                      </p:cBhvr>
                                      <p:tavLst>
                                        <p:tav tm="0">
                                          <p:val>
                                            <p:strVal val="#ppt_x"/>
                                          </p:val>
                                        </p:tav>
                                        <p:tav tm="100000">
                                          <p:val>
                                            <p:strVal val="#ppt_x"/>
                                          </p:val>
                                        </p:tav>
                                      </p:tavLst>
                                    </p:anim>
                                    <p:anim calcmode="lin" valueType="num">
                                      <p:cBhvr>
                                        <p:cTn id="60" dur="2000" fill="hold"/>
                                        <p:tgtEl>
                                          <p:spTgt spid="487441"/>
                                        </p:tgtEl>
                                        <p:attrNameLst>
                                          <p:attrName>ppt_y</p:attrName>
                                        </p:attrNameLst>
                                      </p:cBhvr>
                                      <p:tavLst>
                                        <p:tav tm="0">
                                          <p:val>
                                            <p:strVal val="#ppt_y+.1"/>
                                          </p:val>
                                        </p:tav>
                                        <p:tav tm="100000">
                                          <p:val>
                                            <p:strVal val="#ppt_y"/>
                                          </p:val>
                                        </p:tav>
                                      </p:tavLst>
                                    </p:anim>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487433"/>
                                        </p:tgtEl>
                                        <p:attrNameLst>
                                          <p:attrName>style.visibility</p:attrName>
                                        </p:attrNameLst>
                                      </p:cBhvr>
                                      <p:to>
                                        <p:strVal val="visible"/>
                                      </p:to>
                                    </p:set>
                                    <p:animEffect transition="in" filter="dissolve">
                                      <p:cBhvr>
                                        <p:cTn id="64" dur="2000"/>
                                        <p:tgtEl>
                                          <p:spTgt spid="487433"/>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487439">
                                            <p:bg/>
                                          </p:spTgt>
                                        </p:tgtEl>
                                        <p:attrNameLst>
                                          <p:attrName>style.visibility</p:attrName>
                                        </p:attrNameLst>
                                      </p:cBhvr>
                                      <p:to>
                                        <p:strVal val="visible"/>
                                      </p:to>
                                    </p:set>
                                    <p:animEffect transition="in" filter="dissolve">
                                      <p:cBhvr>
                                        <p:cTn id="68" dur="2000"/>
                                        <p:tgtEl>
                                          <p:spTgt spid="487439">
                                            <p:bg/>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487439">
                                            <p:txEl>
                                              <p:pRg st="0" end="0"/>
                                            </p:txEl>
                                          </p:spTgt>
                                        </p:tgtEl>
                                        <p:attrNameLst>
                                          <p:attrName>style.visibility</p:attrName>
                                        </p:attrNameLst>
                                      </p:cBhvr>
                                      <p:to>
                                        <p:strVal val="visible"/>
                                      </p:to>
                                    </p:set>
                                    <p:animEffect transition="in" filter="dissolve">
                                      <p:cBhvr>
                                        <p:cTn id="72" dur="2000"/>
                                        <p:tgtEl>
                                          <p:spTgt spid="487439">
                                            <p:txEl>
                                              <p:pRg st="0" end="0"/>
                                            </p:txEl>
                                          </p:spTgt>
                                        </p:tgtEl>
                                      </p:cBhvr>
                                    </p:animEffect>
                                  </p:childTnLst>
                                </p:cTn>
                              </p:par>
                            </p:childTnLst>
                          </p:cTn>
                        </p:par>
                        <p:par>
                          <p:cTn id="73" fill="hold" nodeType="afterGroup">
                            <p:stCondLst>
                              <p:cond delay="30000"/>
                            </p:stCondLst>
                            <p:childTnLst>
                              <p:par>
                                <p:cTn id="74" presetID="9" presetClass="entr" presetSubtype="0" fill="hold" grpId="0" nodeType="afterEffect">
                                  <p:stCondLst>
                                    <p:cond delay="0"/>
                                  </p:stCondLst>
                                  <p:iterate type="lt">
                                    <p:tmPct val="0"/>
                                  </p:iterate>
                                  <p:childTnLst>
                                    <p:set>
                                      <p:cBhvr>
                                        <p:cTn id="75" dur="1" fill="hold">
                                          <p:stCondLst>
                                            <p:cond delay="0"/>
                                          </p:stCondLst>
                                        </p:cTn>
                                        <p:tgtEl>
                                          <p:spTgt spid="487439">
                                            <p:txEl>
                                              <p:pRg st="1" end="1"/>
                                            </p:txEl>
                                          </p:spTgt>
                                        </p:tgtEl>
                                        <p:attrNameLst>
                                          <p:attrName>style.visibility</p:attrName>
                                        </p:attrNameLst>
                                      </p:cBhvr>
                                      <p:to>
                                        <p:strVal val="visible"/>
                                      </p:to>
                                    </p:set>
                                    <p:animEffect transition="in" filter="dissolve">
                                      <p:cBhvr>
                                        <p:cTn id="76" dur="2000"/>
                                        <p:tgtEl>
                                          <p:spTgt spid="487439">
                                            <p:txEl>
                                              <p:pRg st="1" end="1"/>
                                            </p:txEl>
                                          </p:spTgt>
                                        </p:tgtEl>
                                      </p:cBhvr>
                                    </p:animEffect>
                                  </p:childTnLst>
                                </p:cTn>
                              </p:par>
                            </p:childTnLst>
                          </p:cTn>
                        </p:par>
                        <p:par>
                          <p:cTn id="77" fill="hold" nodeType="afterGroup">
                            <p:stCondLst>
                              <p:cond delay="32000"/>
                            </p:stCondLst>
                            <p:childTnLst>
                              <p:par>
                                <p:cTn id="78" presetID="42" presetClass="entr" presetSubtype="0" fill="hold" grpId="0" nodeType="afterEffect">
                                  <p:stCondLst>
                                    <p:cond delay="0"/>
                                  </p:stCondLst>
                                  <p:childTnLst>
                                    <p:set>
                                      <p:cBhvr>
                                        <p:cTn id="79" dur="1" fill="hold">
                                          <p:stCondLst>
                                            <p:cond delay="0"/>
                                          </p:stCondLst>
                                        </p:cTn>
                                        <p:tgtEl>
                                          <p:spTgt spid="487442"/>
                                        </p:tgtEl>
                                        <p:attrNameLst>
                                          <p:attrName>style.visibility</p:attrName>
                                        </p:attrNameLst>
                                      </p:cBhvr>
                                      <p:to>
                                        <p:strVal val="visible"/>
                                      </p:to>
                                    </p:set>
                                    <p:animEffect transition="in" filter="fade">
                                      <p:cBhvr>
                                        <p:cTn id="80" dur="2000"/>
                                        <p:tgtEl>
                                          <p:spTgt spid="487442"/>
                                        </p:tgtEl>
                                      </p:cBhvr>
                                    </p:animEffect>
                                    <p:anim calcmode="lin" valueType="num">
                                      <p:cBhvr>
                                        <p:cTn id="81" dur="2000" fill="hold"/>
                                        <p:tgtEl>
                                          <p:spTgt spid="487442"/>
                                        </p:tgtEl>
                                        <p:attrNameLst>
                                          <p:attrName>ppt_x</p:attrName>
                                        </p:attrNameLst>
                                      </p:cBhvr>
                                      <p:tavLst>
                                        <p:tav tm="0">
                                          <p:val>
                                            <p:strVal val="#ppt_x"/>
                                          </p:val>
                                        </p:tav>
                                        <p:tav tm="100000">
                                          <p:val>
                                            <p:strVal val="#ppt_x"/>
                                          </p:val>
                                        </p:tav>
                                      </p:tavLst>
                                    </p:anim>
                                    <p:anim calcmode="lin" valueType="num">
                                      <p:cBhvr>
                                        <p:cTn id="82" dur="2000" fill="hold"/>
                                        <p:tgtEl>
                                          <p:spTgt spid="487442"/>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34000"/>
                            </p:stCondLst>
                            <p:childTnLst>
                              <p:par>
                                <p:cTn id="84" presetID="9" presetClass="entr" presetSubtype="0" fill="hold" grpId="0" nodeType="afterEffect">
                                  <p:stCondLst>
                                    <p:cond delay="0"/>
                                  </p:stCondLst>
                                  <p:childTnLst>
                                    <p:set>
                                      <p:cBhvr>
                                        <p:cTn id="85" dur="1" fill="hold">
                                          <p:stCondLst>
                                            <p:cond delay="0"/>
                                          </p:stCondLst>
                                        </p:cTn>
                                        <p:tgtEl>
                                          <p:spTgt spid="487440"/>
                                        </p:tgtEl>
                                        <p:attrNameLst>
                                          <p:attrName>style.visibility</p:attrName>
                                        </p:attrNameLst>
                                      </p:cBhvr>
                                      <p:to>
                                        <p:strVal val="visible"/>
                                      </p:to>
                                    </p:set>
                                    <p:animEffect transition="in" filter="dissolve">
                                      <p:cBhvr>
                                        <p:cTn id="86" dur="2000"/>
                                        <p:tgtEl>
                                          <p:spTgt spid="487440"/>
                                        </p:tgtEl>
                                      </p:cBhvr>
                                    </p:animEffect>
                                  </p:childTnLst>
                                </p:cTn>
                              </p:par>
                            </p:childTnLst>
                          </p:cTn>
                        </p:par>
                        <p:par>
                          <p:cTn id="87" fill="hold" nodeType="afterGroup">
                            <p:stCondLst>
                              <p:cond delay="36000"/>
                            </p:stCondLst>
                            <p:childTnLst>
                              <p:par>
                                <p:cTn id="88" presetID="27" presetClass="emph" presetSubtype="0" fill="hold" nodeType="afterEffect">
                                  <p:stCondLst>
                                    <p:cond delay="0"/>
                                  </p:stCondLst>
                                  <p:iterate type="lt">
                                    <p:tmPct val="10000"/>
                                  </p:iterate>
                                  <p:childTnLst>
                                    <p:animClr clrSpc="rgb" dir="cw">
                                      <p:cBhvr override="childStyle">
                                        <p:cTn id="89" dur="1000" autoRev="1" fill="hold"/>
                                        <p:tgtEl>
                                          <p:spTgt spid="487439">
                                            <p:txEl>
                                              <p:pRg st="1" end="1"/>
                                            </p:txEl>
                                          </p:spTgt>
                                        </p:tgtEl>
                                        <p:attrNameLst>
                                          <p:attrName>style.color</p:attrName>
                                        </p:attrNameLst>
                                      </p:cBhvr>
                                      <p:to>
                                        <a:schemeClr val="bg1"/>
                                      </p:to>
                                    </p:animClr>
                                    <p:animClr clrSpc="rgb" dir="cw">
                                      <p:cBhvr>
                                        <p:cTn id="90" dur="1000" autoRev="1" fill="hold"/>
                                        <p:tgtEl>
                                          <p:spTgt spid="487439">
                                            <p:txEl>
                                              <p:pRg st="1" end="1"/>
                                            </p:txEl>
                                          </p:spTgt>
                                        </p:tgtEl>
                                        <p:attrNameLst>
                                          <p:attrName>fillcolor</p:attrName>
                                        </p:attrNameLst>
                                      </p:cBhvr>
                                      <p:to>
                                        <a:schemeClr val="bg1"/>
                                      </p:to>
                                    </p:animClr>
                                    <p:set>
                                      <p:cBhvr>
                                        <p:cTn id="91" dur="1000" autoRev="1" fill="hold"/>
                                        <p:tgtEl>
                                          <p:spTgt spid="487439">
                                            <p:txEl>
                                              <p:pRg st="1" end="1"/>
                                            </p:txEl>
                                          </p:spTgt>
                                        </p:tgtEl>
                                        <p:attrNameLst>
                                          <p:attrName>fill.type</p:attrName>
                                        </p:attrNameLst>
                                      </p:cBhvr>
                                      <p:to>
                                        <p:strVal val="solid"/>
                                      </p:to>
                                    </p:set>
                                    <p:set>
                                      <p:cBhvr>
                                        <p:cTn id="92" dur="1000" autoRev="1" fill="hold"/>
                                        <p:tgtEl>
                                          <p:spTgt spid="487439">
                                            <p:txEl>
                                              <p:pRg st="1" end="1"/>
                                            </p:txEl>
                                          </p:spTgt>
                                        </p:tgtEl>
                                        <p:attrNameLst>
                                          <p:attrName>fill.on</p:attrName>
                                        </p:attrNameLst>
                                      </p:cBhvr>
                                      <p:to>
                                        <p:strVal val="true"/>
                                      </p:to>
                                    </p:set>
                                  </p:childTnLst>
                                </p:cTn>
                              </p:par>
                            </p:childTnLst>
                          </p:cTn>
                        </p:par>
                        <p:par>
                          <p:cTn id="93" fill="hold" nodeType="afterGroup">
                            <p:stCondLst>
                              <p:cond delay="40600"/>
                            </p:stCondLst>
                            <p:childTnLst>
                              <p:par>
                                <p:cTn id="94" presetID="27" presetClass="emph" presetSubtype="0" fill="hold" nodeType="afterEffect">
                                  <p:stCondLst>
                                    <p:cond delay="0"/>
                                  </p:stCondLst>
                                  <p:iterate type="lt">
                                    <p:tmPct val="10000"/>
                                  </p:iterate>
                                  <p:childTnLst>
                                    <p:animClr clrSpc="rgb" dir="cw">
                                      <p:cBhvr override="childStyle">
                                        <p:cTn id="95" dur="1000" autoRev="1" fill="hold"/>
                                        <p:tgtEl>
                                          <p:spTgt spid="487438">
                                            <p:txEl>
                                              <p:pRg st="1" end="1"/>
                                            </p:txEl>
                                          </p:spTgt>
                                        </p:tgtEl>
                                        <p:attrNameLst>
                                          <p:attrName>style.color</p:attrName>
                                        </p:attrNameLst>
                                      </p:cBhvr>
                                      <p:to>
                                        <a:schemeClr val="bg1"/>
                                      </p:to>
                                    </p:animClr>
                                    <p:animClr clrSpc="rgb" dir="cw">
                                      <p:cBhvr>
                                        <p:cTn id="96" dur="1000" autoRev="1" fill="hold"/>
                                        <p:tgtEl>
                                          <p:spTgt spid="487438">
                                            <p:txEl>
                                              <p:pRg st="1" end="1"/>
                                            </p:txEl>
                                          </p:spTgt>
                                        </p:tgtEl>
                                        <p:attrNameLst>
                                          <p:attrName>fillcolor</p:attrName>
                                        </p:attrNameLst>
                                      </p:cBhvr>
                                      <p:to>
                                        <a:schemeClr val="bg1"/>
                                      </p:to>
                                    </p:animClr>
                                    <p:set>
                                      <p:cBhvr>
                                        <p:cTn id="97" dur="1000" autoRev="1" fill="hold"/>
                                        <p:tgtEl>
                                          <p:spTgt spid="487438">
                                            <p:txEl>
                                              <p:pRg st="1" end="1"/>
                                            </p:txEl>
                                          </p:spTgt>
                                        </p:tgtEl>
                                        <p:attrNameLst>
                                          <p:attrName>fill.type</p:attrName>
                                        </p:attrNameLst>
                                      </p:cBhvr>
                                      <p:to>
                                        <p:strVal val="solid"/>
                                      </p:to>
                                    </p:set>
                                    <p:set>
                                      <p:cBhvr>
                                        <p:cTn id="98" dur="1000" autoRev="1" fill="hold"/>
                                        <p:tgtEl>
                                          <p:spTgt spid="487438">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30" grpId="0" animBg="1"/>
      <p:bldP spid="487431" grpId="0" animBg="1"/>
      <p:bldP spid="487432" grpId="0" animBg="1"/>
      <p:bldP spid="487433" grpId="0" animBg="1"/>
      <p:bldP spid="487435" grpId="0" animBg="1"/>
      <p:bldP spid="487436" grpId="0" animBg="1"/>
      <p:bldP spid="487437" grpId="0" animBg="1"/>
      <p:bldP spid="487438" grpId="0" build="allAtOnce" animBg="1"/>
      <p:bldP spid="487439" grpId="0" build="allAtOnce" animBg="1"/>
      <p:bldP spid="487440" grpId="0" animBg="1"/>
      <p:bldP spid="487441" grpId="0" animBg="1"/>
      <p:bldP spid="487442"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show="0">
  <p:cSld>
    <p:bg>
      <p:bgPr>
        <a:gradFill rotWithShape="0">
          <a:gsLst>
            <a:gs pos="0">
              <a:srgbClr val="333874"/>
            </a:gs>
            <a:gs pos="100000">
              <a:srgbClr val="6F79FB"/>
            </a:gs>
          </a:gsLst>
          <a:lin ang="18900000" scaled="1"/>
        </a:grad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450917" y="1793233"/>
            <a:ext cx="8634412" cy="587375"/>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defTabSz="914400" eaLnBrk="0" fontAlgn="base" hangingPunct="0">
              <a:spcBef>
                <a:spcPct val="0"/>
              </a:spcBef>
              <a:spcAft>
                <a:spcPct val="0"/>
              </a:spcAft>
              <a:defRPr/>
            </a:pPr>
            <a:r>
              <a:rPr lang="en-US" sz="3200" dirty="0">
                <a:solidFill>
                  <a:srgbClr val="DAE9FC"/>
                </a:solidFill>
                <a:latin typeface="Arial"/>
                <a:ea typeface="ＭＳ Ｐゴシック" charset="-128"/>
                <a:cs typeface="Arial"/>
              </a:rPr>
              <a:t>Follow the normal sense unless </a:t>
            </a:r>
            <a:r>
              <a:rPr lang="en-US" sz="3200" dirty="0" smtClean="0">
                <a:solidFill>
                  <a:srgbClr val="DAE9FC"/>
                </a:solidFill>
                <a:latin typeface="Arial"/>
                <a:ea typeface="ＭＳ Ｐゴシック" charset="-128"/>
                <a:cs typeface="Arial"/>
              </a:rPr>
              <a:t>it</a:t>
            </a:r>
            <a:r>
              <a:rPr lang="fr-FR" sz="3200" dirty="0" smtClean="0">
                <a:solidFill>
                  <a:srgbClr val="DAE9FC"/>
                </a:solidFill>
                <a:latin typeface="Arial"/>
                <a:ea typeface="ＭＳ Ｐゴシック" charset="-128"/>
                <a:cs typeface="Arial"/>
              </a:rPr>
              <a:t>'</a:t>
            </a:r>
            <a:r>
              <a:rPr lang="en-US" sz="3200" dirty="0" smtClean="0">
                <a:solidFill>
                  <a:srgbClr val="DAE9FC"/>
                </a:solidFill>
                <a:latin typeface="Arial"/>
                <a:ea typeface="ＭＳ Ｐゴシック" charset="-128"/>
                <a:cs typeface="Arial"/>
              </a:rPr>
              <a:t>s </a:t>
            </a:r>
            <a:r>
              <a:rPr lang="en-US" sz="3200" dirty="0">
                <a:solidFill>
                  <a:srgbClr val="DAE9FC"/>
                </a:solidFill>
                <a:latin typeface="Arial"/>
                <a:ea typeface="ＭＳ Ｐゴシック" charset="-128"/>
                <a:cs typeface="Arial"/>
              </a:rPr>
              <a:t>nonsense</a:t>
            </a:r>
          </a:p>
        </p:txBody>
      </p:sp>
      <p:sp>
        <p:nvSpPr>
          <p:cNvPr id="693255" name="Text Box 13"/>
          <p:cNvSpPr txBox="1">
            <a:spLocks noChangeArrowheads="1"/>
          </p:cNvSpPr>
          <p:nvPr/>
        </p:nvSpPr>
        <p:spPr bwMode="auto">
          <a:xfrm>
            <a:off x="377892" y="1169345"/>
            <a:ext cx="367188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3200" b="1" i="1" dirty="0">
                <a:solidFill>
                  <a:srgbClr val="FFFFFF"/>
                </a:solidFill>
                <a:effectLst>
                  <a:glow rad="292100">
                    <a:srgbClr val="000000">
                      <a:alpha val="75000"/>
                    </a:srgbClr>
                  </a:glow>
                </a:effectLst>
                <a:latin typeface="Arial" charset="0"/>
                <a:cs typeface="Arial" charset="0"/>
              </a:rPr>
              <a:t>Principle #1:</a:t>
            </a:r>
          </a:p>
        </p:txBody>
      </p:sp>
      <p:sp>
        <p:nvSpPr>
          <p:cNvPr id="693257" name="Rectangle 15"/>
          <p:cNvSpPr>
            <a:spLocks noGrp="1" noChangeArrowheads="1"/>
          </p:cNvSpPr>
          <p:nvPr>
            <p:ph type="title" idx="4294967295"/>
          </p:nvPr>
        </p:nvSpPr>
        <p:spPr>
          <a:xfrm>
            <a:off x="363604" y="137470"/>
            <a:ext cx="7603962" cy="906463"/>
          </a:xfrm>
          <a:solidFill>
            <a:srgbClr val="660066"/>
          </a:solidFill>
          <a:ln w="22225" cap="flat">
            <a:solidFill>
              <a:srgbClr val="FF0000"/>
            </a:solidFill>
            <a:miter lim="800000"/>
            <a:headEnd/>
            <a:tailEnd/>
          </a:ln>
        </p:spPr>
        <p:txBody>
          <a:bodyPr wrap="square" anchor="t">
            <a:spAutoFit/>
          </a:bodyPr>
          <a:lstStyle/>
          <a:p>
            <a:pPr algn="l">
              <a:spcBef>
                <a:spcPct val="50000"/>
              </a:spcBef>
            </a:pPr>
            <a:r>
              <a:rPr lang="en-US" sz="5200" dirty="0">
                <a:latin typeface="Arial" charset="0"/>
                <a:ea typeface="ＭＳ Ｐゴシック" charset="0"/>
              </a:rPr>
              <a:t>4</a:t>
            </a:r>
            <a:r>
              <a:rPr lang="en-US" sz="5200" dirty="0" smtClean="0">
                <a:latin typeface="Arial" charset="0"/>
                <a:ea typeface="ＭＳ Ｐゴシック" charset="0"/>
              </a:rPr>
              <a:t> Interpretive </a:t>
            </a:r>
            <a:r>
              <a:rPr lang="en-US" sz="5200" dirty="0">
                <a:latin typeface="Arial" charset="0"/>
                <a:ea typeface="ＭＳ Ｐゴシック" charset="0"/>
              </a:rPr>
              <a:t>Principles</a:t>
            </a:r>
          </a:p>
        </p:txBody>
      </p:sp>
      <p:sp>
        <p:nvSpPr>
          <p:cNvPr id="11" name="Text Box 8"/>
          <p:cNvSpPr txBox="1">
            <a:spLocks noChangeArrowheads="1"/>
          </p:cNvSpPr>
          <p:nvPr/>
        </p:nvSpPr>
        <p:spPr bwMode="auto">
          <a:xfrm>
            <a:off x="1019897" y="2448663"/>
            <a:ext cx="6350113"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144,000 witnesses of Israel </a:t>
            </a:r>
            <a:r>
              <a:rPr lang="en-US" sz="3200" dirty="0" smtClean="0">
                <a:solidFill>
                  <a:srgbClr val="DAE9FC"/>
                </a:solidFill>
                <a:latin typeface="Arial" charset="0"/>
                <a:cs typeface="Arial" charset="0"/>
              </a:rPr>
              <a:t>(7</a:t>
            </a:r>
            <a:r>
              <a:rPr lang="en-US" sz="3200" dirty="0">
                <a:solidFill>
                  <a:srgbClr val="DAE9FC"/>
                </a:solidFill>
                <a:latin typeface="Arial" charset="0"/>
                <a:cs typeface="Arial" charset="0"/>
              </a:rPr>
              <a:t>:4)</a:t>
            </a:r>
          </a:p>
        </p:txBody>
      </p:sp>
      <p:sp>
        <p:nvSpPr>
          <p:cNvPr id="12" name="Text Box 10"/>
          <p:cNvSpPr txBox="1">
            <a:spLocks noChangeArrowheads="1"/>
          </p:cNvSpPr>
          <p:nvPr/>
        </p:nvSpPr>
        <p:spPr bwMode="auto">
          <a:xfrm>
            <a:off x="1019897" y="3085796"/>
            <a:ext cx="6350113"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1000 years of </a:t>
            </a:r>
            <a:r>
              <a:rPr lang="en-US" sz="3200" dirty="0" smtClean="0">
                <a:solidFill>
                  <a:srgbClr val="DAE9FC"/>
                </a:solidFill>
                <a:latin typeface="Arial" charset="0"/>
                <a:cs typeface="Arial" charset="0"/>
              </a:rPr>
              <a:t>saints</a:t>
            </a:r>
            <a:r>
              <a:rPr lang="fr-FR" altLang="ja-JP" sz="3200" dirty="0" smtClean="0">
                <a:solidFill>
                  <a:srgbClr val="DAE9FC"/>
                </a:solidFill>
                <a:latin typeface="Arial" charset="0"/>
                <a:cs typeface="Arial" charset="0"/>
              </a:rPr>
              <a:t>'</a:t>
            </a:r>
            <a:r>
              <a:rPr lang="en-US" altLang="ja-JP" sz="3200" dirty="0" smtClean="0">
                <a:solidFill>
                  <a:srgbClr val="DAE9FC"/>
                </a:solidFill>
                <a:latin typeface="Arial" charset="0"/>
                <a:cs typeface="Arial" charset="0"/>
              </a:rPr>
              <a:t> </a:t>
            </a:r>
            <a:r>
              <a:rPr lang="en-US" altLang="ja-JP" sz="3200" dirty="0">
                <a:solidFill>
                  <a:srgbClr val="DAE9FC"/>
                </a:solidFill>
                <a:latin typeface="Arial" charset="0"/>
                <a:cs typeface="Arial" charset="0"/>
              </a:rPr>
              <a:t>reign</a:t>
            </a:r>
            <a:r>
              <a:rPr lang="en-US" altLang="ja-JP" dirty="0">
                <a:solidFill>
                  <a:srgbClr val="000000"/>
                </a:solidFill>
                <a:latin typeface="Arial" charset="0"/>
                <a:cs typeface="Arial" charset="0"/>
              </a:rPr>
              <a:t> </a:t>
            </a:r>
            <a:r>
              <a:rPr lang="en-US" altLang="ja-JP" sz="3200" dirty="0" smtClean="0">
                <a:solidFill>
                  <a:srgbClr val="DAE9FC"/>
                </a:solidFill>
                <a:latin typeface="Arial" charset="0"/>
                <a:cs typeface="Arial" charset="0"/>
              </a:rPr>
              <a:t>(20</a:t>
            </a:r>
            <a:r>
              <a:rPr lang="en-US" altLang="ja-JP" sz="3200" dirty="0">
                <a:solidFill>
                  <a:srgbClr val="DAE9FC"/>
                </a:solidFill>
                <a:latin typeface="Arial" charset="0"/>
                <a:cs typeface="Arial" charset="0"/>
              </a:rPr>
              <a:t>:4)</a:t>
            </a:r>
            <a:endParaRPr lang="en-US" sz="3200" dirty="0">
              <a:solidFill>
                <a:srgbClr val="DAE9FC"/>
              </a:solidFill>
              <a:latin typeface="Arial" charset="0"/>
              <a:cs typeface="Arial" charset="0"/>
            </a:endParaRPr>
          </a:p>
        </p:txBody>
      </p:sp>
      <p:sp>
        <p:nvSpPr>
          <p:cNvPr id="13" name="Text Box 11"/>
          <p:cNvSpPr txBox="1">
            <a:spLocks noChangeArrowheads="1"/>
          </p:cNvSpPr>
          <p:nvPr/>
        </p:nvSpPr>
        <p:spPr bwMode="auto">
          <a:xfrm>
            <a:off x="1019897" y="4360062"/>
            <a:ext cx="4721462"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3½ days of death </a:t>
            </a:r>
            <a:r>
              <a:rPr lang="en-US" sz="3200" dirty="0" smtClean="0">
                <a:solidFill>
                  <a:srgbClr val="DAE9FC"/>
                </a:solidFill>
                <a:latin typeface="Arial" charset="0"/>
                <a:cs typeface="Arial" charset="0"/>
              </a:rPr>
              <a:t>(11</a:t>
            </a:r>
            <a:r>
              <a:rPr lang="en-US" sz="3200" dirty="0">
                <a:solidFill>
                  <a:srgbClr val="DAE9FC"/>
                </a:solidFill>
                <a:latin typeface="Arial" charset="0"/>
                <a:cs typeface="Arial" charset="0"/>
              </a:rPr>
              <a:t>:9)</a:t>
            </a:r>
          </a:p>
        </p:txBody>
      </p:sp>
      <p:sp>
        <p:nvSpPr>
          <p:cNvPr id="14" name="Text Box 12"/>
          <p:cNvSpPr txBox="1">
            <a:spLocks noChangeArrowheads="1"/>
          </p:cNvSpPr>
          <p:nvPr/>
        </p:nvSpPr>
        <p:spPr bwMode="auto">
          <a:xfrm>
            <a:off x="1019897" y="3722929"/>
            <a:ext cx="6273169"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1260 days of prophesying </a:t>
            </a:r>
            <a:r>
              <a:rPr lang="en-US" sz="3200" dirty="0" smtClean="0">
                <a:solidFill>
                  <a:srgbClr val="DAE9FC"/>
                </a:solidFill>
                <a:latin typeface="Arial" charset="0"/>
                <a:cs typeface="Arial" charset="0"/>
              </a:rPr>
              <a:t>(11</a:t>
            </a:r>
            <a:r>
              <a:rPr lang="en-US" sz="3200" dirty="0">
                <a:solidFill>
                  <a:srgbClr val="DAE9FC"/>
                </a:solidFill>
                <a:latin typeface="Arial" charset="0"/>
                <a:cs typeface="Arial" charset="0"/>
              </a:rPr>
              <a:t>:3)</a:t>
            </a:r>
          </a:p>
        </p:txBody>
      </p:sp>
      <p:sp>
        <p:nvSpPr>
          <p:cNvPr id="15" name="Text Box 14"/>
          <p:cNvSpPr txBox="1">
            <a:spLocks noChangeArrowheads="1"/>
          </p:cNvSpPr>
          <p:nvPr/>
        </p:nvSpPr>
        <p:spPr bwMode="auto">
          <a:xfrm>
            <a:off x="1019897" y="4997195"/>
            <a:ext cx="5272895"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Euphrates dries up </a:t>
            </a:r>
            <a:r>
              <a:rPr lang="en-US" sz="3200" dirty="0" smtClean="0">
                <a:solidFill>
                  <a:srgbClr val="DAE9FC"/>
                </a:solidFill>
                <a:latin typeface="Arial" charset="0"/>
                <a:cs typeface="Arial" charset="0"/>
              </a:rPr>
              <a:t>(16</a:t>
            </a:r>
            <a:r>
              <a:rPr lang="en-US" sz="3200" dirty="0">
                <a:solidFill>
                  <a:srgbClr val="DAE9FC"/>
                </a:solidFill>
                <a:latin typeface="Arial" charset="0"/>
                <a:cs typeface="Arial" charset="0"/>
              </a:rPr>
              <a:t>:12)</a:t>
            </a:r>
          </a:p>
        </p:txBody>
      </p:sp>
      <p:sp>
        <p:nvSpPr>
          <p:cNvPr id="10" name="Text Box 5"/>
          <p:cNvSpPr txBox="1">
            <a:spLocks noChangeArrowheads="1"/>
          </p:cNvSpPr>
          <p:nvPr/>
        </p:nvSpPr>
        <p:spPr bwMode="auto">
          <a:xfrm>
            <a:off x="8430448" y="7938"/>
            <a:ext cx="695270" cy="463846"/>
          </a:xfrm>
          <a:prstGeom prst="rect">
            <a:avLst/>
          </a:prstGeom>
          <a:solidFill>
            <a:schemeClr val="accent6">
              <a:lumMod val="50000"/>
            </a:schemeClr>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327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1144192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wipe(down)">
                                      <p:cBhvr>
                                        <p:cTn id="7" dur="580">
                                          <p:stCondLst>
                                            <p:cond delay="0"/>
                                          </p:stCondLst>
                                        </p:cTn>
                                        <p:tgtEl>
                                          <p:spTgt spid="12295"/>
                                        </p:tgtEl>
                                      </p:cBhvr>
                                    </p:animEffect>
                                    <p:anim calcmode="lin" valueType="num">
                                      <p:cBhvr>
                                        <p:cTn id="8" dur="1822" tmFilter="0,0; 0.14,0.36; 0.43,0.73; 0.71,0.91; 1.0,1.0">
                                          <p:stCondLst>
                                            <p:cond delay="0"/>
                                          </p:stCondLst>
                                        </p:cTn>
                                        <p:tgtEl>
                                          <p:spTgt spid="1229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5"/>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5"/>
                                        </p:tgtEl>
                                      </p:cBhvr>
                                      <p:to x="100000" y="60000"/>
                                    </p:animScale>
                                    <p:animScale>
                                      <p:cBhvr>
                                        <p:cTn id="14" dur="166" decel="50000">
                                          <p:stCondLst>
                                            <p:cond delay="676"/>
                                          </p:stCondLst>
                                        </p:cTn>
                                        <p:tgtEl>
                                          <p:spTgt spid="12295"/>
                                        </p:tgtEl>
                                      </p:cBhvr>
                                      <p:to x="100000" y="100000"/>
                                    </p:animScale>
                                    <p:animScale>
                                      <p:cBhvr>
                                        <p:cTn id="15" dur="26">
                                          <p:stCondLst>
                                            <p:cond delay="1312"/>
                                          </p:stCondLst>
                                        </p:cTn>
                                        <p:tgtEl>
                                          <p:spTgt spid="12295"/>
                                        </p:tgtEl>
                                      </p:cBhvr>
                                      <p:to x="100000" y="80000"/>
                                    </p:animScale>
                                    <p:animScale>
                                      <p:cBhvr>
                                        <p:cTn id="16" dur="166" decel="50000">
                                          <p:stCondLst>
                                            <p:cond delay="1338"/>
                                          </p:stCondLst>
                                        </p:cTn>
                                        <p:tgtEl>
                                          <p:spTgt spid="12295"/>
                                        </p:tgtEl>
                                      </p:cBhvr>
                                      <p:to x="100000" y="100000"/>
                                    </p:animScale>
                                    <p:animScale>
                                      <p:cBhvr>
                                        <p:cTn id="17" dur="26">
                                          <p:stCondLst>
                                            <p:cond delay="1642"/>
                                          </p:stCondLst>
                                        </p:cTn>
                                        <p:tgtEl>
                                          <p:spTgt spid="12295"/>
                                        </p:tgtEl>
                                      </p:cBhvr>
                                      <p:to x="100000" y="90000"/>
                                    </p:animScale>
                                    <p:animScale>
                                      <p:cBhvr>
                                        <p:cTn id="18" dur="166" decel="50000">
                                          <p:stCondLst>
                                            <p:cond delay="1668"/>
                                          </p:stCondLst>
                                        </p:cTn>
                                        <p:tgtEl>
                                          <p:spTgt spid="12295"/>
                                        </p:tgtEl>
                                      </p:cBhvr>
                                      <p:to x="100000" y="100000"/>
                                    </p:animScale>
                                    <p:animScale>
                                      <p:cBhvr>
                                        <p:cTn id="19" dur="26">
                                          <p:stCondLst>
                                            <p:cond delay="1808"/>
                                          </p:stCondLst>
                                        </p:cTn>
                                        <p:tgtEl>
                                          <p:spTgt spid="12295"/>
                                        </p:tgtEl>
                                      </p:cBhvr>
                                      <p:to x="100000" y="95000"/>
                                    </p:animScale>
                                    <p:animScale>
                                      <p:cBhvr>
                                        <p:cTn id="20" dur="166" decel="50000">
                                          <p:stCondLst>
                                            <p:cond delay="1834"/>
                                          </p:stCondLst>
                                        </p:cTn>
                                        <p:tgtEl>
                                          <p:spTgt spid="1229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p:bldP spid="11" grpId="0" animBg="1"/>
      <p:bldP spid="12" grpId="0" animBg="1"/>
      <p:bldP spid="13" grpId="0" animBg="1"/>
      <p:bldP spid="14" grpId="0" animBg="1"/>
      <p:bldP spid="15"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52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800" b="1" dirty="0">
                <a:solidFill>
                  <a:schemeClr val="bg1"/>
                </a:solidFill>
                <a:latin typeface="Arial" pitchFamily="34" charset="0"/>
                <a:ea typeface="ＭＳ Ｐゴシック" charset="0"/>
                <a:cs typeface="Arial" pitchFamily="34" charset="0"/>
              </a:rPr>
              <a:t>Revelation 16:12   </a:t>
            </a:r>
          </a:p>
          <a:p>
            <a:pPr defTabSz="914400" eaLnBrk="0" fontAlgn="base" hangingPunct="0">
              <a:spcBef>
                <a:spcPct val="20000"/>
              </a:spcBef>
              <a:spcAft>
                <a:spcPct val="0"/>
              </a:spcAft>
            </a:pPr>
            <a:r>
              <a:rPr lang="vi-VN" sz="2800" b="1" dirty="0" smtClean="0">
                <a:solidFill>
                  <a:schemeClr val="bg1"/>
                </a:solidFill>
                <a:latin typeface="Arial" pitchFamily="34" charset="0"/>
                <a:cs typeface="Arial" pitchFamily="34" charset="0"/>
              </a:rPr>
              <a:t>Vị thiên sứ thứ sáu trút bát mình xuống sông cái O-phơ-rát; sông liền cạn khô, đặng sửa soạn cho các vua từ Đông phương đến có lối đi được. </a:t>
            </a:r>
            <a:endParaRPr lang="en-US" sz="2800" b="1" dirty="0">
              <a:solidFill>
                <a:schemeClr val="bg1"/>
              </a:solidFill>
              <a:latin typeface="Arial" pitchFamily="34" charset="0"/>
              <a:ea typeface="ＭＳ Ｐゴシック" charset="0"/>
              <a:cs typeface="Arial" pitchFamily="34" charset="0"/>
            </a:endParaRPr>
          </a:p>
        </p:txBody>
      </p:sp>
      <p:sp>
        <p:nvSpPr>
          <p:cNvPr id="615430" name="Freeform 6"/>
          <p:cNvSpPr>
            <a:spLocks/>
          </p:cNvSpPr>
          <p:nvPr/>
        </p:nvSpPr>
        <p:spPr bwMode="auto">
          <a:xfrm rot="1694376">
            <a:off x="73660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5433" name="Text Box 9"/>
          <p:cNvSpPr txBox="1">
            <a:spLocks noChangeArrowheads="1"/>
          </p:cNvSpPr>
          <p:nvPr/>
        </p:nvSpPr>
        <p:spPr bwMode="auto">
          <a:xfrm>
            <a:off x="539750" y="4484688"/>
            <a:ext cx="2713038" cy="463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100 commentaries</a:t>
            </a:r>
          </a:p>
        </p:txBody>
      </p:sp>
      <p:sp>
        <p:nvSpPr>
          <p:cNvPr id="615434" name="Text Box 10"/>
          <p:cNvSpPr txBox="1">
            <a:spLocks noChangeArrowheads="1"/>
          </p:cNvSpPr>
          <p:nvPr/>
        </p:nvSpPr>
        <p:spPr bwMode="auto">
          <a:xfrm>
            <a:off x="539750" y="5084763"/>
            <a:ext cx="2644775" cy="463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57 interpretations!</a:t>
            </a:r>
          </a:p>
        </p:txBody>
      </p:sp>
      <p:sp>
        <p:nvSpPr>
          <p:cNvPr id="615435"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5436" name="Freeform 12"/>
          <p:cNvSpPr>
            <a:spLocks/>
          </p:cNvSpPr>
          <p:nvPr/>
        </p:nvSpPr>
        <p:spPr bwMode="auto">
          <a:xfrm>
            <a:off x="56197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95304" name="Rectangle 18"/>
          <p:cNvSpPr>
            <a:spLocks noGrp="1" noChangeArrowheads="1"/>
          </p:cNvSpPr>
          <p:nvPr>
            <p:ph type="title" idx="4294967295"/>
          </p:nvPr>
        </p:nvSpPr>
        <p:spPr>
          <a:xfrm>
            <a:off x="685800" y="457200"/>
            <a:ext cx="7848600" cy="1295400"/>
          </a:xfrm>
          <a:solidFill>
            <a:srgbClr val="000066"/>
          </a:solidFill>
        </p:spPr>
        <p:txBody>
          <a:bodyPr/>
          <a:lstStyle/>
          <a:p>
            <a:r>
              <a:rPr lang="en-US" sz="4000">
                <a:solidFill>
                  <a:srgbClr val="FFFF66"/>
                </a:solidFill>
                <a:latin typeface="Arial" charset="0"/>
                <a:ea typeface="ＭＳ Ｐゴシック" charset="0"/>
              </a:rPr>
              <a:t>What happens when the normal use of language is not followed?</a:t>
            </a:r>
          </a:p>
        </p:txBody>
      </p:sp>
      <p:sp>
        <p:nvSpPr>
          <p:cNvPr id="695305" name="Text Box 19"/>
          <p:cNvSpPr txBox="1">
            <a:spLocks noChangeArrowheads="1"/>
          </p:cNvSpPr>
          <p:nvPr/>
        </p:nvSpPr>
        <p:spPr bwMode="auto">
          <a:xfrm>
            <a:off x="7745476" y="0"/>
            <a:ext cx="1398524"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327, 393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2422681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5430"/>
                                        </p:tgtEl>
                                        <p:attrNameLst>
                                          <p:attrName>style.visibility</p:attrName>
                                        </p:attrNameLst>
                                      </p:cBhvr>
                                      <p:to>
                                        <p:strVal val="visible"/>
                                      </p:to>
                                    </p:set>
                                    <p:animEffect transition="in" filter="wipe(up)">
                                      <p:cBhvr>
                                        <p:cTn id="17" dur="500"/>
                                        <p:tgtEl>
                                          <p:spTgt spid="6154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1" fill="hold" grpId="1" nodeType="clickEffect">
                                  <p:stCondLst>
                                    <p:cond delay="0"/>
                                  </p:stCondLst>
                                  <p:childTnLst>
                                    <p:animEffect transition="out" filter="wipe(up)">
                                      <p:cBhvr>
                                        <p:cTn id="21" dur="500"/>
                                        <p:tgtEl>
                                          <p:spTgt spid="615430"/>
                                        </p:tgtEl>
                                      </p:cBhvr>
                                    </p:animEffect>
                                    <p:set>
                                      <p:cBhvr>
                                        <p:cTn id="22" dur="1" fill="hold">
                                          <p:stCondLst>
                                            <p:cond delay="499"/>
                                          </p:stCondLst>
                                        </p:cTn>
                                        <p:tgtEl>
                                          <p:spTgt spid="6154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615433"/>
                                        </p:tgtEl>
                                        <p:attrNameLst>
                                          <p:attrName>style.visibility</p:attrName>
                                        </p:attrNameLst>
                                      </p:cBhvr>
                                      <p:to>
                                        <p:strVal val="visible"/>
                                      </p:to>
                                    </p:set>
                                    <p:animEffect transition="in" filter="wipe(down)">
                                      <p:cBhvr>
                                        <p:cTn id="27" dur="580">
                                          <p:stCondLst>
                                            <p:cond delay="0"/>
                                          </p:stCondLst>
                                        </p:cTn>
                                        <p:tgtEl>
                                          <p:spTgt spid="615433"/>
                                        </p:tgtEl>
                                      </p:cBhvr>
                                    </p:animEffect>
                                    <p:anim calcmode="lin" valueType="num">
                                      <p:cBhvr>
                                        <p:cTn id="28"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33" dur="26">
                                          <p:stCondLst>
                                            <p:cond delay="650"/>
                                          </p:stCondLst>
                                        </p:cTn>
                                        <p:tgtEl>
                                          <p:spTgt spid="615433"/>
                                        </p:tgtEl>
                                      </p:cBhvr>
                                      <p:to x="100000" y="60000"/>
                                    </p:animScale>
                                    <p:animScale>
                                      <p:cBhvr>
                                        <p:cTn id="34" dur="166" decel="50000">
                                          <p:stCondLst>
                                            <p:cond delay="676"/>
                                          </p:stCondLst>
                                        </p:cTn>
                                        <p:tgtEl>
                                          <p:spTgt spid="615433"/>
                                        </p:tgtEl>
                                      </p:cBhvr>
                                      <p:to x="100000" y="100000"/>
                                    </p:animScale>
                                    <p:animScale>
                                      <p:cBhvr>
                                        <p:cTn id="35" dur="26">
                                          <p:stCondLst>
                                            <p:cond delay="1312"/>
                                          </p:stCondLst>
                                        </p:cTn>
                                        <p:tgtEl>
                                          <p:spTgt spid="615433"/>
                                        </p:tgtEl>
                                      </p:cBhvr>
                                      <p:to x="100000" y="80000"/>
                                    </p:animScale>
                                    <p:animScale>
                                      <p:cBhvr>
                                        <p:cTn id="36" dur="166" decel="50000">
                                          <p:stCondLst>
                                            <p:cond delay="1338"/>
                                          </p:stCondLst>
                                        </p:cTn>
                                        <p:tgtEl>
                                          <p:spTgt spid="615433"/>
                                        </p:tgtEl>
                                      </p:cBhvr>
                                      <p:to x="100000" y="100000"/>
                                    </p:animScale>
                                    <p:animScale>
                                      <p:cBhvr>
                                        <p:cTn id="37" dur="26">
                                          <p:stCondLst>
                                            <p:cond delay="1642"/>
                                          </p:stCondLst>
                                        </p:cTn>
                                        <p:tgtEl>
                                          <p:spTgt spid="615433"/>
                                        </p:tgtEl>
                                      </p:cBhvr>
                                      <p:to x="100000" y="90000"/>
                                    </p:animScale>
                                    <p:animScale>
                                      <p:cBhvr>
                                        <p:cTn id="38" dur="166" decel="50000">
                                          <p:stCondLst>
                                            <p:cond delay="1668"/>
                                          </p:stCondLst>
                                        </p:cTn>
                                        <p:tgtEl>
                                          <p:spTgt spid="615433"/>
                                        </p:tgtEl>
                                      </p:cBhvr>
                                      <p:to x="100000" y="100000"/>
                                    </p:animScale>
                                    <p:animScale>
                                      <p:cBhvr>
                                        <p:cTn id="39" dur="26">
                                          <p:stCondLst>
                                            <p:cond delay="1808"/>
                                          </p:stCondLst>
                                        </p:cTn>
                                        <p:tgtEl>
                                          <p:spTgt spid="615433"/>
                                        </p:tgtEl>
                                      </p:cBhvr>
                                      <p:to x="100000" y="95000"/>
                                    </p:animScale>
                                    <p:animScale>
                                      <p:cBhvr>
                                        <p:cTn id="40" dur="166" decel="50000">
                                          <p:stCondLst>
                                            <p:cond delay="1834"/>
                                          </p:stCondLst>
                                        </p:cTn>
                                        <p:tgtEl>
                                          <p:spTgt spid="615433"/>
                                        </p:tgtEl>
                                      </p:cBhvr>
                                      <p:to x="100000" y="100000"/>
                                    </p:animScale>
                                  </p:childTnLst>
                                </p:cTn>
                              </p:par>
                            </p:childTnLst>
                          </p:cTn>
                        </p:par>
                        <p:par>
                          <p:cTn id="41" fill="hold" nodeType="afterGroup">
                            <p:stCondLst>
                              <p:cond delay="2000"/>
                            </p:stCondLst>
                            <p:childTnLst>
                              <p:par>
                                <p:cTn id="42" presetID="26" presetClass="entr" presetSubtype="0" fill="hold" grpId="0" nodeType="afterEffect">
                                  <p:stCondLst>
                                    <p:cond delay="0"/>
                                  </p:stCondLst>
                                  <p:childTnLst>
                                    <p:set>
                                      <p:cBhvr>
                                        <p:cTn id="43" dur="1" fill="hold">
                                          <p:stCondLst>
                                            <p:cond delay="0"/>
                                          </p:stCondLst>
                                        </p:cTn>
                                        <p:tgtEl>
                                          <p:spTgt spid="615434"/>
                                        </p:tgtEl>
                                        <p:attrNameLst>
                                          <p:attrName>style.visibility</p:attrName>
                                        </p:attrNameLst>
                                      </p:cBhvr>
                                      <p:to>
                                        <p:strVal val="visible"/>
                                      </p:to>
                                    </p:set>
                                    <p:animEffect transition="in" filter="wipe(down)">
                                      <p:cBhvr>
                                        <p:cTn id="44" dur="580">
                                          <p:stCondLst>
                                            <p:cond delay="0"/>
                                          </p:stCondLst>
                                        </p:cTn>
                                        <p:tgtEl>
                                          <p:spTgt spid="615434"/>
                                        </p:tgtEl>
                                      </p:cBhvr>
                                    </p:animEffect>
                                    <p:anim calcmode="lin" valueType="num">
                                      <p:cBhvr>
                                        <p:cTn id="45" dur="1822" tmFilter="0,0; 0.14,0.36; 0.43,0.73; 0.71,0.91; 1.0,1.0">
                                          <p:stCondLst>
                                            <p:cond delay="0"/>
                                          </p:stCondLst>
                                        </p:cTn>
                                        <p:tgtEl>
                                          <p:spTgt spid="61543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1543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1543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1543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15434"/>
                                        </p:tgtEl>
                                        <p:attrNameLst>
                                          <p:attrName>ppt_y</p:attrName>
                                        </p:attrNameLst>
                                      </p:cBhvr>
                                      <p:tavLst>
                                        <p:tav tm="0" fmla="#ppt_y-sin(pi*$)/81">
                                          <p:val>
                                            <p:fltVal val="0"/>
                                          </p:val>
                                        </p:tav>
                                        <p:tav tm="100000">
                                          <p:val>
                                            <p:fltVal val="1"/>
                                          </p:val>
                                        </p:tav>
                                      </p:tavLst>
                                    </p:anim>
                                    <p:animScale>
                                      <p:cBhvr>
                                        <p:cTn id="50" dur="26">
                                          <p:stCondLst>
                                            <p:cond delay="650"/>
                                          </p:stCondLst>
                                        </p:cTn>
                                        <p:tgtEl>
                                          <p:spTgt spid="615434"/>
                                        </p:tgtEl>
                                      </p:cBhvr>
                                      <p:to x="100000" y="60000"/>
                                    </p:animScale>
                                    <p:animScale>
                                      <p:cBhvr>
                                        <p:cTn id="51" dur="166" decel="50000">
                                          <p:stCondLst>
                                            <p:cond delay="676"/>
                                          </p:stCondLst>
                                        </p:cTn>
                                        <p:tgtEl>
                                          <p:spTgt spid="615434"/>
                                        </p:tgtEl>
                                      </p:cBhvr>
                                      <p:to x="100000" y="100000"/>
                                    </p:animScale>
                                    <p:animScale>
                                      <p:cBhvr>
                                        <p:cTn id="52" dur="26">
                                          <p:stCondLst>
                                            <p:cond delay="1312"/>
                                          </p:stCondLst>
                                        </p:cTn>
                                        <p:tgtEl>
                                          <p:spTgt spid="615434"/>
                                        </p:tgtEl>
                                      </p:cBhvr>
                                      <p:to x="100000" y="80000"/>
                                    </p:animScale>
                                    <p:animScale>
                                      <p:cBhvr>
                                        <p:cTn id="53" dur="166" decel="50000">
                                          <p:stCondLst>
                                            <p:cond delay="1338"/>
                                          </p:stCondLst>
                                        </p:cTn>
                                        <p:tgtEl>
                                          <p:spTgt spid="615434"/>
                                        </p:tgtEl>
                                      </p:cBhvr>
                                      <p:to x="100000" y="100000"/>
                                    </p:animScale>
                                    <p:animScale>
                                      <p:cBhvr>
                                        <p:cTn id="54" dur="26">
                                          <p:stCondLst>
                                            <p:cond delay="1642"/>
                                          </p:stCondLst>
                                        </p:cTn>
                                        <p:tgtEl>
                                          <p:spTgt spid="615434"/>
                                        </p:tgtEl>
                                      </p:cBhvr>
                                      <p:to x="100000" y="90000"/>
                                    </p:animScale>
                                    <p:animScale>
                                      <p:cBhvr>
                                        <p:cTn id="55" dur="166" decel="50000">
                                          <p:stCondLst>
                                            <p:cond delay="1668"/>
                                          </p:stCondLst>
                                        </p:cTn>
                                        <p:tgtEl>
                                          <p:spTgt spid="615434"/>
                                        </p:tgtEl>
                                      </p:cBhvr>
                                      <p:to x="100000" y="100000"/>
                                    </p:animScale>
                                    <p:animScale>
                                      <p:cBhvr>
                                        <p:cTn id="56" dur="26">
                                          <p:stCondLst>
                                            <p:cond delay="1808"/>
                                          </p:stCondLst>
                                        </p:cTn>
                                        <p:tgtEl>
                                          <p:spTgt spid="615434"/>
                                        </p:tgtEl>
                                      </p:cBhvr>
                                      <p:to x="100000" y="95000"/>
                                    </p:animScale>
                                    <p:animScale>
                                      <p:cBhvr>
                                        <p:cTn id="57" dur="166" decel="50000">
                                          <p:stCondLst>
                                            <p:cond delay="1834"/>
                                          </p:stCondLst>
                                        </p:cTn>
                                        <p:tgtEl>
                                          <p:spTgt spid="615434"/>
                                        </p:tgtEl>
                                      </p:cBhvr>
                                      <p:to x="100000" y="100000"/>
                                    </p:animScale>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2" nodeType="clickEffect">
                                  <p:stCondLst>
                                    <p:cond delay="0"/>
                                  </p:stCondLst>
                                  <p:childTnLst>
                                    <p:set>
                                      <p:cBhvr>
                                        <p:cTn id="61" dur="1" fill="hold">
                                          <p:stCondLst>
                                            <p:cond delay="0"/>
                                          </p:stCondLst>
                                        </p:cTn>
                                        <p:tgtEl>
                                          <p:spTgt spid="615430"/>
                                        </p:tgtEl>
                                        <p:attrNameLst>
                                          <p:attrName>style.visibility</p:attrName>
                                        </p:attrNameLst>
                                      </p:cBhvr>
                                      <p:to>
                                        <p:strVal val="visible"/>
                                      </p:to>
                                    </p:set>
                                    <p:animEffect transition="in" filter="wipe(up)">
                                      <p:cBhvr>
                                        <p:cTn id="62" dur="500"/>
                                        <p:tgtEl>
                                          <p:spTgt spid="6154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615435"/>
                                        </p:tgtEl>
                                        <p:attrNameLst>
                                          <p:attrName>style.visibility</p:attrName>
                                        </p:attrNameLst>
                                      </p:cBhvr>
                                      <p:to>
                                        <p:strVal val="visible"/>
                                      </p:to>
                                    </p:set>
                                    <p:anim calcmode="lin" valueType="num">
                                      <p:cBhvr>
                                        <p:cTn id="67" dur="1000" fill="hold"/>
                                        <p:tgtEl>
                                          <p:spTgt spid="615435"/>
                                        </p:tgtEl>
                                        <p:attrNameLst>
                                          <p:attrName>ppt_w</p:attrName>
                                        </p:attrNameLst>
                                      </p:cBhvr>
                                      <p:tavLst>
                                        <p:tav tm="0">
                                          <p:val>
                                            <p:strVal val="#ppt_w*0.70"/>
                                          </p:val>
                                        </p:tav>
                                        <p:tav tm="100000">
                                          <p:val>
                                            <p:strVal val="#ppt_w"/>
                                          </p:val>
                                        </p:tav>
                                      </p:tavLst>
                                    </p:anim>
                                    <p:anim calcmode="lin" valueType="num">
                                      <p:cBhvr>
                                        <p:cTn id="68" dur="1000" fill="hold"/>
                                        <p:tgtEl>
                                          <p:spTgt spid="615435"/>
                                        </p:tgtEl>
                                        <p:attrNameLst>
                                          <p:attrName>ppt_h</p:attrName>
                                        </p:attrNameLst>
                                      </p:cBhvr>
                                      <p:tavLst>
                                        <p:tav tm="0">
                                          <p:val>
                                            <p:strVal val="#ppt_h"/>
                                          </p:val>
                                        </p:tav>
                                        <p:tav tm="100000">
                                          <p:val>
                                            <p:strVal val="#ppt_h"/>
                                          </p:val>
                                        </p:tav>
                                      </p:tavLst>
                                    </p:anim>
                                    <p:animEffect transition="in" filter="fade">
                                      <p:cBhvr>
                                        <p:cTn id="69" dur="1000"/>
                                        <p:tgtEl>
                                          <p:spTgt spid="615435"/>
                                        </p:tgtEl>
                                      </p:cBhvr>
                                    </p:animEffect>
                                  </p:childTnLst>
                                </p:cTn>
                              </p:par>
                              <p:par>
                                <p:cTn id="70" presetID="22" presetClass="exit" presetSubtype="1" fill="hold" grpId="3" nodeType="withEffect">
                                  <p:stCondLst>
                                    <p:cond delay="0"/>
                                  </p:stCondLst>
                                  <p:childTnLst>
                                    <p:animEffect transition="out" filter="wipe(up)">
                                      <p:cBhvr>
                                        <p:cTn id="71" dur="500"/>
                                        <p:tgtEl>
                                          <p:spTgt spid="615430"/>
                                        </p:tgtEl>
                                      </p:cBhvr>
                                    </p:animEffect>
                                    <p:set>
                                      <p:cBhvr>
                                        <p:cTn id="72" dur="1" fill="hold">
                                          <p:stCondLst>
                                            <p:cond delay="499"/>
                                          </p:stCondLst>
                                        </p:cTn>
                                        <p:tgtEl>
                                          <p:spTgt spid="615430"/>
                                        </p:tgtEl>
                                        <p:attrNameLst>
                                          <p:attrName>style.visibility</p:attrName>
                                        </p:attrNameLst>
                                      </p:cBhvr>
                                      <p:to>
                                        <p:strVal val="hidden"/>
                                      </p:to>
                                    </p:set>
                                  </p:childTnLst>
                                </p:cTn>
                              </p:par>
                              <p:par>
                                <p:cTn id="73" presetID="22" presetClass="entr" presetSubtype="4" fill="hold" grpId="0" nodeType="withEffect">
                                  <p:stCondLst>
                                    <p:cond delay="0"/>
                                  </p:stCondLst>
                                  <p:childTnLst>
                                    <p:set>
                                      <p:cBhvr>
                                        <p:cTn id="74" dur="1" fill="hold">
                                          <p:stCondLst>
                                            <p:cond delay="0"/>
                                          </p:stCondLst>
                                        </p:cTn>
                                        <p:tgtEl>
                                          <p:spTgt spid="615436"/>
                                        </p:tgtEl>
                                        <p:attrNameLst>
                                          <p:attrName>style.visibility</p:attrName>
                                        </p:attrNameLst>
                                      </p:cBhvr>
                                      <p:to>
                                        <p:strVal val="visible"/>
                                      </p:to>
                                    </p:set>
                                    <p:animEffect transition="in" filter="wipe(down)">
                                      <p:cBhvr>
                                        <p:cTn id="75"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0" grpId="1" animBg="1"/>
      <p:bldP spid="615430" grpId="2" animBg="1"/>
      <p:bldP spid="615430" grpId="3" animBg="1"/>
      <p:bldP spid="615433" grpId="0" animBg="1"/>
      <p:bldP spid="615434" grpId="0" animBg="1"/>
      <p:bldP spid="615435" grpId="0" animBg="1"/>
      <p:bldP spid="615436"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973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57200"/>
            <a:ext cx="84010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3924300" y="0"/>
            <a:ext cx="5219700" cy="68580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600" b="1" dirty="0">
                <a:solidFill>
                  <a:schemeClr val="bg1"/>
                </a:solidFill>
                <a:latin typeface="Arial" pitchFamily="34" charset="0"/>
                <a:ea typeface="ＭＳ Ｐゴシック" charset="0"/>
                <a:cs typeface="Arial" pitchFamily="34" charset="0"/>
              </a:rPr>
              <a:t>Revelation 9:13-16 </a:t>
            </a:r>
          </a:p>
          <a:p>
            <a:pPr defTabSz="914400" eaLnBrk="0" fontAlgn="base" hangingPunct="0">
              <a:spcBef>
                <a:spcPct val="20000"/>
              </a:spcBef>
              <a:spcAft>
                <a:spcPct val="0"/>
              </a:spcAft>
            </a:pPr>
            <a:r>
              <a:rPr lang="en-US" sz="2600" b="1" dirty="0">
                <a:solidFill>
                  <a:schemeClr val="bg1"/>
                </a:solidFill>
                <a:latin typeface="Arial" pitchFamily="34" charset="0"/>
                <a:ea typeface="ＭＳ Ｐゴシック" charset="0"/>
                <a:cs typeface="Arial" pitchFamily="34" charset="0"/>
              </a:rPr>
              <a:t>  </a:t>
            </a:r>
          </a:p>
          <a:p>
            <a:r>
              <a:rPr lang="vi-VN" sz="2600" b="1" dirty="0" smtClean="0">
                <a:solidFill>
                  <a:schemeClr val="bg1"/>
                </a:solidFill>
                <a:latin typeface="Arial" pitchFamily="34" charset="0"/>
                <a:cs typeface="Arial" pitchFamily="34" charset="0"/>
              </a:rPr>
              <a:t>Vị thiên sứ thứ sáu thổi loa, thì tôi nghe có tiếng ra từ bốn góc bàn thờ bằng vàng đặt trước mặt Đức Chúa Trời. Tiếng ấy nói cùng vị thiên sứ thứ sáu đương cầm loa rằng: Hãy cổi cho bốn vị thiên sứ bị trói trên bờ sông Ơ-phơ-rát. Bốn vị thiên sứ bèn được cổi trói, đã chực sẵn đến giờ, ngày, tháng, và năm ấy, hầu cho tiêu diệt một phần ba loài người. Số binh kỵ mã của đạo quân là hai trăm triệu; số đó tôi đã nghe. </a:t>
            </a:r>
          </a:p>
          <a:p>
            <a:endParaRPr lang="en-US" sz="2600" b="1" dirty="0" smtClean="0">
              <a:solidFill>
                <a:schemeClr val="bg1"/>
              </a:solidFill>
              <a:latin typeface="Arial" pitchFamily="34" charset="0"/>
              <a:cs typeface="Arial" pitchFamily="34" charset="0"/>
            </a:endParaRPr>
          </a:p>
        </p:txBody>
      </p:sp>
      <p:sp>
        <p:nvSpPr>
          <p:cNvPr id="615430" name="Freeform 6"/>
          <p:cNvSpPr>
            <a:spLocks/>
          </p:cNvSpPr>
          <p:nvPr/>
        </p:nvSpPr>
        <p:spPr bwMode="auto">
          <a:xfrm rot="1694376">
            <a:off x="46355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97348" name="Line 11"/>
          <p:cNvSpPr>
            <a:spLocks noChangeShapeType="1"/>
          </p:cNvSpPr>
          <p:nvPr/>
        </p:nvSpPr>
        <p:spPr bwMode="auto">
          <a:xfrm>
            <a:off x="84296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5436" name="Freeform 12"/>
          <p:cNvSpPr>
            <a:spLocks/>
          </p:cNvSpPr>
          <p:nvPr/>
        </p:nvSpPr>
        <p:spPr bwMode="auto">
          <a:xfrm>
            <a:off x="28892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97350" name="Rectangle 18"/>
          <p:cNvSpPr>
            <a:spLocks noGrp="1" noChangeArrowheads="1"/>
          </p:cNvSpPr>
          <p:nvPr>
            <p:ph type="title" idx="4294967295"/>
          </p:nvPr>
        </p:nvSpPr>
        <p:spPr>
          <a:xfrm>
            <a:off x="0" y="457200"/>
            <a:ext cx="3276600" cy="1143000"/>
          </a:xfrm>
          <a:solidFill>
            <a:srgbClr val="800000"/>
          </a:solidFill>
        </p:spPr>
        <p:txBody>
          <a:bodyPr/>
          <a:lstStyle/>
          <a:p>
            <a:r>
              <a:rPr lang="en-US" sz="4000" b="1">
                <a:latin typeface="Arial" charset="0"/>
                <a:ea typeface="ＭＳ Ｐゴシック" charset="0"/>
              </a:rPr>
              <a:t>200 million soldiers!</a:t>
            </a:r>
          </a:p>
        </p:txBody>
      </p:sp>
      <p:sp>
        <p:nvSpPr>
          <p:cNvPr id="697351" name="Text Box 19"/>
          <p:cNvSpPr txBox="1">
            <a:spLocks noChangeArrowheads="1"/>
          </p:cNvSpPr>
          <p:nvPr/>
        </p:nvSpPr>
        <p:spPr bwMode="auto">
          <a:xfrm>
            <a:off x="8382000" y="15875"/>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339</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276515639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par>
                                <p:cTn id="13" presetID="22" presetClass="exit" presetSubtype="1" fill="hold" grpId="0" nodeType="withEffect">
                                  <p:stCondLst>
                                    <p:cond delay="0"/>
                                  </p:stCondLst>
                                  <p:childTnLst>
                                    <p:animEffect transition="out" filter="wipe(up)">
                                      <p:cBhvr>
                                        <p:cTn id="14" dur="500"/>
                                        <p:tgtEl>
                                          <p:spTgt spid="615430"/>
                                        </p:tgtEl>
                                      </p:cBhvr>
                                    </p:animEffect>
                                    <p:set>
                                      <p:cBhvr>
                                        <p:cTn id="15" dur="1" fill="hold">
                                          <p:stCondLst>
                                            <p:cond delay="499"/>
                                          </p:stCondLst>
                                        </p:cTn>
                                        <p:tgtEl>
                                          <p:spTgt spid="61543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615436"/>
                                        </p:tgtEl>
                                        <p:attrNameLst>
                                          <p:attrName>style.visibility</p:attrName>
                                        </p:attrNameLst>
                                      </p:cBhvr>
                                      <p:to>
                                        <p:strVal val="visible"/>
                                      </p:to>
                                    </p:set>
                                    <p:animEffect transition="in" filter="wipe(down)">
                                      <p:cBhvr>
                                        <p:cTn id="18"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6"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show="0">
  <p:cSld>
    <p:bg>
      <p:bgPr>
        <a:gradFill rotWithShape="0">
          <a:gsLst>
            <a:gs pos="0">
              <a:srgbClr val="333874"/>
            </a:gs>
            <a:gs pos="100000">
              <a:srgbClr val="6F79FB"/>
            </a:gs>
          </a:gsLst>
          <a:lin ang="18900000" scaled="1"/>
        </a:grad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468313" y="1713503"/>
            <a:ext cx="8634412" cy="587375"/>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defTabSz="914400" eaLnBrk="0" fontAlgn="base" hangingPunct="0">
              <a:spcBef>
                <a:spcPct val="0"/>
              </a:spcBef>
              <a:spcAft>
                <a:spcPct val="0"/>
              </a:spcAft>
              <a:defRPr/>
            </a:pPr>
            <a:r>
              <a:rPr lang="en-US" sz="3200" dirty="0">
                <a:solidFill>
                  <a:srgbClr val="DAE9FC"/>
                </a:solidFill>
                <a:latin typeface="Arial"/>
                <a:ea typeface="ＭＳ Ｐゴシック" charset="-128"/>
                <a:cs typeface="Arial"/>
              </a:rPr>
              <a:t>Follow the normal sense unless </a:t>
            </a:r>
            <a:r>
              <a:rPr lang="en-US" sz="3200" dirty="0" smtClean="0">
                <a:solidFill>
                  <a:srgbClr val="DAE9FC"/>
                </a:solidFill>
                <a:latin typeface="Arial"/>
                <a:ea typeface="ＭＳ Ｐゴシック" charset="-128"/>
                <a:cs typeface="Arial"/>
              </a:rPr>
              <a:t>it</a:t>
            </a:r>
            <a:r>
              <a:rPr lang="fr-FR" sz="3200" dirty="0" smtClean="0">
                <a:solidFill>
                  <a:srgbClr val="DAE9FC"/>
                </a:solidFill>
                <a:latin typeface="Arial"/>
                <a:ea typeface="ＭＳ Ｐゴシック" charset="-128"/>
                <a:cs typeface="Arial"/>
              </a:rPr>
              <a:t>'</a:t>
            </a:r>
            <a:r>
              <a:rPr lang="en-US" sz="3200" dirty="0" smtClean="0">
                <a:solidFill>
                  <a:srgbClr val="DAE9FC"/>
                </a:solidFill>
                <a:latin typeface="Arial"/>
                <a:ea typeface="ＭＳ Ｐゴシック" charset="-128"/>
                <a:cs typeface="Arial"/>
              </a:rPr>
              <a:t>s </a:t>
            </a:r>
            <a:r>
              <a:rPr lang="en-US" sz="3200" dirty="0">
                <a:solidFill>
                  <a:srgbClr val="DAE9FC"/>
                </a:solidFill>
                <a:latin typeface="Arial"/>
                <a:ea typeface="ＭＳ Ｐゴシック" charset="-128"/>
                <a:cs typeface="Arial"/>
              </a:rPr>
              <a:t>nonsense</a:t>
            </a:r>
          </a:p>
        </p:txBody>
      </p:sp>
      <p:sp>
        <p:nvSpPr>
          <p:cNvPr id="693257" name="Rectangle 15"/>
          <p:cNvSpPr>
            <a:spLocks noGrp="1" noChangeArrowheads="1"/>
          </p:cNvSpPr>
          <p:nvPr>
            <p:ph type="title" idx="4294967295"/>
          </p:nvPr>
        </p:nvSpPr>
        <p:spPr>
          <a:xfrm>
            <a:off x="381000" y="57740"/>
            <a:ext cx="7603963" cy="906463"/>
          </a:xfrm>
          <a:solidFill>
            <a:srgbClr val="660066"/>
          </a:solidFill>
          <a:ln w="22225" cap="flat">
            <a:solidFill>
              <a:srgbClr val="FF0000"/>
            </a:solidFill>
            <a:miter lim="800000"/>
            <a:headEnd/>
            <a:tailEnd/>
          </a:ln>
        </p:spPr>
        <p:txBody>
          <a:bodyPr vert="horz" wrap="square" lIns="91440" tIns="45720" rIns="91440" bIns="45720" numCol="1" anchor="t" anchorCtr="0" compatLnSpc="1">
            <a:prstTxWarp prst="textNoShape">
              <a:avLst/>
            </a:prstTxWarp>
            <a:spAutoFit/>
          </a:bodyPr>
          <a:lstStyle/>
          <a:p>
            <a:pPr algn="l">
              <a:spcBef>
                <a:spcPct val="50000"/>
              </a:spcBef>
            </a:pPr>
            <a:r>
              <a:rPr lang="en-US" sz="5200" dirty="0">
                <a:latin typeface="Arial" charset="0"/>
                <a:ea typeface="ＭＳ Ｐゴシック" charset="0"/>
              </a:rPr>
              <a:t>4</a:t>
            </a:r>
            <a:r>
              <a:rPr lang="en-US" sz="5200" dirty="0" smtClean="0">
                <a:latin typeface="Arial" charset="0"/>
                <a:ea typeface="ＭＳ Ｐゴシック" charset="0"/>
              </a:rPr>
              <a:t> Interpretive </a:t>
            </a:r>
            <a:r>
              <a:rPr lang="en-US" sz="5200" dirty="0">
                <a:latin typeface="Arial" charset="0"/>
                <a:ea typeface="ＭＳ Ｐゴシック" charset="0"/>
              </a:rPr>
              <a:t>Principles</a:t>
            </a:r>
          </a:p>
        </p:txBody>
      </p:sp>
      <p:sp>
        <p:nvSpPr>
          <p:cNvPr id="10" name="Text Box 14"/>
          <p:cNvSpPr txBox="1">
            <a:spLocks noChangeArrowheads="1"/>
          </p:cNvSpPr>
          <p:nvPr/>
        </p:nvSpPr>
        <p:spPr bwMode="auto">
          <a:xfrm>
            <a:off x="1019897" y="5634328"/>
            <a:ext cx="4234149"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a:t>
            </a:r>
            <a:r>
              <a:rPr lang="en-US" sz="3200" dirty="0" smtClean="0">
                <a:solidFill>
                  <a:srgbClr val="DAE9FC"/>
                </a:solidFill>
                <a:latin typeface="Arial" charset="0"/>
                <a:cs typeface="Arial" charset="0"/>
              </a:rPr>
              <a:t>Weights (Rev. 16:21)</a:t>
            </a:r>
            <a:endParaRPr lang="en-US" sz="3200" dirty="0">
              <a:solidFill>
                <a:srgbClr val="DAE9FC"/>
              </a:solidFill>
              <a:latin typeface="Arial" charset="0"/>
              <a:cs typeface="Arial" charset="0"/>
            </a:endParaRPr>
          </a:p>
        </p:txBody>
      </p:sp>
      <p:sp>
        <p:nvSpPr>
          <p:cNvPr id="12" name="Text Box 8"/>
          <p:cNvSpPr txBox="1">
            <a:spLocks noChangeArrowheads="1"/>
          </p:cNvSpPr>
          <p:nvPr/>
        </p:nvSpPr>
        <p:spPr bwMode="auto">
          <a:xfrm>
            <a:off x="1019897" y="2448663"/>
            <a:ext cx="6350113"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144,000 witnesses of Israel </a:t>
            </a:r>
            <a:r>
              <a:rPr lang="en-US" sz="3200" dirty="0" smtClean="0">
                <a:solidFill>
                  <a:srgbClr val="DAE9FC"/>
                </a:solidFill>
                <a:latin typeface="Arial" charset="0"/>
                <a:cs typeface="Arial" charset="0"/>
              </a:rPr>
              <a:t>(7</a:t>
            </a:r>
            <a:r>
              <a:rPr lang="en-US" sz="3200" dirty="0">
                <a:solidFill>
                  <a:srgbClr val="DAE9FC"/>
                </a:solidFill>
                <a:latin typeface="Arial" charset="0"/>
                <a:cs typeface="Arial" charset="0"/>
              </a:rPr>
              <a:t>:4)</a:t>
            </a:r>
          </a:p>
        </p:txBody>
      </p:sp>
      <p:sp>
        <p:nvSpPr>
          <p:cNvPr id="13" name="Text Box 10"/>
          <p:cNvSpPr txBox="1">
            <a:spLocks noChangeArrowheads="1"/>
          </p:cNvSpPr>
          <p:nvPr/>
        </p:nvSpPr>
        <p:spPr bwMode="auto">
          <a:xfrm>
            <a:off x="1019897" y="3085796"/>
            <a:ext cx="6350113"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1000 years of </a:t>
            </a:r>
            <a:r>
              <a:rPr lang="en-US" sz="3200" dirty="0" smtClean="0">
                <a:solidFill>
                  <a:srgbClr val="DAE9FC"/>
                </a:solidFill>
                <a:latin typeface="Arial" charset="0"/>
                <a:cs typeface="Arial" charset="0"/>
              </a:rPr>
              <a:t>saints</a:t>
            </a:r>
            <a:r>
              <a:rPr lang="fr-FR" altLang="ja-JP" sz="3200" dirty="0" smtClean="0">
                <a:solidFill>
                  <a:srgbClr val="DAE9FC"/>
                </a:solidFill>
                <a:latin typeface="Arial" charset="0"/>
                <a:cs typeface="Arial" charset="0"/>
              </a:rPr>
              <a:t>'</a:t>
            </a:r>
            <a:r>
              <a:rPr lang="en-US" altLang="ja-JP" sz="3200" dirty="0" smtClean="0">
                <a:solidFill>
                  <a:srgbClr val="DAE9FC"/>
                </a:solidFill>
                <a:latin typeface="Arial" charset="0"/>
                <a:cs typeface="Arial" charset="0"/>
              </a:rPr>
              <a:t> </a:t>
            </a:r>
            <a:r>
              <a:rPr lang="en-US" altLang="ja-JP" sz="3200" dirty="0">
                <a:solidFill>
                  <a:srgbClr val="DAE9FC"/>
                </a:solidFill>
                <a:latin typeface="Arial" charset="0"/>
                <a:cs typeface="Arial" charset="0"/>
              </a:rPr>
              <a:t>reign</a:t>
            </a:r>
            <a:r>
              <a:rPr lang="en-US" altLang="ja-JP" dirty="0">
                <a:solidFill>
                  <a:srgbClr val="000000"/>
                </a:solidFill>
                <a:latin typeface="Arial" charset="0"/>
                <a:cs typeface="Arial" charset="0"/>
              </a:rPr>
              <a:t> </a:t>
            </a:r>
            <a:r>
              <a:rPr lang="en-US" altLang="ja-JP" sz="3200" dirty="0" smtClean="0">
                <a:solidFill>
                  <a:srgbClr val="DAE9FC"/>
                </a:solidFill>
                <a:latin typeface="Arial" charset="0"/>
                <a:cs typeface="Arial" charset="0"/>
              </a:rPr>
              <a:t>(20</a:t>
            </a:r>
            <a:r>
              <a:rPr lang="en-US" altLang="ja-JP" sz="3200" dirty="0">
                <a:solidFill>
                  <a:srgbClr val="DAE9FC"/>
                </a:solidFill>
                <a:latin typeface="Arial" charset="0"/>
                <a:cs typeface="Arial" charset="0"/>
              </a:rPr>
              <a:t>:4)</a:t>
            </a:r>
            <a:endParaRPr lang="en-US" sz="3200" dirty="0">
              <a:solidFill>
                <a:srgbClr val="DAE9FC"/>
              </a:solidFill>
              <a:latin typeface="Arial" charset="0"/>
              <a:cs typeface="Arial" charset="0"/>
            </a:endParaRPr>
          </a:p>
        </p:txBody>
      </p:sp>
      <p:sp>
        <p:nvSpPr>
          <p:cNvPr id="14" name="Text Box 11"/>
          <p:cNvSpPr txBox="1">
            <a:spLocks noChangeArrowheads="1"/>
          </p:cNvSpPr>
          <p:nvPr/>
        </p:nvSpPr>
        <p:spPr bwMode="auto">
          <a:xfrm>
            <a:off x="1019897" y="4360062"/>
            <a:ext cx="4721462"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3½ days of death </a:t>
            </a:r>
            <a:r>
              <a:rPr lang="en-US" sz="3200" dirty="0" smtClean="0">
                <a:solidFill>
                  <a:srgbClr val="DAE9FC"/>
                </a:solidFill>
                <a:latin typeface="Arial" charset="0"/>
                <a:cs typeface="Arial" charset="0"/>
              </a:rPr>
              <a:t>(11</a:t>
            </a:r>
            <a:r>
              <a:rPr lang="en-US" sz="3200" dirty="0">
                <a:solidFill>
                  <a:srgbClr val="DAE9FC"/>
                </a:solidFill>
                <a:latin typeface="Arial" charset="0"/>
                <a:cs typeface="Arial" charset="0"/>
              </a:rPr>
              <a:t>:9)</a:t>
            </a:r>
          </a:p>
        </p:txBody>
      </p:sp>
      <p:sp>
        <p:nvSpPr>
          <p:cNvPr id="15" name="Text Box 12"/>
          <p:cNvSpPr txBox="1">
            <a:spLocks noChangeArrowheads="1"/>
          </p:cNvSpPr>
          <p:nvPr/>
        </p:nvSpPr>
        <p:spPr bwMode="auto">
          <a:xfrm>
            <a:off x="1019897" y="3722929"/>
            <a:ext cx="6273169"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1260 days of prophesying </a:t>
            </a:r>
            <a:r>
              <a:rPr lang="en-US" sz="3200" dirty="0" smtClean="0">
                <a:solidFill>
                  <a:srgbClr val="DAE9FC"/>
                </a:solidFill>
                <a:latin typeface="Arial" charset="0"/>
                <a:cs typeface="Arial" charset="0"/>
              </a:rPr>
              <a:t>(11</a:t>
            </a:r>
            <a:r>
              <a:rPr lang="en-US" sz="3200" dirty="0">
                <a:solidFill>
                  <a:srgbClr val="DAE9FC"/>
                </a:solidFill>
                <a:latin typeface="Arial" charset="0"/>
                <a:cs typeface="Arial" charset="0"/>
              </a:rPr>
              <a:t>:3)</a:t>
            </a:r>
          </a:p>
        </p:txBody>
      </p:sp>
      <p:sp>
        <p:nvSpPr>
          <p:cNvPr id="16" name="Text Box 14"/>
          <p:cNvSpPr txBox="1">
            <a:spLocks noChangeArrowheads="1"/>
          </p:cNvSpPr>
          <p:nvPr/>
        </p:nvSpPr>
        <p:spPr bwMode="auto">
          <a:xfrm>
            <a:off x="1019897" y="4997195"/>
            <a:ext cx="5272895"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Euphrates dries up </a:t>
            </a:r>
            <a:r>
              <a:rPr lang="en-US" sz="3200" dirty="0" smtClean="0">
                <a:solidFill>
                  <a:srgbClr val="DAE9FC"/>
                </a:solidFill>
                <a:latin typeface="Arial" charset="0"/>
                <a:cs typeface="Arial" charset="0"/>
              </a:rPr>
              <a:t>(16</a:t>
            </a:r>
            <a:r>
              <a:rPr lang="en-US" sz="3200" dirty="0">
                <a:solidFill>
                  <a:srgbClr val="DAE9FC"/>
                </a:solidFill>
                <a:latin typeface="Arial" charset="0"/>
                <a:cs typeface="Arial" charset="0"/>
              </a:rPr>
              <a:t>:12)</a:t>
            </a:r>
          </a:p>
        </p:txBody>
      </p:sp>
      <p:sp>
        <p:nvSpPr>
          <p:cNvPr id="11" name="Text Box 13"/>
          <p:cNvSpPr txBox="1">
            <a:spLocks noChangeArrowheads="1"/>
          </p:cNvSpPr>
          <p:nvPr/>
        </p:nvSpPr>
        <p:spPr bwMode="auto">
          <a:xfrm>
            <a:off x="377892" y="1169345"/>
            <a:ext cx="367188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3200" b="1" i="1" dirty="0">
                <a:solidFill>
                  <a:srgbClr val="FFFFFF"/>
                </a:solidFill>
                <a:effectLst>
                  <a:glow rad="292100">
                    <a:srgbClr val="000000">
                      <a:alpha val="75000"/>
                    </a:srgbClr>
                  </a:glow>
                </a:effectLst>
                <a:latin typeface="Arial" charset="0"/>
                <a:cs typeface="Arial" charset="0"/>
              </a:rPr>
              <a:t>Principle #1:</a:t>
            </a:r>
          </a:p>
        </p:txBody>
      </p:sp>
      <p:sp>
        <p:nvSpPr>
          <p:cNvPr id="17" name="Text Box 5"/>
          <p:cNvSpPr txBox="1">
            <a:spLocks noChangeArrowheads="1"/>
          </p:cNvSpPr>
          <p:nvPr/>
        </p:nvSpPr>
        <p:spPr bwMode="auto">
          <a:xfrm>
            <a:off x="8430448" y="7938"/>
            <a:ext cx="695270" cy="463846"/>
          </a:xfrm>
          <a:prstGeom prst="rect">
            <a:avLst/>
          </a:prstGeom>
          <a:solidFill>
            <a:schemeClr val="accent6">
              <a:lumMod val="50000"/>
            </a:schemeClr>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327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8314527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3105" name="Picture 1" descr="Cara Kurt Katie Steph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6" name="Rectangle 2"/>
          <p:cNvSpPr>
            <a:spLocks noGrp="1" noChangeArrowheads="1"/>
          </p:cNvSpPr>
          <p:nvPr>
            <p:ph type="ctrTitle"/>
          </p:nvPr>
        </p:nvSpPr>
        <p:spPr>
          <a:xfrm>
            <a:off x="0" y="5551488"/>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Cara &amp; Kurt   •   Katie &amp; Stephen</a:t>
            </a:r>
            <a:endParaRPr lang="en-US" sz="4000"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6904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9393" name="Rectangle 2"/>
          <p:cNvSpPr>
            <a:spLocks noGrp="1" noChangeArrowheads="1"/>
          </p:cNvSpPr>
          <p:nvPr>
            <p:ph type="ctrTitle"/>
          </p:nvPr>
        </p:nvSpPr>
        <p:spPr>
          <a:xfrm>
            <a:off x="76200" y="76200"/>
            <a:ext cx="3886200" cy="1371600"/>
          </a:xfrm>
        </p:spPr>
        <p:txBody>
          <a:bodyPr/>
          <a:lstStyle/>
          <a:p>
            <a:r>
              <a:rPr lang="en-US" b="1">
                <a:latin typeface="Arial" charset="0"/>
                <a:ea typeface="ＭＳ Ｐゴシック" charset="0"/>
              </a:rPr>
              <a:t>75-Pound Hailstones</a:t>
            </a:r>
          </a:p>
        </p:txBody>
      </p:sp>
      <p:pic>
        <p:nvPicPr>
          <p:cNvPr id="699394" name="Picture 4" descr="hail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267200"/>
            <a:ext cx="32004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3886200" y="0"/>
            <a:ext cx="5257800" cy="35052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800" b="1" dirty="0">
                <a:solidFill>
                  <a:srgbClr val="FFFFFF"/>
                </a:solidFill>
                <a:latin typeface="Arial" charset="0"/>
                <a:ea typeface="ＭＳ Ｐゴシック" charset="0"/>
                <a:cs typeface="Arial" charset="0"/>
              </a:rPr>
              <a:t>Revelation 16:21 (Bowl #7)</a:t>
            </a:r>
          </a:p>
          <a:p>
            <a:pPr defTabSz="914400" eaLnBrk="0" fontAlgn="base" hangingPunct="0">
              <a:spcBef>
                <a:spcPct val="20000"/>
              </a:spcBef>
              <a:spcAft>
                <a:spcPct val="0"/>
              </a:spcAft>
            </a:pPr>
            <a:r>
              <a:rPr lang="en-US" sz="2800" b="1" dirty="0">
                <a:solidFill>
                  <a:srgbClr val="FFFFFF"/>
                </a:solidFill>
                <a:latin typeface="Arial" charset="0"/>
                <a:ea typeface="ＭＳ Ｐゴシック" charset="0"/>
                <a:cs typeface="Arial" charset="0"/>
              </a:rPr>
              <a:t>  </a:t>
            </a:r>
          </a:p>
          <a:p>
            <a:pPr defTabSz="914400" eaLnBrk="0" fontAlgn="base" hangingPunct="0">
              <a:spcBef>
                <a:spcPct val="0"/>
              </a:spcBef>
              <a:spcAft>
                <a:spcPct val="0"/>
              </a:spcAft>
            </a:pPr>
            <a:r>
              <a:rPr lang="vi-VN" sz="2400" b="1" dirty="0" smtClean="0">
                <a:solidFill>
                  <a:srgbClr val="FFFFFF"/>
                </a:solidFill>
                <a:latin typeface="Arial" charset="0"/>
                <a:ea typeface="ＭＳ Ｐゴシック" charset="0"/>
                <a:cs typeface="Arial" charset="0"/>
              </a:rPr>
              <a:t> Những cục mưa đá lớn, nặng bằng một ta-lâng, ở trên trời rớt xuống trên loài người; loài người bèn nói phạm đến Đức Chúa Trời bởi cớ tai nạn mưa đá ấy, vì là một tai nạn gớm ghê.</a:t>
            </a:r>
            <a:endParaRPr lang="en-US" sz="2400" b="1" dirty="0">
              <a:solidFill>
                <a:srgbClr val="FFFFFF"/>
              </a:solidFill>
              <a:latin typeface="Arial" charset="0"/>
              <a:ea typeface="ＭＳ Ｐゴシック" charset="0"/>
              <a:cs typeface="Arial" charset="0"/>
            </a:endParaRPr>
          </a:p>
        </p:txBody>
      </p:sp>
      <p:pic>
        <p:nvPicPr>
          <p:cNvPr id="699396" name="Picture 6" descr="28_Hail_st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71625"/>
            <a:ext cx="35814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9397" name="Picture 7" descr="31_hail_sto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922588"/>
            <a:ext cx="22098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9398" name="Rectangle 8"/>
          <p:cNvSpPr>
            <a:spLocks noChangeArrowheads="1"/>
          </p:cNvSpPr>
          <p:nvPr/>
        </p:nvSpPr>
        <p:spPr bwMode="auto">
          <a:xfrm>
            <a:off x="76200" y="3962400"/>
            <a:ext cx="5791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000" b="1" dirty="0">
                <a:solidFill>
                  <a:srgbClr val="FFFFFF"/>
                </a:solidFill>
                <a:latin typeface="Arial" charset="0"/>
                <a:ea typeface="ＭＳ Ｐゴシック" charset="0"/>
                <a:cs typeface="Arial" charset="0"/>
              </a:rPr>
              <a:t>The largest single hailstone ever recorded in the United States was </a:t>
            </a:r>
            <a:r>
              <a:rPr lang="en-US" sz="2000" b="1" dirty="0" smtClean="0">
                <a:solidFill>
                  <a:srgbClr val="FFFFFF"/>
                </a:solidFill>
                <a:latin typeface="Arial" charset="0"/>
                <a:ea typeface="ＭＳ Ｐゴシック" charset="0"/>
                <a:cs typeface="Arial" charset="0"/>
              </a:rPr>
              <a:t>7" </a:t>
            </a:r>
            <a:r>
              <a:rPr lang="en-US" sz="2000" b="1" dirty="0">
                <a:solidFill>
                  <a:srgbClr val="FFFFFF"/>
                </a:solidFill>
                <a:latin typeface="Arial" charset="0"/>
                <a:ea typeface="ＭＳ Ｐゴシック" charset="0"/>
                <a:cs typeface="Arial" charset="0"/>
              </a:rPr>
              <a:t>in diameter, </a:t>
            </a:r>
            <a:r>
              <a:rPr lang="en-US" sz="2000" b="1" dirty="0" smtClean="0">
                <a:solidFill>
                  <a:srgbClr val="FFFFFF"/>
                </a:solidFill>
                <a:latin typeface="Arial" charset="0"/>
                <a:ea typeface="ＭＳ Ｐゴシック" charset="0"/>
                <a:cs typeface="Arial" charset="0"/>
              </a:rPr>
              <a:t>18.75" </a:t>
            </a:r>
            <a:r>
              <a:rPr lang="en-US" sz="2000" b="1" dirty="0">
                <a:solidFill>
                  <a:srgbClr val="FFFFFF"/>
                </a:solidFill>
                <a:latin typeface="Arial" charset="0"/>
                <a:ea typeface="ＭＳ Ｐゴシック" charset="0"/>
                <a:cs typeface="Arial" charset="0"/>
              </a:rPr>
              <a:t>around, and weighed in at just under 1 pound. Imagine a large cantaloupe falling from the sky at nearly 100 miles per hour! That hailstone fell during a storm in Aurora, Nebraska. The heaviest hailstone in the U.S. was 1.67 pounds and fell in Coffeyville, Kansas in 1970.</a:t>
            </a:r>
          </a:p>
        </p:txBody>
      </p:sp>
    </p:spTree>
    <p:extLst>
      <p:ext uri="{BB962C8B-B14F-4D97-AF65-F5344CB8AC3E}">
        <p14:creationId xmlns:p14="http://schemas.microsoft.com/office/powerpoint/2010/main" val="14442792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show="0">
  <p:cSld>
    <p:bg>
      <p:bgPr>
        <a:gradFill rotWithShape="0">
          <a:gsLst>
            <a:gs pos="0">
              <a:srgbClr val="333874"/>
            </a:gs>
            <a:gs pos="100000">
              <a:srgbClr val="6F79FB"/>
            </a:gs>
          </a:gsLst>
          <a:lin ang="18900000" scaled="1"/>
        </a:gradFill>
        <a:effectLst/>
      </p:bgPr>
    </p:bg>
    <p:spTree>
      <p:nvGrpSpPr>
        <p:cNvPr id="1" name=""/>
        <p:cNvGrpSpPr/>
        <p:nvPr/>
      </p:nvGrpSpPr>
      <p:grpSpPr>
        <a:xfrm>
          <a:off x="0" y="0"/>
          <a:ext cx="0" cy="0"/>
          <a:chOff x="0" y="0"/>
          <a:chExt cx="0" cy="0"/>
        </a:xfrm>
      </p:grpSpPr>
      <p:sp>
        <p:nvSpPr>
          <p:cNvPr id="12295" name="Text Box 7"/>
          <p:cNvSpPr txBox="1">
            <a:spLocks noChangeArrowheads="1"/>
          </p:cNvSpPr>
          <p:nvPr/>
        </p:nvSpPr>
        <p:spPr bwMode="auto">
          <a:xfrm>
            <a:off x="468313" y="1713503"/>
            <a:ext cx="8634412" cy="587375"/>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defTabSz="914400" eaLnBrk="0" fontAlgn="base" hangingPunct="0">
              <a:spcBef>
                <a:spcPct val="0"/>
              </a:spcBef>
              <a:spcAft>
                <a:spcPct val="0"/>
              </a:spcAft>
              <a:defRPr/>
            </a:pPr>
            <a:r>
              <a:rPr lang="en-US" sz="3200" dirty="0">
                <a:solidFill>
                  <a:srgbClr val="DAE9FC"/>
                </a:solidFill>
                <a:latin typeface="Arial"/>
                <a:ea typeface="ＭＳ Ｐゴシック" charset="-128"/>
                <a:cs typeface="Arial"/>
              </a:rPr>
              <a:t>Follow the normal sense unless </a:t>
            </a:r>
            <a:r>
              <a:rPr lang="en-US" sz="3200" dirty="0" smtClean="0">
                <a:solidFill>
                  <a:srgbClr val="DAE9FC"/>
                </a:solidFill>
                <a:latin typeface="Arial"/>
                <a:ea typeface="ＭＳ Ｐゴシック" charset="-128"/>
                <a:cs typeface="Arial"/>
              </a:rPr>
              <a:t>it</a:t>
            </a:r>
            <a:r>
              <a:rPr lang="fr-FR" sz="3200" dirty="0" smtClean="0">
                <a:solidFill>
                  <a:srgbClr val="DAE9FC"/>
                </a:solidFill>
                <a:latin typeface="Arial"/>
                <a:ea typeface="ＭＳ Ｐゴシック" charset="-128"/>
                <a:cs typeface="Arial"/>
              </a:rPr>
              <a:t>'</a:t>
            </a:r>
            <a:r>
              <a:rPr lang="en-US" sz="3200" dirty="0" smtClean="0">
                <a:solidFill>
                  <a:srgbClr val="DAE9FC"/>
                </a:solidFill>
                <a:latin typeface="Arial"/>
                <a:ea typeface="ＭＳ Ｐゴシック" charset="-128"/>
                <a:cs typeface="Arial"/>
              </a:rPr>
              <a:t>s </a:t>
            </a:r>
            <a:r>
              <a:rPr lang="en-US" sz="3200" dirty="0">
                <a:solidFill>
                  <a:srgbClr val="DAE9FC"/>
                </a:solidFill>
                <a:latin typeface="Arial"/>
                <a:ea typeface="ＭＳ Ｐゴシック" charset="-128"/>
                <a:cs typeface="Arial"/>
              </a:rPr>
              <a:t>nonsense</a:t>
            </a:r>
          </a:p>
        </p:txBody>
      </p:sp>
      <p:sp>
        <p:nvSpPr>
          <p:cNvPr id="12296" name="Text Box 8"/>
          <p:cNvSpPr txBox="1">
            <a:spLocks noChangeArrowheads="1"/>
          </p:cNvSpPr>
          <p:nvPr/>
        </p:nvSpPr>
        <p:spPr bwMode="auto">
          <a:xfrm>
            <a:off x="1019897" y="2448663"/>
            <a:ext cx="6350113"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144,000 witnesses of Israel </a:t>
            </a:r>
            <a:r>
              <a:rPr lang="en-US" sz="3200" dirty="0" smtClean="0">
                <a:solidFill>
                  <a:srgbClr val="DAE9FC"/>
                </a:solidFill>
                <a:latin typeface="Arial" charset="0"/>
                <a:cs typeface="Arial" charset="0"/>
              </a:rPr>
              <a:t>(7</a:t>
            </a:r>
            <a:r>
              <a:rPr lang="en-US" sz="3200" dirty="0">
                <a:solidFill>
                  <a:srgbClr val="DAE9FC"/>
                </a:solidFill>
                <a:latin typeface="Arial" charset="0"/>
                <a:cs typeface="Arial" charset="0"/>
              </a:rPr>
              <a:t>:4)</a:t>
            </a:r>
          </a:p>
        </p:txBody>
      </p:sp>
      <p:sp>
        <p:nvSpPr>
          <p:cNvPr id="12298" name="Text Box 10"/>
          <p:cNvSpPr txBox="1">
            <a:spLocks noChangeArrowheads="1"/>
          </p:cNvSpPr>
          <p:nvPr/>
        </p:nvSpPr>
        <p:spPr bwMode="auto">
          <a:xfrm>
            <a:off x="1019897" y="3085796"/>
            <a:ext cx="6350113"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1000 years of </a:t>
            </a:r>
            <a:r>
              <a:rPr lang="en-US" sz="3200" dirty="0" smtClean="0">
                <a:solidFill>
                  <a:srgbClr val="DAE9FC"/>
                </a:solidFill>
                <a:latin typeface="Arial" charset="0"/>
                <a:cs typeface="Arial" charset="0"/>
              </a:rPr>
              <a:t>saints</a:t>
            </a:r>
            <a:r>
              <a:rPr lang="fr-FR" altLang="ja-JP" sz="3200" dirty="0" smtClean="0">
                <a:solidFill>
                  <a:srgbClr val="DAE9FC"/>
                </a:solidFill>
                <a:latin typeface="Arial" charset="0"/>
                <a:cs typeface="Arial" charset="0"/>
              </a:rPr>
              <a:t>'</a:t>
            </a:r>
            <a:r>
              <a:rPr lang="en-US" altLang="ja-JP" sz="3200" dirty="0" smtClean="0">
                <a:solidFill>
                  <a:srgbClr val="DAE9FC"/>
                </a:solidFill>
                <a:latin typeface="Arial" charset="0"/>
                <a:cs typeface="Arial" charset="0"/>
              </a:rPr>
              <a:t> </a:t>
            </a:r>
            <a:r>
              <a:rPr lang="en-US" altLang="ja-JP" sz="3200" dirty="0">
                <a:solidFill>
                  <a:srgbClr val="DAE9FC"/>
                </a:solidFill>
                <a:latin typeface="Arial" charset="0"/>
                <a:cs typeface="Arial" charset="0"/>
              </a:rPr>
              <a:t>reign</a:t>
            </a:r>
            <a:r>
              <a:rPr lang="en-US" altLang="ja-JP" dirty="0">
                <a:solidFill>
                  <a:srgbClr val="000000"/>
                </a:solidFill>
                <a:latin typeface="Arial" charset="0"/>
                <a:cs typeface="Arial" charset="0"/>
              </a:rPr>
              <a:t> </a:t>
            </a:r>
            <a:r>
              <a:rPr lang="en-US" altLang="ja-JP" sz="3200" dirty="0" smtClean="0">
                <a:solidFill>
                  <a:srgbClr val="DAE9FC"/>
                </a:solidFill>
                <a:latin typeface="Arial" charset="0"/>
                <a:cs typeface="Arial" charset="0"/>
              </a:rPr>
              <a:t>(20</a:t>
            </a:r>
            <a:r>
              <a:rPr lang="en-US" altLang="ja-JP" sz="3200" dirty="0">
                <a:solidFill>
                  <a:srgbClr val="DAE9FC"/>
                </a:solidFill>
                <a:latin typeface="Arial" charset="0"/>
                <a:cs typeface="Arial" charset="0"/>
              </a:rPr>
              <a:t>:4)</a:t>
            </a:r>
            <a:endParaRPr lang="en-US" sz="3200" dirty="0">
              <a:solidFill>
                <a:srgbClr val="DAE9FC"/>
              </a:solidFill>
              <a:latin typeface="Arial" charset="0"/>
              <a:cs typeface="Arial" charset="0"/>
            </a:endParaRPr>
          </a:p>
        </p:txBody>
      </p:sp>
      <p:sp>
        <p:nvSpPr>
          <p:cNvPr id="12299" name="Text Box 11"/>
          <p:cNvSpPr txBox="1">
            <a:spLocks noChangeArrowheads="1"/>
          </p:cNvSpPr>
          <p:nvPr/>
        </p:nvSpPr>
        <p:spPr bwMode="auto">
          <a:xfrm>
            <a:off x="1019897" y="4360062"/>
            <a:ext cx="4721462"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3½ days of death </a:t>
            </a:r>
            <a:r>
              <a:rPr lang="en-US" sz="3200" dirty="0" smtClean="0">
                <a:solidFill>
                  <a:srgbClr val="DAE9FC"/>
                </a:solidFill>
                <a:latin typeface="Arial" charset="0"/>
                <a:cs typeface="Arial" charset="0"/>
              </a:rPr>
              <a:t>(11</a:t>
            </a:r>
            <a:r>
              <a:rPr lang="en-US" sz="3200" dirty="0">
                <a:solidFill>
                  <a:srgbClr val="DAE9FC"/>
                </a:solidFill>
                <a:latin typeface="Arial" charset="0"/>
                <a:cs typeface="Arial" charset="0"/>
              </a:rPr>
              <a:t>:9)</a:t>
            </a:r>
          </a:p>
        </p:txBody>
      </p:sp>
      <p:sp>
        <p:nvSpPr>
          <p:cNvPr id="12300" name="Text Box 12"/>
          <p:cNvSpPr txBox="1">
            <a:spLocks noChangeArrowheads="1"/>
          </p:cNvSpPr>
          <p:nvPr/>
        </p:nvSpPr>
        <p:spPr bwMode="auto">
          <a:xfrm>
            <a:off x="1019897" y="3722929"/>
            <a:ext cx="6273169"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1260 days of prophesying </a:t>
            </a:r>
            <a:r>
              <a:rPr lang="en-US" sz="3200" dirty="0" smtClean="0">
                <a:solidFill>
                  <a:srgbClr val="DAE9FC"/>
                </a:solidFill>
                <a:latin typeface="Arial" charset="0"/>
                <a:cs typeface="Arial" charset="0"/>
              </a:rPr>
              <a:t>(11</a:t>
            </a:r>
            <a:r>
              <a:rPr lang="en-US" sz="3200" dirty="0">
                <a:solidFill>
                  <a:srgbClr val="DAE9FC"/>
                </a:solidFill>
                <a:latin typeface="Arial" charset="0"/>
                <a:cs typeface="Arial" charset="0"/>
              </a:rPr>
              <a:t>:3)</a:t>
            </a:r>
          </a:p>
        </p:txBody>
      </p:sp>
      <p:sp>
        <p:nvSpPr>
          <p:cNvPr id="12302" name="Text Box 14"/>
          <p:cNvSpPr txBox="1">
            <a:spLocks noChangeArrowheads="1"/>
          </p:cNvSpPr>
          <p:nvPr/>
        </p:nvSpPr>
        <p:spPr bwMode="auto">
          <a:xfrm>
            <a:off x="1019897" y="4997195"/>
            <a:ext cx="5272895"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Euphrates dries up </a:t>
            </a:r>
            <a:r>
              <a:rPr lang="en-US" sz="3200" dirty="0" smtClean="0">
                <a:solidFill>
                  <a:srgbClr val="DAE9FC"/>
                </a:solidFill>
                <a:latin typeface="Arial" charset="0"/>
                <a:cs typeface="Arial" charset="0"/>
              </a:rPr>
              <a:t>(16</a:t>
            </a:r>
            <a:r>
              <a:rPr lang="en-US" sz="3200" dirty="0">
                <a:solidFill>
                  <a:srgbClr val="DAE9FC"/>
                </a:solidFill>
                <a:latin typeface="Arial" charset="0"/>
                <a:cs typeface="Arial" charset="0"/>
              </a:rPr>
              <a:t>:12)</a:t>
            </a:r>
          </a:p>
        </p:txBody>
      </p:sp>
      <p:sp>
        <p:nvSpPr>
          <p:cNvPr id="693257" name="Rectangle 15"/>
          <p:cNvSpPr>
            <a:spLocks noGrp="1" noChangeArrowheads="1"/>
          </p:cNvSpPr>
          <p:nvPr>
            <p:ph type="title" idx="4294967295"/>
          </p:nvPr>
        </p:nvSpPr>
        <p:spPr>
          <a:xfrm>
            <a:off x="0" y="57150"/>
            <a:ext cx="7359650" cy="906463"/>
          </a:xfrm>
          <a:solidFill>
            <a:srgbClr val="660066"/>
          </a:solidFill>
          <a:ln w="22225" cap="flat">
            <a:solidFill>
              <a:srgbClr val="FF0000"/>
            </a:solidFill>
            <a:miter lim="800000"/>
            <a:headEnd/>
            <a:tailEnd/>
          </a:ln>
        </p:spPr>
        <p:txBody>
          <a:bodyPr wrap="square" anchor="t">
            <a:spAutoFit/>
          </a:bodyPr>
          <a:lstStyle/>
          <a:p>
            <a:pPr algn="l">
              <a:spcBef>
                <a:spcPct val="50000"/>
              </a:spcBef>
            </a:pPr>
            <a:r>
              <a:rPr lang="en-US" sz="5200" dirty="0">
                <a:latin typeface="Arial" charset="0"/>
                <a:ea typeface="ＭＳ Ｐゴシック" charset="0"/>
              </a:rPr>
              <a:t>4</a:t>
            </a:r>
            <a:r>
              <a:rPr lang="en-US" sz="5200" dirty="0" smtClean="0">
                <a:latin typeface="Arial" charset="0"/>
                <a:ea typeface="ＭＳ Ｐゴシック" charset="0"/>
              </a:rPr>
              <a:t> Interpretive </a:t>
            </a:r>
            <a:r>
              <a:rPr lang="en-US" sz="5200" dirty="0">
                <a:latin typeface="Arial" charset="0"/>
                <a:ea typeface="ＭＳ Ｐゴシック" charset="0"/>
              </a:rPr>
              <a:t>Principles</a:t>
            </a:r>
          </a:p>
        </p:txBody>
      </p:sp>
      <p:sp>
        <p:nvSpPr>
          <p:cNvPr id="10" name="Text Box 14"/>
          <p:cNvSpPr txBox="1">
            <a:spLocks noChangeArrowheads="1"/>
          </p:cNvSpPr>
          <p:nvPr/>
        </p:nvSpPr>
        <p:spPr bwMode="auto">
          <a:xfrm>
            <a:off x="1019897" y="5634328"/>
            <a:ext cx="6952842"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a:t>
            </a:r>
            <a:r>
              <a:rPr lang="en-US" sz="3200" dirty="0" smtClean="0">
                <a:solidFill>
                  <a:srgbClr val="DAE9FC"/>
                </a:solidFill>
                <a:latin typeface="Arial" charset="0"/>
                <a:cs typeface="Arial" charset="0"/>
              </a:rPr>
              <a:t>Weights (16:21) and lengths (21:16)</a:t>
            </a:r>
            <a:endParaRPr lang="en-US" sz="3200" dirty="0">
              <a:solidFill>
                <a:srgbClr val="DAE9FC"/>
              </a:solidFill>
              <a:latin typeface="Arial" charset="0"/>
              <a:cs typeface="Arial" charset="0"/>
            </a:endParaRPr>
          </a:p>
        </p:txBody>
      </p:sp>
      <p:sp>
        <p:nvSpPr>
          <p:cNvPr id="11" name="Text Box 14"/>
          <p:cNvSpPr txBox="1">
            <a:spLocks noChangeArrowheads="1"/>
          </p:cNvSpPr>
          <p:nvPr/>
        </p:nvSpPr>
        <p:spPr bwMode="auto">
          <a:xfrm>
            <a:off x="996806" y="6271043"/>
            <a:ext cx="6247521" cy="58695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Tx/>
              <a:buChar char="•"/>
            </a:pPr>
            <a:r>
              <a:rPr lang="en-US" sz="3200" dirty="0">
                <a:solidFill>
                  <a:srgbClr val="DAE9FC"/>
                </a:solidFill>
                <a:latin typeface="Arial" charset="0"/>
                <a:cs typeface="Arial" charset="0"/>
              </a:rPr>
              <a:t> </a:t>
            </a:r>
            <a:r>
              <a:rPr lang="en-US" sz="3200" dirty="0" smtClean="0">
                <a:solidFill>
                  <a:srgbClr val="DAE9FC"/>
                </a:solidFill>
                <a:latin typeface="Arial" charset="0"/>
                <a:cs typeface="Arial" charset="0"/>
              </a:rPr>
              <a:t>The Number 7 (1:4, 12, 16, etc.) </a:t>
            </a:r>
            <a:endParaRPr lang="en-US" sz="3200" dirty="0">
              <a:solidFill>
                <a:srgbClr val="DAE9FC"/>
              </a:solidFill>
              <a:latin typeface="Arial" charset="0"/>
              <a:cs typeface="Arial" charset="0"/>
            </a:endParaRPr>
          </a:p>
        </p:txBody>
      </p:sp>
      <p:sp>
        <p:nvSpPr>
          <p:cNvPr id="12" name="Text Box 13"/>
          <p:cNvSpPr txBox="1">
            <a:spLocks noChangeArrowheads="1"/>
          </p:cNvSpPr>
          <p:nvPr/>
        </p:nvSpPr>
        <p:spPr bwMode="auto">
          <a:xfrm>
            <a:off x="377892" y="1169345"/>
            <a:ext cx="367188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3200" b="1" i="1" dirty="0">
                <a:solidFill>
                  <a:srgbClr val="FFFFFF"/>
                </a:solidFill>
                <a:effectLst>
                  <a:glow rad="292100">
                    <a:srgbClr val="000000">
                      <a:alpha val="75000"/>
                    </a:srgbClr>
                  </a:glow>
                </a:effectLst>
                <a:latin typeface="Arial" charset="0"/>
                <a:cs typeface="Arial" charset="0"/>
              </a:rPr>
              <a:t>Principle #1:</a:t>
            </a:r>
          </a:p>
        </p:txBody>
      </p:sp>
      <p:sp>
        <p:nvSpPr>
          <p:cNvPr id="13" name="Text Box 5"/>
          <p:cNvSpPr txBox="1">
            <a:spLocks noChangeArrowheads="1"/>
          </p:cNvSpPr>
          <p:nvPr/>
        </p:nvSpPr>
        <p:spPr bwMode="auto">
          <a:xfrm>
            <a:off x="8430448" y="7938"/>
            <a:ext cx="695270" cy="463846"/>
          </a:xfrm>
          <a:prstGeom prst="rect">
            <a:avLst/>
          </a:prstGeom>
          <a:solidFill>
            <a:schemeClr val="accent6">
              <a:lumMod val="50000"/>
            </a:schemeClr>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327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95088543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bwMode="auto">
          <a:xfrm>
            <a:off x="179388" y="333375"/>
            <a:ext cx="4392612" cy="6191250"/>
          </a:xfrm>
          <a:prstGeom prst="rect">
            <a:avLst/>
          </a:prstGeom>
          <a:gradFill flip="none" rotWithShape="1">
            <a:gsLst>
              <a:gs pos="0">
                <a:srgbClr val="660066"/>
              </a:gs>
              <a:gs pos="100000">
                <a:schemeClr val="tx1">
                  <a:lumMod val="95000"/>
                  <a:lumOff val="5000"/>
                </a:schemeClr>
              </a:gs>
            </a:gsLst>
            <a:lin ang="0" scaled="1"/>
            <a:tileRect/>
          </a:gradFill>
          <a:ln>
            <a:solidFill>
              <a:srgbClr val="660066"/>
            </a:solidFill>
          </a:ln>
          <a:extLs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dirty="0">
              <a:solidFill>
                <a:srgbClr val="FFFFFF">
                  <a:lumMod val="95000"/>
                </a:srgbClr>
              </a:solidFill>
            </a:endParaRPr>
          </a:p>
        </p:txBody>
      </p:sp>
      <p:sp>
        <p:nvSpPr>
          <p:cNvPr id="2" name="Title 1"/>
          <p:cNvSpPr>
            <a:spLocks noGrp="1"/>
          </p:cNvSpPr>
          <p:nvPr>
            <p:ph type="title"/>
          </p:nvPr>
        </p:nvSpPr>
        <p:spPr>
          <a:xfrm>
            <a:off x="179388" y="333375"/>
            <a:ext cx="4392612" cy="792163"/>
          </a:xfrm>
        </p:spPr>
        <p:txBody>
          <a:bodyPr anchor="t"/>
          <a:lstStyle/>
          <a:p>
            <a:pPr>
              <a:defRPr/>
            </a:pPr>
            <a:r>
              <a:rPr lang="en-US" b="1" dirty="0" smtClean="0">
                <a:solidFill>
                  <a:schemeClr val="bg1">
                    <a:lumMod val="95000"/>
                  </a:schemeClr>
                </a:solidFill>
              </a:rPr>
              <a:t>The Number of</a:t>
            </a:r>
            <a:endParaRPr lang="en-US" b="1" dirty="0">
              <a:solidFill>
                <a:schemeClr val="bg1">
                  <a:lumMod val="95000"/>
                </a:schemeClr>
              </a:solidFill>
            </a:endParaRPr>
          </a:p>
        </p:txBody>
      </p:sp>
      <p:pic>
        <p:nvPicPr>
          <p:cNvPr id="769028" name="Picture 6" descr="Meet-Me-On-Monday-lucky-number-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0113" y="333375"/>
            <a:ext cx="436086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79388" y="1989138"/>
            <a:ext cx="4392612"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63538" indent="-36353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Creation</a:t>
            </a:r>
            <a:r>
              <a:rPr lang="en-US" dirty="0">
                <a:solidFill>
                  <a:srgbClr val="F2F2F2"/>
                </a:solidFill>
                <a:latin typeface="Arial" charset="0"/>
                <a:cs typeface="Arial" charset="0"/>
              </a:rPr>
              <a:t> Gen. 2:2</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Rain</a:t>
            </a:r>
            <a:r>
              <a:rPr lang="en-US" dirty="0">
                <a:solidFill>
                  <a:srgbClr val="F2F2F2"/>
                </a:solidFill>
                <a:latin typeface="Arial" charset="0"/>
                <a:cs typeface="Arial" charset="0"/>
              </a:rPr>
              <a:t> Gen. 7:4</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Sabbath</a:t>
            </a:r>
            <a:r>
              <a:rPr lang="en-US" dirty="0">
                <a:solidFill>
                  <a:srgbClr val="F2F2F2"/>
                </a:solidFill>
                <a:latin typeface="Arial" charset="0"/>
                <a:cs typeface="Arial" charset="0"/>
              </a:rPr>
              <a:t> Ex. 20:10</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Jericho</a:t>
            </a:r>
            <a:r>
              <a:rPr lang="en-US" dirty="0">
                <a:solidFill>
                  <a:srgbClr val="F2F2F2"/>
                </a:solidFill>
                <a:latin typeface="Arial" charset="0"/>
                <a:cs typeface="Arial" charset="0"/>
              </a:rPr>
              <a:t> Josh. 6:4</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Sons</a:t>
            </a:r>
            <a:r>
              <a:rPr lang="en-US" dirty="0">
                <a:solidFill>
                  <a:srgbClr val="F2F2F2"/>
                </a:solidFill>
                <a:latin typeface="Arial" charset="0"/>
                <a:cs typeface="Arial" charset="0"/>
              </a:rPr>
              <a:t> Job 1:2; Ruth 4:15 </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Prophecy</a:t>
            </a:r>
            <a:r>
              <a:rPr lang="en-US" dirty="0">
                <a:solidFill>
                  <a:srgbClr val="F2F2F2"/>
                </a:solidFill>
                <a:latin typeface="Arial" charset="0"/>
                <a:cs typeface="Arial" charset="0"/>
              </a:rPr>
              <a:t> Dan. 9:24</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Forgive</a:t>
            </a:r>
            <a:r>
              <a:rPr lang="en-US" dirty="0">
                <a:solidFill>
                  <a:srgbClr val="F2F2F2"/>
                </a:solidFill>
                <a:latin typeface="Arial" charset="0"/>
                <a:cs typeface="Arial" charset="0"/>
              </a:rPr>
              <a:t> Matt. 18:21</a:t>
            </a:r>
            <a:endParaRPr lang="en-US" sz="4000" dirty="0">
              <a:solidFill>
                <a:srgbClr val="F2F2F2"/>
              </a:solidFill>
              <a:latin typeface="Arial" charset="0"/>
              <a:cs typeface="Arial" charset="0"/>
            </a:endParaRPr>
          </a:p>
        </p:txBody>
      </p:sp>
      <p:sp>
        <p:nvSpPr>
          <p:cNvPr id="10" name="Title 1"/>
          <p:cNvSpPr txBox="1">
            <a:spLocks/>
          </p:cNvSpPr>
          <p:nvPr/>
        </p:nvSpPr>
        <p:spPr bwMode="auto">
          <a:xfrm>
            <a:off x="179388" y="981075"/>
            <a:ext cx="43926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smtClean="0">
                <a:solidFill>
                  <a:srgbClr val="FFFFFF">
                    <a:lumMod val="95000"/>
                  </a:srgbClr>
                </a:solidFill>
              </a:rPr>
              <a:t>Completion</a:t>
            </a:r>
            <a:endParaRPr lang="en-US" b="1" dirty="0">
              <a:solidFill>
                <a:srgbClr val="FFFFFF">
                  <a:lumMod val="95000"/>
                </a:srgbClr>
              </a:solidFill>
            </a:endParaRPr>
          </a:p>
        </p:txBody>
      </p:sp>
      <p:sp>
        <p:nvSpPr>
          <p:cNvPr id="7" name="Text Box 5"/>
          <p:cNvSpPr txBox="1">
            <a:spLocks noChangeArrowheads="1"/>
          </p:cNvSpPr>
          <p:nvPr/>
        </p:nvSpPr>
        <p:spPr bwMode="auto">
          <a:xfrm>
            <a:off x="8430448" y="7938"/>
            <a:ext cx="695270" cy="463846"/>
          </a:xfrm>
          <a:prstGeom prst="rect">
            <a:avLst/>
          </a:prstGeom>
          <a:solidFill>
            <a:schemeClr val="accent6">
              <a:lumMod val="50000"/>
            </a:schemeClr>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327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835001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7" dur="500"/>
                                        <p:tgtEl>
                                          <p:spTgt spid="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3" dur="500"/>
                                        <p:tgtEl>
                                          <p:spTgt spid="3">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9" dur="500"/>
                                        <p:tgtEl>
                                          <p:spTgt spid="3">
                                            <p:txEl>
                                              <p:pRg st="6" end="6"/>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p:tgtEl>
                                          <p:spTgt spid="2"/>
                                        </p:tgtEl>
                                        <p:attrNameLst>
                                          <p:attrName>ppt_y</p:attrName>
                                        </p:attrNameLst>
                                      </p:cBhvr>
                                      <p:tavLst>
                                        <p:tav tm="0">
                                          <p:val>
                                            <p:strVal val="#ppt_y+#ppt_h*1.125000"/>
                                          </p:val>
                                        </p:tav>
                                        <p:tav tm="100000">
                                          <p:val>
                                            <p:strVal val="#ppt_y"/>
                                          </p:val>
                                        </p:tav>
                                      </p:tavLst>
                                    </p:anim>
                                    <p:animEffect transition="in" filter="wipe(up)">
                                      <p:cBhvr>
                                        <p:cTn id="55" dur="500"/>
                                        <p:tgtEl>
                                          <p:spTgt spid="2"/>
                                        </p:tgtEl>
                                      </p:cBhvr>
                                    </p:animEffect>
                                  </p:childTnLst>
                                </p:cTn>
                              </p:par>
                            </p:childTnLst>
                          </p:cTn>
                        </p:par>
                        <p:par>
                          <p:cTn id="56" fill="hold" nodeType="afterGroup">
                            <p:stCondLst>
                              <p:cond delay="500"/>
                            </p:stCondLst>
                            <p:childTnLst>
                              <p:par>
                                <p:cTn id="57" presetID="12" presetClass="entr" presetSubtype="4" fill="hold" grpId="0" nodeType="afterEffect">
                                  <p:stCondLst>
                                    <p:cond delay="0"/>
                                  </p:stCondLst>
                                  <p:iterate type="lt">
                                    <p:tmPct val="0"/>
                                  </p:iterate>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p:tgtEl>
                                          <p:spTgt spid="10"/>
                                        </p:tgtEl>
                                        <p:attrNameLst>
                                          <p:attrName>ppt_y</p:attrName>
                                        </p:attrNameLst>
                                      </p:cBhvr>
                                      <p:tavLst>
                                        <p:tav tm="0">
                                          <p:val>
                                            <p:strVal val="#ppt_y+#ppt_h*1.125000"/>
                                          </p:val>
                                        </p:tav>
                                        <p:tav tm="100000">
                                          <p:val>
                                            <p:strVal val="#ppt_y"/>
                                          </p:val>
                                        </p:tav>
                                      </p:tavLst>
                                    </p:anim>
                                    <p:animEffect transition="in" filter="wipe(up)">
                                      <p:cBhvr>
                                        <p:cTn id="60" dur="500"/>
                                        <p:tgtEl>
                                          <p:spTgt spid="10"/>
                                        </p:tgtEl>
                                      </p:cBhvr>
                                    </p:animEffect>
                                  </p:childTnLst>
                                </p:cTn>
                              </p:par>
                            </p:childTnLst>
                          </p:cTn>
                        </p:par>
                        <p:par>
                          <p:cTn id="61" fill="hold" nodeType="afterGroup">
                            <p:stCondLst>
                              <p:cond delay="1000"/>
                            </p:stCondLst>
                            <p:childTnLst>
                              <p:par>
                                <p:cTn id="62" presetID="3" presetClass="emph" presetSubtype="2" fill="hold" grpId="1" nodeType="afterEffect">
                                  <p:stCondLst>
                                    <p:cond delay="0"/>
                                  </p:stCondLst>
                                  <p:iterate type="lt">
                                    <p:tmPct val="0"/>
                                  </p:iterate>
                                  <p:childTnLst>
                                    <p:animClr clrSpc="rgb" dir="cw">
                                      <p:cBhvr override="childStyle">
                                        <p:cTn id="63" dur="2000" fill="hold"/>
                                        <p:tgtEl>
                                          <p:spTgt spid="10"/>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0" grpId="0"/>
      <p:bldP spid="10" grpId="1"/>
    </p:bldLst>
  </p:timing>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bwMode="auto">
          <a:xfrm>
            <a:off x="179388" y="333375"/>
            <a:ext cx="4392612" cy="6191250"/>
          </a:xfrm>
          <a:prstGeom prst="rect">
            <a:avLst/>
          </a:prstGeom>
          <a:gradFill flip="none" rotWithShape="1">
            <a:gsLst>
              <a:gs pos="0">
                <a:srgbClr val="660066"/>
              </a:gs>
              <a:gs pos="100000">
                <a:schemeClr val="tx1">
                  <a:lumMod val="95000"/>
                  <a:lumOff val="5000"/>
                </a:schemeClr>
              </a:gs>
            </a:gsLst>
            <a:lin ang="0" scaled="1"/>
            <a:tileRect/>
          </a:gradFill>
          <a:ln>
            <a:solidFill>
              <a:srgbClr val="660066"/>
            </a:solidFill>
          </a:ln>
          <a:extLs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dirty="0">
              <a:solidFill>
                <a:srgbClr val="FFFFFF">
                  <a:lumMod val="95000"/>
                </a:srgbClr>
              </a:solidFill>
            </a:endParaRPr>
          </a:p>
        </p:txBody>
      </p:sp>
      <p:sp>
        <p:nvSpPr>
          <p:cNvPr id="2" name="Title 1"/>
          <p:cNvSpPr>
            <a:spLocks noGrp="1"/>
          </p:cNvSpPr>
          <p:nvPr>
            <p:ph type="title"/>
          </p:nvPr>
        </p:nvSpPr>
        <p:spPr>
          <a:xfrm>
            <a:off x="179388" y="333375"/>
            <a:ext cx="4392612" cy="1582738"/>
          </a:xfrm>
        </p:spPr>
        <p:txBody>
          <a:bodyPr anchor="t"/>
          <a:lstStyle/>
          <a:p>
            <a:pPr>
              <a:defRPr/>
            </a:pPr>
            <a:r>
              <a:rPr lang="en-US" b="1" dirty="0" smtClean="0">
                <a:solidFill>
                  <a:schemeClr val="bg1">
                    <a:lumMod val="95000"/>
                  </a:schemeClr>
                </a:solidFill>
              </a:rPr>
              <a:t>Revelation </a:t>
            </a:r>
            <a:r>
              <a:rPr lang="en-US" b="1" dirty="0" smtClean="0">
                <a:solidFill>
                  <a:srgbClr val="FFFF00"/>
                </a:solidFill>
              </a:rPr>
              <a:t>Completion</a:t>
            </a:r>
            <a:endParaRPr lang="en-US" b="1" dirty="0">
              <a:solidFill>
                <a:srgbClr val="FFFF00"/>
              </a:solidFill>
            </a:endParaRPr>
          </a:p>
        </p:txBody>
      </p:sp>
      <p:pic>
        <p:nvPicPr>
          <p:cNvPr id="770052" name="Picture 6" descr="Meet-Me-On-Monday-lucky-number-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333375"/>
            <a:ext cx="436086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79388" y="1989138"/>
            <a:ext cx="4392612"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63538" indent="-36353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Churches</a:t>
            </a:r>
            <a:r>
              <a:rPr lang="en-US" dirty="0">
                <a:solidFill>
                  <a:srgbClr val="F2F2F2"/>
                </a:solidFill>
                <a:latin typeface="Arial" charset="0"/>
                <a:cs typeface="Arial" charset="0"/>
              </a:rPr>
              <a:t> 1:4a</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Spirits</a:t>
            </a:r>
            <a:r>
              <a:rPr lang="en-US" dirty="0">
                <a:solidFill>
                  <a:srgbClr val="F2F2F2"/>
                </a:solidFill>
                <a:latin typeface="Arial" charset="0"/>
                <a:cs typeface="Arial" charset="0"/>
              </a:rPr>
              <a:t> 1:4b</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Lampstands</a:t>
            </a:r>
            <a:r>
              <a:rPr lang="en-US" dirty="0">
                <a:solidFill>
                  <a:srgbClr val="F2F2F2"/>
                </a:solidFill>
                <a:latin typeface="Arial" charset="0"/>
                <a:cs typeface="Arial" charset="0"/>
              </a:rPr>
              <a:t> 1:12</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Stars</a:t>
            </a:r>
            <a:r>
              <a:rPr lang="en-US" dirty="0">
                <a:solidFill>
                  <a:srgbClr val="F2F2F2"/>
                </a:solidFill>
                <a:latin typeface="Arial" charset="0"/>
                <a:cs typeface="Arial" charset="0"/>
              </a:rPr>
              <a:t> 1:16</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Seals</a:t>
            </a:r>
            <a:r>
              <a:rPr lang="en-US" dirty="0">
                <a:solidFill>
                  <a:srgbClr val="F2F2F2"/>
                </a:solidFill>
                <a:latin typeface="Arial" charset="0"/>
                <a:cs typeface="Arial" charset="0"/>
              </a:rPr>
              <a:t> 5:1 </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Eyes</a:t>
            </a:r>
            <a:r>
              <a:rPr lang="en-US" dirty="0">
                <a:solidFill>
                  <a:srgbClr val="F2F2F2"/>
                </a:solidFill>
                <a:latin typeface="Arial" charset="0"/>
                <a:cs typeface="Arial" charset="0"/>
              </a:rPr>
              <a:t> 5:6</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Angels</a:t>
            </a:r>
            <a:r>
              <a:rPr lang="en-US" dirty="0">
                <a:solidFill>
                  <a:srgbClr val="F2F2F2"/>
                </a:solidFill>
                <a:latin typeface="Arial" charset="0"/>
                <a:cs typeface="Arial" charset="0"/>
              </a:rPr>
              <a:t> 8:2</a:t>
            </a:r>
            <a:endParaRPr lang="en-US" sz="4000" dirty="0">
              <a:solidFill>
                <a:srgbClr val="F2F2F2"/>
              </a:solidFill>
              <a:latin typeface="Arial" charset="0"/>
              <a:cs typeface="Arial" charset="0"/>
            </a:endParaRPr>
          </a:p>
        </p:txBody>
      </p:sp>
      <p:sp>
        <p:nvSpPr>
          <p:cNvPr id="6" name="Text Box 5"/>
          <p:cNvSpPr txBox="1">
            <a:spLocks noChangeArrowheads="1"/>
          </p:cNvSpPr>
          <p:nvPr/>
        </p:nvSpPr>
        <p:spPr bwMode="auto">
          <a:xfrm>
            <a:off x="8430448" y="7938"/>
            <a:ext cx="695270" cy="463846"/>
          </a:xfrm>
          <a:prstGeom prst="rect">
            <a:avLst/>
          </a:prstGeom>
          <a:solidFill>
            <a:schemeClr val="accent6">
              <a:lumMod val="50000"/>
            </a:schemeClr>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328</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5933063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bwMode="auto">
          <a:xfrm>
            <a:off x="179388" y="333375"/>
            <a:ext cx="4392612" cy="6191250"/>
          </a:xfrm>
          <a:prstGeom prst="rect">
            <a:avLst/>
          </a:prstGeom>
          <a:gradFill flip="none" rotWithShape="1">
            <a:gsLst>
              <a:gs pos="0">
                <a:srgbClr val="660066"/>
              </a:gs>
              <a:gs pos="100000">
                <a:schemeClr val="tx1">
                  <a:lumMod val="95000"/>
                  <a:lumOff val="5000"/>
                </a:schemeClr>
              </a:gs>
            </a:gsLst>
            <a:lin ang="0" scaled="1"/>
            <a:tileRect/>
          </a:gradFill>
          <a:ln>
            <a:solidFill>
              <a:srgbClr val="660066"/>
            </a:solidFill>
          </a:ln>
          <a:extLs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dirty="0">
              <a:solidFill>
                <a:srgbClr val="FFFFFF">
                  <a:lumMod val="95000"/>
                </a:srgbClr>
              </a:solidFill>
            </a:endParaRPr>
          </a:p>
        </p:txBody>
      </p:sp>
      <p:sp>
        <p:nvSpPr>
          <p:cNvPr id="2" name="Title 1"/>
          <p:cNvSpPr>
            <a:spLocks noGrp="1"/>
          </p:cNvSpPr>
          <p:nvPr>
            <p:ph type="title"/>
          </p:nvPr>
        </p:nvSpPr>
        <p:spPr>
          <a:xfrm>
            <a:off x="179388" y="333375"/>
            <a:ext cx="4392612" cy="1582738"/>
          </a:xfrm>
        </p:spPr>
        <p:txBody>
          <a:bodyPr anchor="t"/>
          <a:lstStyle/>
          <a:p>
            <a:pPr>
              <a:defRPr/>
            </a:pPr>
            <a:r>
              <a:rPr lang="en-US" b="1" dirty="0" smtClean="0">
                <a:solidFill>
                  <a:schemeClr val="bg1">
                    <a:lumMod val="95000"/>
                  </a:schemeClr>
                </a:solidFill>
              </a:rPr>
              <a:t>Revelation </a:t>
            </a:r>
            <a:r>
              <a:rPr lang="en-US" b="1" dirty="0" smtClean="0">
                <a:solidFill>
                  <a:srgbClr val="FFFF00"/>
                </a:solidFill>
              </a:rPr>
              <a:t>Completion</a:t>
            </a:r>
            <a:endParaRPr lang="en-US" b="1" dirty="0">
              <a:solidFill>
                <a:srgbClr val="FFFF00"/>
              </a:solidFill>
            </a:endParaRPr>
          </a:p>
        </p:txBody>
      </p:sp>
      <p:pic>
        <p:nvPicPr>
          <p:cNvPr id="772100" name="Picture 6" descr="Meet-Me-On-Monday-lucky-number-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333375"/>
            <a:ext cx="436086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79388" y="1989138"/>
            <a:ext cx="4392612"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63538" indent="-36353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Trumpets</a:t>
            </a:r>
            <a:r>
              <a:rPr lang="en-US" dirty="0">
                <a:solidFill>
                  <a:srgbClr val="F2F2F2"/>
                </a:solidFill>
                <a:latin typeface="Arial" charset="0"/>
                <a:cs typeface="Arial" charset="0"/>
              </a:rPr>
              <a:t> 8:2</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Peals</a:t>
            </a:r>
            <a:r>
              <a:rPr lang="en-US" dirty="0">
                <a:solidFill>
                  <a:srgbClr val="F2F2F2"/>
                </a:solidFill>
                <a:latin typeface="Arial" charset="0"/>
                <a:cs typeface="Arial" charset="0"/>
              </a:rPr>
              <a:t> 10:3</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7000 killed</a:t>
            </a:r>
            <a:r>
              <a:rPr lang="en-US" dirty="0">
                <a:solidFill>
                  <a:srgbClr val="F2F2F2"/>
                </a:solidFill>
                <a:latin typeface="Arial" charset="0"/>
                <a:cs typeface="Arial" charset="0"/>
              </a:rPr>
              <a:t> 11:13</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Heads</a:t>
            </a:r>
            <a:r>
              <a:rPr lang="en-US" dirty="0">
                <a:solidFill>
                  <a:srgbClr val="F2F2F2"/>
                </a:solidFill>
                <a:latin typeface="Arial" charset="0"/>
                <a:cs typeface="Arial" charset="0"/>
              </a:rPr>
              <a:t> 12:3a</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Diadems</a:t>
            </a:r>
            <a:r>
              <a:rPr lang="en-US" dirty="0">
                <a:solidFill>
                  <a:srgbClr val="F2F2F2"/>
                </a:solidFill>
                <a:latin typeface="Arial" charset="0"/>
                <a:cs typeface="Arial" charset="0"/>
              </a:rPr>
              <a:t> 12:3b</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Plagues</a:t>
            </a:r>
            <a:r>
              <a:rPr lang="en-US" dirty="0">
                <a:solidFill>
                  <a:srgbClr val="F2F2F2"/>
                </a:solidFill>
                <a:latin typeface="Arial" charset="0"/>
                <a:cs typeface="Arial" charset="0"/>
              </a:rPr>
              <a:t> 15:1</a:t>
            </a:r>
            <a:endParaRPr lang="en-US" sz="4000" dirty="0">
              <a:solidFill>
                <a:srgbClr val="F2F2F2"/>
              </a:solidFill>
              <a:latin typeface="Arial" charset="0"/>
              <a:cs typeface="Arial" charset="0"/>
            </a:endParaRPr>
          </a:p>
          <a:p>
            <a:pPr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Bowls</a:t>
            </a:r>
            <a:r>
              <a:rPr lang="en-US" dirty="0">
                <a:solidFill>
                  <a:srgbClr val="F2F2F2"/>
                </a:solidFill>
                <a:latin typeface="Arial" charset="0"/>
                <a:cs typeface="Arial" charset="0"/>
              </a:rPr>
              <a:t> 15:7</a:t>
            </a:r>
            <a:endParaRPr lang="en-US" sz="4000" dirty="0">
              <a:solidFill>
                <a:srgbClr val="F2F2F2"/>
              </a:solidFill>
              <a:latin typeface="Arial" charset="0"/>
              <a:cs typeface="Arial" charset="0"/>
            </a:endParaRPr>
          </a:p>
        </p:txBody>
      </p:sp>
      <p:sp>
        <p:nvSpPr>
          <p:cNvPr id="6" name="Text Box 5"/>
          <p:cNvSpPr txBox="1">
            <a:spLocks noChangeArrowheads="1"/>
          </p:cNvSpPr>
          <p:nvPr/>
        </p:nvSpPr>
        <p:spPr bwMode="auto">
          <a:xfrm>
            <a:off x="8430448" y="7938"/>
            <a:ext cx="695270" cy="463846"/>
          </a:xfrm>
          <a:prstGeom prst="rect">
            <a:avLst/>
          </a:prstGeom>
          <a:solidFill>
            <a:schemeClr val="accent6">
              <a:lumMod val="50000"/>
            </a:schemeClr>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328</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7655318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bwMode="auto">
          <a:xfrm>
            <a:off x="179388" y="333375"/>
            <a:ext cx="4392612" cy="6191250"/>
          </a:xfrm>
          <a:prstGeom prst="rect">
            <a:avLst/>
          </a:prstGeom>
          <a:gradFill flip="none" rotWithShape="1">
            <a:gsLst>
              <a:gs pos="0">
                <a:srgbClr val="660066"/>
              </a:gs>
              <a:gs pos="100000">
                <a:schemeClr val="tx1">
                  <a:lumMod val="95000"/>
                  <a:lumOff val="5000"/>
                </a:schemeClr>
              </a:gs>
            </a:gsLst>
            <a:lin ang="0" scaled="1"/>
            <a:tileRect/>
          </a:gradFill>
          <a:ln>
            <a:solidFill>
              <a:srgbClr val="660066"/>
            </a:solidFill>
          </a:ln>
          <a:extLs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dirty="0">
              <a:solidFill>
                <a:srgbClr val="FFFFFF">
                  <a:lumMod val="95000"/>
                </a:srgbClr>
              </a:solidFill>
            </a:endParaRPr>
          </a:p>
        </p:txBody>
      </p:sp>
      <p:sp>
        <p:nvSpPr>
          <p:cNvPr id="2" name="Title 1"/>
          <p:cNvSpPr>
            <a:spLocks noGrp="1"/>
          </p:cNvSpPr>
          <p:nvPr>
            <p:ph type="title"/>
          </p:nvPr>
        </p:nvSpPr>
        <p:spPr>
          <a:xfrm>
            <a:off x="179388" y="333375"/>
            <a:ext cx="4392612" cy="1582738"/>
          </a:xfrm>
        </p:spPr>
        <p:txBody>
          <a:bodyPr anchor="t"/>
          <a:lstStyle/>
          <a:p>
            <a:pPr>
              <a:defRPr/>
            </a:pPr>
            <a:r>
              <a:rPr lang="en-US" b="1" dirty="0" smtClean="0">
                <a:solidFill>
                  <a:schemeClr val="bg1">
                    <a:lumMod val="95000"/>
                  </a:schemeClr>
                </a:solidFill>
              </a:rPr>
              <a:t>Revelation </a:t>
            </a:r>
            <a:r>
              <a:rPr lang="en-US" b="1" dirty="0" smtClean="0">
                <a:solidFill>
                  <a:srgbClr val="FFFF00"/>
                </a:solidFill>
              </a:rPr>
              <a:t>Completion</a:t>
            </a:r>
            <a:endParaRPr lang="en-US" b="1" dirty="0">
              <a:solidFill>
                <a:srgbClr val="FFFF00"/>
              </a:solidFill>
            </a:endParaRPr>
          </a:p>
        </p:txBody>
      </p:sp>
      <p:pic>
        <p:nvPicPr>
          <p:cNvPr id="774148" name="Picture 6" descr="Meet-Me-On-Monday-lucky-number-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333375"/>
            <a:ext cx="436086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79388" y="1989138"/>
            <a:ext cx="4392612"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63538" indent="-363538">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355600" indent="-355600"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Mountains</a:t>
            </a:r>
            <a:r>
              <a:rPr lang="en-US" dirty="0">
                <a:solidFill>
                  <a:srgbClr val="F2F2F2"/>
                </a:solidFill>
                <a:latin typeface="Arial" charset="0"/>
                <a:cs typeface="Arial" charset="0"/>
              </a:rPr>
              <a:t> 17:9</a:t>
            </a:r>
            <a:endParaRPr lang="en-US" sz="4000" dirty="0">
              <a:solidFill>
                <a:srgbClr val="F2F2F2"/>
              </a:solidFill>
              <a:latin typeface="Arial" charset="0"/>
              <a:cs typeface="Arial" charset="0"/>
            </a:endParaRPr>
          </a:p>
          <a:p>
            <a:pPr marL="355600" indent="-355600" defTabSz="914400" eaLnBrk="0" fontAlgn="base" hangingPunct="0">
              <a:spcBef>
                <a:spcPct val="0"/>
              </a:spcBef>
              <a:spcAft>
                <a:spcPct val="0"/>
              </a:spcAft>
              <a:buFont typeface="Arial" charset="0"/>
              <a:buChar char="•"/>
            </a:pPr>
            <a:r>
              <a:rPr lang="en-US" sz="4000" dirty="0">
                <a:solidFill>
                  <a:srgbClr val="F2F2F2"/>
                </a:solidFill>
                <a:latin typeface="Arial" charset="0"/>
                <a:cs typeface="Arial" charset="0"/>
              </a:rPr>
              <a:t>Kings</a:t>
            </a:r>
            <a:r>
              <a:rPr lang="en-US" dirty="0">
                <a:solidFill>
                  <a:srgbClr val="F2F2F2"/>
                </a:solidFill>
                <a:latin typeface="Arial" charset="0"/>
                <a:cs typeface="Arial" charset="0"/>
              </a:rPr>
              <a:t> 17:</a:t>
            </a:r>
            <a:r>
              <a:rPr lang="en-US" dirty="0" smtClean="0">
                <a:solidFill>
                  <a:srgbClr val="F2F2F2"/>
                </a:solidFill>
                <a:latin typeface="Arial" charset="0"/>
                <a:cs typeface="Arial" charset="0"/>
              </a:rPr>
              <a:t>10</a:t>
            </a:r>
            <a:endParaRPr lang="en-US" sz="4000" dirty="0">
              <a:solidFill>
                <a:srgbClr val="F2F2F2"/>
              </a:solidFill>
              <a:latin typeface="Arial" charset="0"/>
              <a:cs typeface="Arial" charset="0"/>
            </a:endParaRPr>
          </a:p>
          <a:p>
            <a:pPr marL="355600" indent="-355600" defTabSz="914400" eaLnBrk="0" fontAlgn="base" hangingPunct="0">
              <a:spcBef>
                <a:spcPct val="0"/>
              </a:spcBef>
              <a:spcAft>
                <a:spcPct val="0"/>
              </a:spcAft>
              <a:buFont typeface="Arial" charset="0"/>
              <a:buChar char="•"/>
            </a:pPr>
            <a:r>
              <a:rPr lang="en-US" sz="4000" dirty="0" smtClean="0">
                <a:solidFill>
                  <a:srgbClr val="F2F2F2"/>
                </a:solidFill>
                <a:latin typeface="Arial" charset="0"/>
                <a:cs typeface="Arial" charset="0"/>
              </a:rPr>
              <a:t>Beatitudes </a:t>
            </a:r>
            <a:r>
              <a:rPr lang="en-US" dirty="0" smtClean="0">
                <a:solidFill>
                  <a:srgbClr val="F2F2F2"/>
                </a:solidFill>
                <a:latin typeface="Arial" charset="0"/>
                <a:cs typeface="Arial" charset="0"/>
              </a:rPr>
              <a:t>1</a:t>
            </a:r>
            <a:r>
              <a:rPr lang="en-US" dirty="0">
                <a:solidFill>
                  <a:srgbClr val="F2F2F2"/>
                </a:solidFill>
                <a:latin typeface="Arial" charset="0"/>
                <a:cs typeface="Arial" charset="0"/>
              </a:rPr>
              <a:t>:3; 14:13; 16:15; 19:9; 20:6; 22:7, 14</a:t>
            </a:r>
            <a:endParaRPr lang="en-US" sz="4000" dirty="0">
              <a:solidFill>
                <a:srgbClr val="F2F2F2"/>
              </a:solidFill>
              <a:latin typeface="Arial" charset="0"/>
              <a:cs typeface="Arial" charset="0"/>
            </a:endParaRPr>
          </a:p>
        </p:txBody>
      </p:sp>
      <p:sp>
        <p:nvSpPr>
          <p:cNvPr id="6" name="Text Box 5"/>
          <p:cNvSpPr txBox="1">
            <a:spLocks noChangeArrowheads="1"/>
          </p:cNvSpPr>
          <p:nvPr/>
        </p:nvSpPr>
        <p:spPr bwMode="auto">
          <a:xfrm>
            <a:off x="8430448" y="7938"/>
            <a:ext cx="695270" cy="463846"/>
          </a:xfrm>
          <a:prstGeom prst="rect">
            <a:avLst/>
          </a:prstGeom>
          <a:solidFill>
            <a:schemeClr val="accent6">
              <a:lumMod val="50000"/>
            </a:schemeClr>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328</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8142628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74700"/>
            <a:ext cx="7315200" cy="3225800"/>
          </a:xfrm>
        </p:spPr>
        <p:txBody>
          <a:bodyPr/>
          <a:lstStyle/>
          <a:p>
            <a:r>
              <a:rPr lang="en-US" sz="4800" dirty="0" smtClean="0"/>
              <a:t>"But you can</a:t>
            </a:r>
            <a:r>
              <a:rPr lang="fr-FR" sz="4800" dirty="0" smtClean="0"/>
              <a:t>'</a:t>
            </a:r>
            <a:r>
              <a:rPr lang="en-US" sz="4800" dirty="0" smtClean="0"/>
              <a:t>t take </a:t>
            </a:r>
            <a:r>
              <a:rPr lang="en-US" sz="4800" i="1" dirty="0" smtClean="0">
                <a:solidFill>
                  <a:srgbClr val="FFFF00"/>
                </a:solidFill>
              </a:rPr>
              <a:t>numbers literally</a:t>
            </a:r>
            <a:r>
              <a:rPr lang="en-US" sz="4800" dirty="0" smtClean="0"/>
              <a:t> in Revelation.  It</a:t>
            </a:r>
            <a:r>
              <a:rPr lang="fr-FR" sz="4800" dirty="0" smtClean="0"/>
              <a:t>'</a:t>
            </a:r>
            <a:r>
              <a:rPr lang="en-US" sz="4800" dirty="0" smtClean="0"/>
              <a:t>s prophetic literature!"</a:t>
            </a:r>
            <a:endParaRPr lang="en-US" sz="4800" dirty="0"/>
          </a:p>
        </p:txBody>
      </p:sp>
      <p:sp>
        <p:nvSpPr>
          <p:cNvPr id="3" name="Subtitle 2"/>
          <p:cNvSpPr>
            <a:spLocks noGrp="1"/>
          </p:cNvSpPr>
          <p:nvPr>
            <p:ph type="subTitle" idx="1"/>
          </p:nvPr>
        </p:nvSpPr>
        <p:spPr>
          <a:xfrm>
            <a:off x="914400" y="4724400"/>
            <a:ext cx="8013700" cy="1752600"/>
          </a:xfrm>
        </p:spPr>
        <p:txBody>
          <a:bodyPr/>
          <a:lstStyle/>
          <a:p>
            <a:r>
              <a:rPr lang="en-US" sz="3600" b="1" dirty="0" smtClean="0"/>
              <a:t>Really?  Which text does not make sense if you understand the numbers in their normal sense?</a:t>
            </a:r>
            <a:endParaRPr lang="en-US" sz="3600" b="1" dirty="0"/>
          </a:p>
        </p:txBody>
      </p:sp>
    </p:spTree>
    <p:extLst>
      <p:ext uri="{BB962C8B-B14F-4D97-AF65-F5344CB8AC3E}">
        <p14:creationId xmlns:p14="http://schemas.microsoft.com/office/powerpoint/2010/main" val="36386058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4083" name="Text Box 3"/>
          <p:cNvSpPr txBox="1">
            <a:spLocks noChangeArrowheads="1"/>
          </p:cNvSpPr>
          <p:nvPr/>
        </p:nvSpPr>
        <p:spPr bwMode="auto">
          <a:xfrm>
            <a:off x="901700" y="1550988"/>
            <a:ext cx="7383463" cy="646112"/>
          </a:xfrm>
          <a:prstGeom prst="rect">
            <a:avLst/>
          </a:prstGeom>
          <a:solidFill>
            <a:srgbClr val="FFFF99"/>
          </a:solidFill>
          <a:ln w="9525">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a:solidFill>
                  <a:srgbClr val="000000"/>
                </a:solidFill>
                <a:latin typeface="Arial" charset="0"/>
                <a:cs typeface="Arial" charset="0"/>
              </a:rPr>
              <a:t>PRETERIST - </a:t>
            </a:r>
            <a:r>
              <a:rPr lang="en-US" sz="2800">
                <a:solidFill>
                  <a:srgbClr val="000000"/>
                </a:solidFill>
                <a:latin typeface="Arial" charset="0"/>
                <a:cs typeface="Arial" charset="0"/>
              </a:rPr>
              <a:t>about 1st cent. AD history</a:t>
            </a:r>
          </a:p>
        </p:txBody>
      </p:sp>
      <p:sp>
        <p:nvSpPr>
          <p:cNvPr id="174084" name="Text Box 4"/>
          <p:cNvSpPr txBox="1">
            <a:spLocks noChangeArrowheads="1"/>
          </p:cNvSpPr>
          <p:nvPr/>
        </p:nvSpPr>
        <p:spPr bwMode="auto">
          <a:xfrm>
            <a:off x="44450" y="3859213"/>
            <a:ext cx="9099550" cy="585787"/>
          </a:xfrm>
          <a:prstGeom prst="rect">
            <a:avLst/>
          </a:prstGeom>
          <a:solidFill>
            <a:srgbClr val="FFFF99"/>
          </a:solidFill>
          <a:ln w="9525">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a:solidFill>
                  <a:srgbClr val="000000"/>
                </a:solidFill>
                <a:latin typeface="Arial" charset="0"/>
                <a:cs typeface="Arial" charset="0"/>
              </a:rPr>
              <a:t>HISTORICIST</a:t>
            </a:r>
            <a:r>
              <a:rPr lang="en-US">
                <a:solidFill>
                  <a:srgbClr val="000000"/>
                </a:solidFill>
                <a:latin typeface="Arial" charset="0"/>
                <a:cs typeface="Arial" charset="0"/>
              </a:rPr>
              <a:t> - </a:t>
            </a:r>
            <a:r>
              <a:rPr lang="en-US" sz="2800">
                <a:solidFill>
                  <a:srgbClr val="000000"/>
                </a:solidFill>
                <a:latin typeface="Arial" charset="0"/>
                <a:cs typeface="Arial" charset="0"/>
              </a:rPr>
              <a:t>about Church history to the present</a:t>
            </a:r>
            <a:endParaRPr lang="en-US">
              <a:solidFill>
                <a:srgbClr val="000000"/>
              </a:solidFill>
              <a:latin typeface="Arial" charset="0"/>
              <a:cs typeface="Arial" charset="0"/>
            </a:endParaRPr>
          </a:p>
        </p:txBody>
      </p:sp>
      <p:sp>
        <p:nvSpPr>
          <p:cNvPr id="174085" name="Text Box 5"/>
          <p:cNvSpPr txBox="1">
            <a:spLocks noChangeArrowheads="1"/>
          </p:cNvSpPr>
          <p:nvPr/>
        </p:nvSpPr>
        <p:spPr bwMode="auto">
          <a:xfrm>
            <a:off x="655638" y="2705100"/>
            <a:ext cx="7875587" cy="646113"/>
          </a:xfrm>
          <a:prstGeom prst="rect">
            <a:avLst/>
          </a:prstGeom>
          <a:solidFill>
            <a:srgbClr val="FFFF99"/>
          </a:solidFill>
          <a:ln w="9525">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a:solidFill>
                  <a:srgbClr val="000000"/>
                </a:solidFill>
                <a:latin typeface="Arial" charset="0"/>
                <a:cs typeface="Arial" charset="0"/>
              </a:rPr>
              <a:t>FUTURIST</a:t>
            </a:r>
            <a:r>
              <a:rPr lang="en-US">
                <a:solidFill>
                  <a:srgbClr val="000000"/>
                </a:solidFill>
                <a:latin typeface="Arial" charset="0"/>
                <a:cs typeface="Arial" charset="0"/>
              </a:rPr>
              <a:t> </a:t>
            </a:r>
            <a:r>
              <a:rPr lang="en-US" sz="2800">
                <a:solidFill>
                  <a:srgbClr val="000000"/>
                </a:solidFill>
                <a:latin typeface="Arial" charset="0"/>
                <a:cs typeface="Arial" charset="0"/>
              </a:rPr>
              <a:t>- about history of the end of time</a:t>
            </a:r>
            <a:endParaRPr lang="en-US">
              <a:solidFill>
                <a:srgbClr val="000000"/>
              </a:solidFill>
              <a:latin typeface="Arial" charset="0"/>
              <a:cs typeface="Arial" charset="0"/>
            </a:endParaRPr>
          </a:p>
        </p:txBody>
      </p:sp>
      <p:sp>
        <p:nvSpPr>
          <p:cNvPr id="174086" name="Text Box 6"/>
          <p:cNvSpPr txBox="1">
            <a:spLocks noChangeArrowheads="1"/>
          </p:cNvSpPr>
          <p:nvPr/>
        </p:nvSpPr>
        <p:spPr bwMode="auto">
          <a:xfrm>
            <a:off x="461963" y="4953000"/>
            <a:ext cx="8264525" cy="650875"/>
          </a:xfrm>
          <a:prstGeom prst="rect">
            <a:avLst/>
          </a:prstGeom>
          <a:solidFill>
            <a:srgbClr val="FFFF99"/>
          </a:solidFill>
          <a:ln w="9525">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a:solidFill>
                  <a:srgbClr val="000000"/>
                </a:solidFill>
                <a:latin typeface="Arial" charset="0"/>
                <a:cs typeface="Arial" charset="0"/>
              </a:rPr>
              <a:t>IDEALIST</a:t>
            </a:r>
            <a:r>
              <a:rPr lang="en-US">
                <a:solidFill>
                  <a:srgbClr val="000000"/>
                </a:solidFill>
                <a:latin typeface="Arial" charset="0"/>
                <a:cs typeface="Arial" charset="0"/>
              </a:rPr>
              <a:t> </a:t>
            </a:r>
            <a:r>
              <a:rPr lang="en-US" sz="2800">
                <a:solidFill>
                  <a:srgbClr val="000000"/>
                </a:solidFill>
                <a:latin typeface="Arial" charset="0"/>
                <a:cs typeface="Arial" charset="0"/>
              </a:rPr>
              <a:t>- about good over evil in all times</a:t>
            </a:r>
          </a:p>
        </p:txBody>
      </p:sp>
      <p:sp>
        <p:nvSpPr>
          <p:cNvPr id="174087" name="Text Box 7"/>
          <p:cNvSpPr txBox="1">
            <a:spLocks noChangeArrowheads="1"/>
          </p:cNvSpPr>
          <p:nvPr/>
        </p:nvSpPr>
        <p:spPr bwMode="auto">
          <a:xfrm rot="-1171354">
            <a:off x="-88900" y="3065463"/>
            <a:ext cx="9331325" cy="588962"/>
          </a:xfrm>
          <a:prstGeom prst="rect">
            <a:avLst/>
          </a:prstGeom>
          <a:solidFill>
            <a:schemeClr val="bg1"/>
          </a:solidFill>
          <a:ln w="9525">
            <a:solidFill>
              <a:srgbClr val="FF0000"/>
            </a:solidFill>
            <a:miter lim="800000"/>
            <a:headEnd/>
            <a:tailEnd type="none" w="lg" len="lg"/>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b="1" dirty="0">
                <a:solidFill>
                  <a:srgbClr val="000000"/>
                </a:solidFill>
                <a:latin typeface="Arial" charset="0"/>
                <a:cs typeface="Arial" charset="0"/>
              </a:rPr>
              <a:t>Dr. Henry </a:t>
            </a:r>
            <a:r>
              <a:rPr lang="en-US" sz="3200" b="1" dirty="0" smtClean="0">
                <a:solidFill>
                  <a:srgbClr val="000000"/>
                </a:solidFill>
                <a:latin typeface="Arial" charset="0"/>
                <a:cs typeface="Arial" charset="0"/>
              </a:rPr>
              <a:t>Baldwin</a:t>
            </a:r>
            <a:r>
              <a:rPr lang="fr-FR" altLang="ja-JP" sz="3200" b="1" dirty="0" smtClean="0">
                <a:solidFill>
                  <a:srgbClr val="000000"/>
                </a:solidFill>
                <a:latin typeface="Arial" charset="0"/>
                <a:cs typeface="Arial" charset="0"/>
              </a:rPr>
              <a:t>'</a:t>
            </a:r>
            <a:r>
              <a:rPr lang="en-US" altLang="ja-JP" sz="3200" b="1" dirty="0" smtClean="0">
                <a:solidFill>
                  <a:srgbClr val="000000"/>
                </a:solidFill>
                <a:latin typeface="Arial" charset="0"/>
                <a:cs typeface="Arial" charset="0"/>
              </a:rPr>
              <a:t>s </a:t>
            </a:r>
            <a:r>
              <a:rPr lang="en-US" altLang="ja-JP" sz="3200" b="1" dirty="0">
                <a:solidFill>
                  <a:srgbClr val="000000"/>
                </a:solidFill>
                <a:latin typeface="Arial" charset="0"/>
                <a:cs typeface="Arial" charset="0"/>
              </a:rPr>
              <a:t>- Combo #1, #2 &amp; #4</a:t>
            </a:r>
            <a:endParaRPr lang="en-US" sz="3200" b="1" dirty="0">
              <a:solidFill>
                <a:srgbClr val="000000"/>
              </a:solidFill>
              <a:latin typeface="Arial" charset="0"/>
              <a:cs typeface="Arial" charset="0"/>
            </a:endParaRPr>
          </a:p>
        </p:txBody>
      </p:sp>
      <p:sp>
        <p:nvSpPr>
          <p:cNvPr id="701448" name="Rectangle 9"/>
          <p:cNvSpPr>
            <a:spLocks noGrp="1" noChangeArrowheads="1"/>
          </p:cNvSpPr>
          <p:nvPr>
            <p:ph type="title" idx="4294967295"/>
          </p:nvPr>
        </p:nvSpPr>
        <p:spPr>
          <a:xfrm>
            <a:off x="708025" y="457200"/>
            <a:ext cx="7772400" cy="584200"/>
          </a:xfrm>
          <a:solidFill>
            <a:schemeClr val="tx1"/>
          </a:solidFill>
          <a:ln w="57150" cap="flat">
            <a:solidFill>
              <a:schemeClr val="tx2"/>
            </a:solidFill>
            <a:miter lim="800000"/>
            <a:headEnd/>
            <a:tailEnd/>
          </a:ln>
        </p:spPr>
        <p:txBody>
          <a:bodyPr anchor="t">
            <a:spAutoFit/>
          </a:bodyPr>
          <a:lstStyle/>
          <a:p>
            <a:pPr>
              <a:spcBef>
                <a:spcPct val="50000"/>
              </a:spcBef>
            </a:pPr>
            <a:r>
              <a:rPr lang="en-US" sz="3200" b="1">
                <a:solidFill>
                  <a:srgbClr val="FFFFFF"/>
                </a:solidFill>
                <a:latin typeface="Arial" charset="0"/>
                <a:ea typeface="ＭＳ Ｐゴシック" charset="0"/>
              </a:rPr>
              <a:t>The Four Most Common Approaches</a:t>
            </a:r>
          </a:p>
        </p:txBody>
      </p:sp>
      <p:sp>
        <p:nvSpPr>
          <p:cNvPr id="9" name="Text Box 5"/>
          <p:cNvSpPr txBox="1">
            <a:spLocks noChangeArrowheads="1"/>
          </p:cNvSpPr>
          <p:nvPr/>
        </p:nvSpPr>
        <p:spPr bwMode="auto">
          <a:xfrm>
            <a:off x="8430448" y="7938"/>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326</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1207113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74083"/>
                                        </p:tgtEl>
                                        <p:attrNameLst>
                                          <p:attrName>style.visibility</p:attrName>
                                        </p:attrNameLst>
                                      </p:cBhvr>
                                      <p:to>
                                        <p:strVal val="visible"/>
                                      </p:to>
                                    </p:set>
                                    <p:anim calcmode="lin" valueType="num">
                                      <p:cBhvr>
                                        <p:cTn id="7" dur="500" fill="hold"/>
                                        <p:tgtEl>
                                          <p:spTgt spid="174083"/>
                                        </p:tgtEl>
                                        <p:attrNameLst>
                                          <p:attrName>ppt_w</p:attrName>
                                        </p:attrNameLst>
                                      </p:cBhvr>
                                      <p:tavLst>
                                        <p:tav tm="0">
                                          <p:val>
                                            <p:strVal val="2/3*#ppt_w"/>
                                          </p:val>
                                        </p:tav>
                                        <p:tav tm="100000">
                                          <p:val>
                                            <p:strVal val="#ppt_w"/>
                                          </p:val>
                                        </p:tav>
                                      </p:tavLst>
                                    </p:anim>
                                    <p:anim calcmode="lin" valueType="num">
                                      <p:cBhvr>
                                        <p:cTn id="8" dur="500" fill="hold"/>
                                        <p:tgtEl>
                                          <p:spTgt spid="17408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74085"/>
                                        </p:tgtEl>
                                        <p:attrNameLst>
                                          <p:attrName>style.visibility</p:attrName>
                                        </p:attrNameLst>
                                      </p:cBhvr>
                                      <p:to>
                                        <p:strVal val="visible"/>
                                      </p:to>
                                    </p:set>
                                    <p:anim calcmode="lin" valueType="num">
                                      <p:cBhvr>
                                        <p:cTn id="13" dur="500" fill="hold"/>
                                        <p:tgtEl>
                                          <p:spTgt spid="174085"/>
                                        </p:tgtEl>
                                        <p:attrNameLst>
                                          <p:attrName>ppt_w</p:attrName>
                                        </p:attrNameLst>
                                      </p:cBhvr>
                                      <p:tavLst>
                                        <p:tav tm="0">
                                          <p:val>
                                            <p:strVal val="2/3*#ppt_w"/>
                                          </p:val>
                                        </p:tav>
                                        <p:tav tm="100000">
                                          <p:val>
                                            <p:strVal val="#ppt_w"/>
                                          </p:val>
                                        </p:tav>
                                      </p:tavLst>
                                    </p:anim>
                                    <p:anim calcmode="lin" valueType="num">
                                      <p:cBhvr>
                                        <p:cTn id="14" dur="500" fill="hold"/>
                                        <p:tgtEl>
                                          <p:spTgt spid="174085"/>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74084"/>
                                        </p:tgtEl>
                                        <p:attrNameLst>
                                          <p:attrName>style.visibility</p:attrName>
                                        </p:attrNameLst>
                                      </p:cBhvr>
                                      <p:to>
                                        <p:strVal val="visible"/>
                                      </p:to>
                                    </p:set>
                                    <p:anim calcmode="lin" valueType="num">
                                      <p:cBhvr>
                                        <p:cTn id="19" dur="500" fill="hold"/>
                                        <p:tgtEl>
                                          <p:spTgt spid="174084"/>
                                        </p:tgtEl>
                                        <p:attrNameLst>
                                          <p:attrName>ppt_w</p:attrName>
                                        </p:attrNameLst>
                                      </p:cBhvr>
                                      <p:tavLst>
                                        <p:tav tm="0">
                                          <p:val>
                                            <p:strVal val="2/3*#ppt_w"/>
                                          </p:val>
                                        </p:tav>
                                        <p:tav tm="100000">
                                          <p:val>
                                            <p:strVal val="#ppt_w"/>
                                          </p:val>
                                        </p:tav>
                                      </p:tavLst>
                                    </p:anim>
                                    <p:anim calcmode="lin" valueType="num">
                                      <p:cBhvr>
                                        <p:cTn id="20" dur="500" fill="hold"/>
                                        <p:tgtEl>
                                          <p:spTgt spid="174084"/>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74086"/>
                                        </p:tgtEl>
                                        <p:attrNameLst>
                                          <p:attrName>style.visibility</p:attrName>
                                        </p:attrNameLst>
                                      </p:cBhvr>
                                      <p:to>
                                        <p:strVal val="visible"/>
                                      </p:to>
                                    </p:set>
                                    <p:anim calcmode="lin" valueType="num">
                                      <p:cBhvr>
                                        <p:cTn id="25" dur="500" fill="hold"/>
                                        <p:tgtEl>
                                          <p:spTgt spid="174086"/>
                                        </p:tgtEl>
                                        <p:attrNameLst>
                                          <p:attrName>ppt_w</p:attrName>
                                        </p:attrNameLst>
                                      </p:cBhvr>
                                      <p:tavLst>
                                        <p:tav tm="0">
                                          <p:val>
                                            <p:strVal val="2/3*#ppt_w"/>
                                          </p:val>
                                        </p:tav>
                                        <p:tav tm="100000">
                                          <p:val>
                                            <p:strVal val="#ppt_w"/>
                                          </p:val>
                                        </p:tav>
                                      </p:tavLst>
                                    </p:anim>
                                    <p:anim calcmode="lin" valueType="num">
                                      <p:cBhvr>
                                        <p:cTn id="26" dur="500" fill="hold"/>
                                        <p:tgtEl>
                                          <p:spTgt spid="174086"/>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2" presetClass="entr" presetSubtype="0" fill="hold" grpId="0" nodeType="clickEffect">
                                  <p:stCondLst>
                                    <p:cond delay="0"/>
                                  </p:stCondLst>
                                  <p:childTnLst>
                                    <p:set>
                                      <p:cBhvr>
                                        <p:cTn id="30" dur="1" fill="hold">
                                          <p:stCondLst>
                                            <p:cond delay="0"/>
                                          </p:stCondLst>
                                        </p:cTn>
                                        <p:tgtEl>
                                          <p:spTgt spid="174087"/>
                                        </p:tgtEl>
                                        <p:attrNameLst>
                                          <p:attrName>style.visibility</p:attrName>
                                        </p:attrNameLst>
                                      </p:cBhvr>
                                      <p:to>
                                        <p:strVal val="visible"/>
                                      </p:to>
                                    </p:set>
                                    <p:animScale>
                                      <p:cBhvr>
                                        <p:cTn id="31" dur="1000" decel="50000" fill="hold">
                                          <p:stCondLst>
                                            <p:cond delay="0"/>
                                          </p:stCondLst>
                                        </p:cTn>
                                        <p:tgtEl>
                                          <p:spTgt spid="17408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74087"/>
                                        </p:tgtEl>
                                        <p:attrNameLst>
                                          <p:attrName>ppt_x</p:attrName>
                                          <p:attrName>ppt_y</p:attrName>
                                        </p:attrNameLst>
                                      </p:cBhvr>
                                    </p:animMotion>
                                    <p:animEffect transition="in" filter="fade">
                                      <p:cBhvr>
                                        <p:cTn id="33" dur="1000"/>
                                        <p:tgtEl>
                                          <p:spTgt spid="174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animBg="1" autoUpdateAnimBg="0"/>
      <p:bldP spid="174084" grpId="0" animBg="1" autoUpdateAnimBg="0"/>
      <p:bldP spid="174085" grpId="0" animBg="1" autoUpdateAnimBg="0"/>
      <p:bldP spid="174086" grpId="0" animBg="1" autoUpdateAnimBg="0"/>
      <p:bldP spid="174087"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3490" name="Rectangle 1051"/>
          <p:cNvSpPr>
            <a:spLocks noGrp="1" noChangeArrowheads="1"/>
          </p:cNvSpPr>
          <p:nvPr>
            <p:ph type="title"/>
          </p:nvPr>
        </p:nvSpPr>
        <p:spPr>
          <a:xfrm>
            <a:off x="2133600" y="2209800"/>
            <a:ext cx="6019800" cy="762000"/>
          </a:xfrm>
        </p:spPr>
        <p:txBody>
          <a:bodyPr/>
          <a:lstStyle/>
          <a:p>
            <a:r>
              <a:rPr lang="en-US">
                <a:latin typeface="Times New Roman" charset="0"/>
                <a:ea typeface="ＭＳ Ｐゴシック" charset="0"/>
                <a:cs typeface="ＭＳ Ｐゴシック" charset="0"/>
              </a:rPr>
              <a:t>Revelation 11</a:t>
            </a:r>
          </a:p>
        </p:txBody>
      </p:sp>
      <p:pic>
        <p:nvPicPr>
          <p:cNvPr id="703493" name="Picture 1047" descr="leverdoor">
            <a:hlinkClick r:id="rId4"/>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36513" y="-26988"/>
            <a:ext cx="1446213" cy="2663826"/>
          </a:xfrm>
        </p:spPr>
      </p:pic>
      <p:sp>
        <p:nvSpPr>
          <p:cNvPr id="703491" name="WordArt 1043"/>
          <p:cNvSpPr>
            <a:spLocks noChangeArrowheads="1" noChangeShapeType="1" noTextEdit="1"/>
          </p:cNvSpPr>
          <p:nvPr/>
        </p:nvSpPr>
        <p:spPr bwMode="auto">
          <a:xfrm>
            <a:off x="2773363" y="188913"/>
            <a:ext cx="35131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703492" name="Text Box 1045"/>
          <p:cNvSpPr txBox="1">
            <a:spLocks noChangeArrowheads="1"/>
          </p:cNvSpPr>
          <p:nvPr/>
        </p:nvSpPr>
        <p:spPr bwMode="auto">
          <a:xfrm>
            <a:off x="1439863" y="984250"/>
            <a:ext cx="6445250" cy="6492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20000"/>
              </a:spcBef>
              <a:spcAft>
                <a:spcPct val="0"/>
              </a:spcAft>
            </a:pPr>
            <a:r>
              <a:rPr lang="en-US" sz="3600">
                <a:solidFill>
                  <a:srgbClr val="FFFFFF"/>
                </a:solidFill>
                <a:latin typeface="Arial" charset="0"/>
                <a:cs typeface="Arial" charset="0"/>
              </a:rPr>
              <a:t>A Test Case in Hermeneutics</a:t>
            </a:r>
          </a:p>
        </p:txBody>
      </p:sp>
      <p:sp>
        <p:nvSpPr>
          <p:cNvPr id="703494" name="Text Box 1050"/>
          <p:cNvSpPr txBox="1">
            <a:spLocks noChangeArrowheads="1"/>
          </p:cNvSpPr>
          <p:nvPr/>
        </p:nvSpPr>
        <p:spPr bwMode="auto">
          <a:xfrm>
            <a:off x="8399491" y="-26988"/>
            <a:ext cx="695270" cy="4638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329</a:t>
            </a:r>
            <a:endParaRPr lang="en-US" b="1" dirty="0">
              <a:solidFill>
                <a:srgbClr val="000000"/>
              </a:solidFill>
              <a:latin typeface="Arial" charset="0"/>
              <a:cs typeface="Arial" charset="0"/>
            </a:endParaRPr>
          </a:p>
        </p:txBody>
      </p:sp>
      <p:sp>
        <p:nvSpPr>
          <p:cNvPr id="166919" name="Rectangle 1044"/>
          <p:cNvSpPr txBox="1">
            <a:spLocks noChangeArrowheads="1"/>
          </p:cNvSpPr>
          <p:nvPr/>
        </p:nvSpPr>
        <p:spPr bwMode="auto">
          <a:xfrm>
            <a:off x="1447800" y="1905000"/>
            <a:ext cx="7632700" cy="4953000"/>
          </a:xfrm>
          <a:prstGeom prst="rect">
            <a:avLst/>
          </a:prstGeom>
          <a:solidFill>
            <a:schemeClr val="accent2">
              <a:lumMod val="50000"/>
            </a:schemeClr>
          </a:solidFill>
          <a:ln w="9525">
            <a:noFill/>
            <a:miter lim="800000"/>
            <a:headEnd/>
            <a:tailEnd/>
          </a:ln>
        </p:spPr>
        <p:txBody>
          <a:bodyPr/>
          <a:lstStyle/>
          <a:p>
            <a:pPr marL="174625" indent="7938" defTabSz="914400" eaLnBrk="0" fontAlgn="base" hangingPunct="0">
              <a:spcBef>
                <a:spcPct val="20000"/>
              </a:spcBef>
              <a:spcAft>
                <a:spcPct val="0"/>
              </a:spcAft>
              <a:defRPr/>
            </a:pPr>
            <a:r>
              <a:rPr lang="vi-VN" sz="2800" dirty="0" smtClean="0">
                <a:solidFill>
                  <a:srgbClr val="FFFFFF"/>
                </a:solidFill>
                <a:latin typeface="Arial" charset="0"/>
                <a:ea typeface="Arial" charset="0"/>
                <a:cs typeface="Arial" charset="0"/>
              </a:rPr>
              <a:t>Bấy giờ có người ban cho tôi một cây lau giống như cây gậy, và biểu tôi rằng: Hãy đứng dậy đo đền thờ Đức Chúa Trời, bàn thờ, và những kẻ thờ lạy tại đó. Còn sân ngoài đền thờ thì hãy để nó ra ngoài, đừng đo làm chi; vì chỗ đó đã phó cho dân ngoại, họ sẽ giày đạp thành thánh đủ bốn mươi hai tháng. </a:t>
            </a:r>
          </a:p>
          <a:p>
            <a:pPr marL="174625" indent="7938" defTabSz="914400" eaLnBrk="0" fontAlgn="base" hangingPunct="0">
              <a:spcBef>
                <a:spcPct val="20000"/>
              </a:spcBef>
              <a:spcAft>
                <a:spcPct val="0"/>
              </a:spcAft>
              <a:defRPr/>
            </a:pPr>
            <a:r>
              <a:rPr lang="vi-VN" sz="2800" dirty="0" smtClean="0">
                <a:solidFill>
                  <a:srgbClr val="FFFFFF"/>
                </a:solidFill>
                <a:latin typeface="Arial" charset="0"/>
                <a:ea typeface="Arial" charset="0"/>
                <a:cs typeface="Arial" charset="0"/>
              </a:rPr>
              <a:t>Ta sẽ cho hai người làm chứng ta mặc áo bao gai đi nói tiên tri trong một ngàn hai trăm sáu mươi ngày.</a:t>
            </a:r>
            <a:endParaRPr lang="en-US" sz="28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0658057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5538" name="Rectangle 99"/>
          <p:cNvSpPr>
            <a:spLocks noGrp="1" noChangeArrowheads="1"/>
          </p:cNvSpPr>
          <p:nvPr>
            <p:ph type="title"/>
          </p:nvPr>
        </p:nvSpPr>
        <p:spPr>
          <a:xfrm>
            <a:off x="685800" y="917575"/>
            <a:ext cx="7772400" cy="1143000"/>
          </a:xfrm>
        </p:spPr>
        <p:txBody>
          <a:bodyPr/>
          <a:lstStyle/>
          <a:p>
            <a:r>
              <a:rPr lang="en-US">
                <a:latin typeface="Times New Roman" charset="0"/>
                <a:ea typeface="ＭＳ Ｐゴシック" charset="0"/>
                <a:cs typeface="ＭＳ Ｐゴシック" charset="0"/>
              </a:rPr>
              <a:t>11:1 Measure</a:t>
            </a:r>
          </a:p>
        </p:txBody>
      </p:sp>
      <p:graphicFrame>
        <p:nvGraphicFramePr>
          <p:cNvPr id="120855" name="Group 23"/>
          <p:cNvGraphicFramePr>
            <a:graphicFrameLocks noGrp="1"/>
          </p:cNvGraphicFramePr>
          <p:nvPr>
            <p:ph sz="half" idx="1"/>
          </p:nvPr>
        </p:nvGraphicFramePr>
        <p:xfrm>
          <a:off x="34925" y="1125538"/>
          <a:ext cx="9109076" cy="5688012"/>
        </p:xfrm>
        <a:graphic>
          <a:graphicData uri="http://schemas.openxmlformats.org/drawingml/2006/table">
            <a:tbl>
              <a:tblPr/>
              <a:tblGrid>
                <a:gridCol w="2277269"/>
                <a:gridCol w="2278934"/>
                <a:gridCol w="2275604"/>
                <a:gridCol w="2277269"/>
              </a:tblGrid>
              <a:tr h="148838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Term or Expression</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Arial"/>
                          <a:ea typeface="ＭＳ Ｐゴシック" charset="0"/>
                          <a:cs typeface="Arial"/>
                        </a:rPr>
                        <a:t>Beale</a:t>
                      </a:r>
                      <a:endParaRPr kumimoji="0" lang="en-US" altLang="zh-CN" sz="2800" b="1" i="1"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bg1"/>
                          </a:solidFill>
                          <a:effectLst/>
                          <a:latin typeface="Arial"/>
                          <a:ea typeface="ＭＳ Ｐゴシック" charset="0"/>
                          <a:cs typeface="Arial"/>
                        </a:rPr>
                        <a:t>Symbolic</a:t>
                      </a:r>
                      <a:r>
                        <a:rPr kumimoji="0" lang="en-US" altLang="zh-CN" sz="2800" b="0" i="0" u="none" strike="noStrike" cap="none" normalizeH="0" baseline="0" dirty="0">
                          <a:ln>
                            <a:noFill/>
                          </a:ln>
                          <a:solidFill>
                            <a:schemeClr val="bg1"/>
                          </a:solidFill>
                          <a:effectLst/>
                          <a:latin typeface="Arial"/>
                          <a:ea typeface="ＭＳ Ｐゴシック" charset="0"/>
                          <a:cs typeface="Arial"/>
                        </a:rPr>
                        <a:t> </a:t>
                      </a:r>
                      <a:endParaRPr kumimoji="0" lang="en-US" sz="2800" b="0"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Osborne</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Symbolic-Literal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Arial"/>
                          <a:ea typeface="ＭＳ Ｐゴシック" charset="0"/>
                          <a:cs typeface="Arial"/>
                        </a:rPr>
                        <a:t>Thomas</a:t>
                      </a:r>
                      <a:endParaRPr kumimoji="0" lang="en-US" altLang="zh-CN" sz="2800" b="1" i="1" u="none" strike="noStrike" cap="none" normalizeH="0" baseline="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1" u="none" strike="noStrike" cap="none" normalizeH="0" baseline="0">
                          <a:ln>
                            <a:noFill/>
                          </a:ln>
                          <a:solidFill>
                            <a:schemeClr val="bg1"/>
                          </a:solidFill>
                          <a:effectLst/>
                          <a:latin typeface="Arial"/>
                          <a:ea typeface="ＭＳ Ｐゴシック" charset="0"/>
                          <a:cs typeface="Arial"/>
                        </a:rPr>
                        <a:t>Literal</a:t>
                      </a:r>
                      <a:r>
                        <a:rPr kumimoji="0" lang="en-US" altLang="zh-CN" sz="2800" b="0" i="0" u="none" strike="noStrike" cap="none" normalizeH="0" baseline="0">
                          <a:ln>
                            <a:noFill/>
                          </a:ln>
                          <a:solidFill>
                            <a:schemeClr val="bg1"/>
                          </a:solidFill>
                          <a:effectLst/>
                          <a:latin typeface="Arial"/>
                          <a:ea typeface="ＭＳ Ｐゴシック" charset="0"/>
                          <a:cs typeface="Arial"/>
                        </a:rPr>
                        <a:t> </a:t>
                      </a:r>
                      <a:endParaRPr kumimoji="0" lang="en-US" sz="2800" b="0" i="0" u="none" strike="noStrike" cap="none" normalizeH="0" baseline="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r>
              <a:tr h="419962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"measure" </a:t>
                      </a:r>
                      <a:endParaRPr kumimoji="0" lang="en-US" altLang="zh-CN" sz="2400" b="1" i="0" u="none" strike="noStrike" cap="none" normalizeH="0" baseline="0" dirty="0">
                        <a:ln>
                          <a:noFill/>
                        </a:ln>
                        <a:solidFill>
                          <a:schemeClr val="bg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a:ea typeface="ＭＳ Ｐゴシック" charset="0"/>
                          <a:cs typeface="Arial"/>
                        </a:rPr>
                        <a:t>(11:1) </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"the </a:t>
                      </a:r>
                      <a:r>
                        <a:rPr kumimoji="0" lang="en-US" altLang="zh-CN" sz="2400" b="1" i="0" u="none" strike="noStrike" cap="none" normalizeH="0" baseline="0" dirty="0">
                          <a:ln>
                            <a:noFill/>
                          </a:ln>
                          <a:solidFill>
                            <a:schemeClr val="bg1"/>
                          </a:solidFill>
                          <a:effectLst/>
                          <a:latin typeface="Arial"/>
                          <a:ea typeface="ＭＳ Ｐゴシック" charset="0"/>
                          <a:cs typeface="Arial"/>
                        </a:rPr>
                        <a:t>infallible promise of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God</a:t>
                      </a:r>
                      <a:r>
                        <a:rPr kumimoji="0" lang="fr-FR" altLang="zh-CN" sz="2400" b="1" i="0" u="none" strike="noStrike" cap="none" normalizeH="0" baseline="0" dirty="0" smtClean="0">
                          <a:ln>
                            <a:noFill/>
                          </a:ln>
                          <a:solidFill>
                            <a:schemeClr val="bg1"/>
                          </a:solidFill>
                          <a:effectLst/>
                          <a:latin typeface="Arial"/>
                          <a:ea typeface="ＭＳ Ｐゴシック" charset="0"/>
                          <a:cs typeface="Arial"/>
                        </a:rPr>
                        <a:t>'</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s </a:t>
                      </a:r>
                      <a:r>
                        <a:rPr kumimoji="0" lang="en-US" altLang="zh-CN" sz="2400" b="1" i="0" u="none" strike="noStrike" cap="none" normalizeH="0" baseline="0" dirty="0">
                          <a:ln>
                            <a:noFill/>
                          </a:ln>
                          <a:solidFill>
                            <a:schemeClr val="bg1"/>
                          </a:solidFill>
                          <a:effectLst/>
                          <a:latin typeface="Arial"/>
                          <a:ea typeface="ＭＳ Ｐゴシック" charset="0"/>
                          <a:cs typeface="Arial"/>
                        </a:rPr>
                        <a:t>future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presence"; "the </a:t>
                      </a:r>
                      <a:r>
                        <a:rPr kumimoji="0" lang="en-US" altLang="zh-CN" sz="2400" b="1" i="0" u="none" strike="noStrike" cap="none" normalizeH="0" baseline="0" dirty="0" err="1" smtClean="0">
                          <a:ln>
                            <a:noFill/>
                          </a:ln>
                          <a:solidFill>
                            <a:schemeClr val="bg1"/>
                          </a:solidFill>
                          <a:effectLst/>
                          <a:latin typeface="Arial"/>
                          <a:ea typeface="ＭＳ Ｐゴシック" charset="0"/>
                          <a:cs typeface="Arial"/>
                        </a:rPr>
                        <a:t>protec-tion</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 </a:t>
                      </a:r>
                      <a:r>
                        <a:rPr kumimoji="0" lang="en-US" altLang="zh-CN" sz="2400" b="1" i="0" u="none" strike="noStrike" cap="none" normalizeH="0" baseline="0" dirty="0">
                          <a:ln>
                            <a:noFill/>
                          </a:ln>
                          <a:solidFill>
                            <a:schemeClr val="bg1"/>
                          </a:solidFill>
                          <a:effectLst/>
                          <a:latin typeface="Arial"/>
                          <a:ea typeface="ＭＳ Ｐゴシック" charset="0"/>
                          <a:cs typeface="Arial"/>
                        </a:rPr>
                        <a:t>of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God</a:t>
                      </a:r>
                      <a:r>
                        <a:rPr kumimoji="0" lang="fr-FR" altLang="zh-CN" sz="2400" b="1" i="0" u="none" strike="noStrike" cap="none" normalizeH="0" baseline="0" dirty="0" smtClean="0">
                          <a:ln>
                            <a:noFill/>
                          </a:ln>
                          <a:solidFill>
                            <a:schemeClr val="bg1"/>
                          </a:solidFill>
                          <a:effectLst/>
                          <a:latin typeface="Arial"/>
                          <a:ea typeface="ＭＳ Ｐゴシック" charset="0"/>
                          <a:cs typeface="Arial"/>
                        </a:rPr>
                        <a:t>'</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s </a:t>
                      </a:r>
                      <a:r>
                        <a:rPr kumimoji="0" lang="en-US" altLang="zh-CN" sz="2400" b="1" i="0" u="none" strike="noStrike" cap="none" normalizeH="0" baseline="0" dirty="0" err="1" smtClean="0">
                          <a:ln>
                            <a:noFill/>
                          </a:ln>
                          <a:solidFill>
                            <a:schemeClr val="bg1"/>
                          </a:solidFill>
                          <a:effectLst/>
                          <a:latin typeface="Arial"/>
                          <a:ea typeface="ＭＳ Ｐゴシック" charset="0"/>
                          <a:cs typeface="Arial"/>
                        </a:rPr>
                        <a:t>eschatologi-cal</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 community"; "until </a:t>
                      </a:r>
                      <a:r>
                        <a:rPr kumimoji="0" lang="en-US" altLang="zh-CN" sz="2400" b="1" i="0" u="none" strike="noStrike" cap="none" normalizeH="0" baseline="0" dirty="0">
                          <a:ln>
                            <a:noFill/>
                          </a:ln>
                          <a:solidFill>
                            <a:schemeClr val="bg1"/>
                          </a:solidFill>
                          <a:effectLst/>
                          <a:latin typeface="Arial"/>
                          <a:ea typeface="ＭＳ Ｐゴシック" charset="0"/>
                          <a:cs typeface="Arial"/>
                        </a:rPr>
                        <a:t>the </a:t>
                      </a:r>
                      <a:r>
                        <a:rPr kumimoji="0" lang="en-US" altLang="zh-CN" sz="2400" b="1" i="0" u="none" strike="noStrike" cap="none" normalizeH="0" baseline="0" dirty="0" err="1" smtClean="0">
                          <a:ln>
                            <a:noFill/>
                          </a:ln>
                          <a:solidFill>
                            <a:schemeClr val="bg1"/>
                          </a:solidFill>
                          <a:effectLst/>
                          <a:latin typeface="Arial"/>
                          <a:ea typeface="ＭＳ Ｐゴシック" charset="0"/>
                          <a:cs typeface="Arial"/>
                        </a:rPr>
                        <a:t>parousia</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"preservation </a:t>
                      </a:r>
                      <a:r>
                        <a:rPr kumimoji="0" lang="en-US" altLang="zh-CN" sz="2400" b="1" i="0" u="none" strike="noStrike" cap="none" normalizeH="0" baseline="0" dirty="0">
                          <a:ln>
                            <a:noFill/>
                          </a:ln>
                          <a:solidFill>
                            <a:schemeClr val="bg1"/>
                          </a:solidFill>
                          <a:effectLst/>
                          <a:latin typeface="Arial"/>
                          <a:ea typeface="ＭＳ Ｐゴシック" charset="0"/>
                          <a:cs typeface="Arial"/>
                        </a:rPr>
                        <a:t>of the saints spiritually in the coming great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persecution"; "a </a:t>
                      </a:r>
                      <a:r>
                        <a:rPr kumimoji="0" lang="en-US" altLang="zh-CN" sz="2400" b="1" i="0" u="none" strike="noStrike" cap="none" normalizeH="0" baseline="0" dirty="0">
                          <a:ln>
                            <a:noFill/>
                          </a:ln>
                          <a:solidFill>
                            <a:schemeClr val="bg1"/>
                          </a:solidFill>
                          <a:effectLst/>
                          <a:latin typeface="Arial"/>
                          <a:ea typeface="ＭＳ Ｐゴシック" charset="0"/>
                          <a:cs typeface="Arial"/>
                        </a:rPr>
                        <a:t>prophetic anticipation of the final victory of the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church"</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Arial"/>
                          <a:ea typeface="ＭＳ Ｐゴシック" charset="0"/>
                          <a:cs typeface="Arial"/>
                        </a:rPr>
                        <a:t>"a </a:t>
                      </a:r>
                      <a:r>
                        <a:rPr kumimoji="0" lang="en-US" altLang="zh-CN" sz="2400" b="1" i="0" u="none" strike="noStrike" cap="none" normalizeH="0" baseline="0" dirty="0">
                          <a:ln>
                            <a:noFill/>
                          </a:ln>
                          <a:solidFill>
                            <a:schemeClr val="bg1"/>
                          </a:solidFill>
                          <a:effectLst/>
                          <a:latin typeface="Arial"/>
                          <a:ea typeface="ＭＳ Ｐゴシック" charset="0"/>
                          <a:cs typeface="Arial"/>
                        </a:rPr>
                        <a:t>mark of </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God</a:t>
                      </a:r>
                      <a:r>
                        <a:rPr kumimoji="0" lang="fr-FR" altLang="zh-CN" sz="2400" b="1" i="0" u="none" strike="noStrike" cap="none" normalizeH="0" baseline="0" dirty="0" smtClean="0">
                          <a:ln>
                            <a:noFill/>
                          </a:ln>
                          <a:solidFill>
                            <a:schemeClr val="bg1"/>
                          </a:solidFill>
                          <a:effectLst/>
                          <a:latin typeface="Arial"/>
                          <a:ea typeface="ＭＳ Ｐゴシック" charset="0"/>
                          <a:cs typeface="Arial"/>
                        </a:rPr>
                        <a:t>'</a:t>
                      </a:r>
                      <a:r>
                        <a:rPr kumimoji="0" lang="en-US" altLang="zh-CN" sz="2400" b="1" i="0" u="none" strike="noStrike" cap="none" normalizeH="0" baseline="0" dirty="0" smtClean="0">
                          <a:ln>
                            <a:noFill/>
                          </a:ln>
                          <a:solidFill>
                            <a:schemeClr val="bg1"/>
                          </a:solidFill>
                          <a:effectLst/>
                          <a:latin typeface="Arial"/>
                          <a:ea typeface="ＭＳ Ｐゴシック" charset="0"/>
                          <a:cs typeface="Arial"/>
                        </a:rPr>
                        <a:t>s favor"</a:t>
                      </a:r>
                      <a:endParaRPr kumimoji="0" lang="en-US" sz="2400" b="1" i="0" u="none" strike="noStrike" cap="none" normalizeH="0" baseline="0" dirty="0">
                        <a:ln>
                          <a:noFill/>
                        </a:ln>
                        <a:solidFill>
                          <a:schemeClr val="bg1"/>
                        </a:solidFill>
                        <a:effectLst/>
                        <a:latin typeface="Arial"/>
                        <a:ea typeface="ＭＳ Ｐゴシック" charset="0"/>
                        <a:cs typeface="Arial"/>
                      </a:endParaRPr>
                    </a:p>
                  </a:txBody>
                  <a:tcPr marL="90006" marR="90006" marT="46783" marB="46783"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pic>
        <p:nvPicPr>
          <p:cNvPr id="705557" name="Picture 91" descr="CarrieG-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52400" y="4076700"/>
            <a:ext cx="1533525" cy="2503488"/>
          </a:xfrm>
        </p:spPr>
      </p:pic>
      <p:sp>
        <p:nvSpPr>
          <p:cNvPr id="705556" name="WordArt 77"/>
          <p:cNvSpPr>
            <a:spLocks noChangeArrowheads="1" noChangeShapeType="1" noTextEdit="1"/>
          </p:cNvSpPr>
          <p:nvPr/>
        </p:nvSpPr>
        <p:spPr bwMode="auto">
          <a:xfrm>
            <a:off x="2700338" y="188913"/>
            <a:ext cx="3436937"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Arial Black"/>
                <a:ea typeface="Arial Black"/>
                <a:cs typeface="Arial Black"/>
              </a:rPr>
              <a:t>Revelation 11</a:t>
            </a:r>
          </a:p>
        </p:txBody>
      </p:sp>
      <p:sp>
        <p:nvSpPr>
          <p:cNvPr id="90135" name="Text Box 33"/>
          <p:cNvSpPr txBox="1">
            <a:spLocks noChangeArrowheads="1"/>
          </p:cNvSpPr>
          <p:nvPr/>
        </p:nvSpPr>
        <p:spPr bwMode="auto">
          <a:xfrm>
            <a:off x="8378853"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defTabSz="914400" eaLnBrk="0" fontAlgn="base" hangingPunct="0">
              <a:spcBef>
                <a:spcPct val="0"/>
              </a:spcBef>
              <a:spcAft>
                <a:spcPct val="0"/>
              </a:spcAft>
              <a:defRPr/>
            </a:pPr>
            <a:r>
              <a:rPr lang="en-US" sz="2400" b="1" dirty="0">
                <a:solidFill>
                  <a:srgbClr val="FFFFFF"/>
                </a:solidFill>
                <a:latin typeface="Arial"/>
                <a:ea typeface="ヒラギノ角ゴ Pro W3"/>
                <a:cs typeface="Arial"/>
              </a:rPr>
              <a:t>329</a:t>
            </a:r>
          </a:p>
        </p:txBody>
      </p:sp>
    </p:spTree>
    <p:extLst>
      <p:ext uri="{BB962C8B-B14F-4D97-AF65-F5344CB8AC3E}">
        <p14:creationId xmlns:p14="http://schemas.microsoft.com/office/powerpoint/2010/main" val="27394103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7_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6_Executiv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Metro">
  <a:themeElements>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Metro">
      <a:majorFont>
        <a:latin typeface="Consolas"/>
        <a:ea typeface="ＭＳ Ｐゴシック"/>
        <a:cs typeface="ＭＳ Ｐゴシック"/>
      </a:majorFont>
      <a:minorFont>
        <a:latin typeface="Corbe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3776</TotalTime>
  <Words>10419</Words>
  <Application>Microsoft Macintosh PowerPoint</Application>
  <PresentationFormat>On-screen Show (4:3)</PresentationFormat>
  <Paragraphs>1782</Paragraphs>
  <Slides>185</Slides>
  <Notes>123</Notes>
  <HiddenSlides>172</HiddenSlides>
  <MMClips>0</MMClips>
  <ScaleCrop>false</ScaleCrop>
  <HeadingPairs>
    <vt:vector size="4" baseType="variant">
      <vt:variant>
        <vt:lpstr>Theme</vt:lpstr>
      </vt:variant>
      <vt:variant>
        <vt:i4>39</vt:i4>
      </vt:variant>
      <vt:variant>
        <vt:lpstr>Slide Titles</vt:lpstr>
      </vt:variant>
      <vt:variant>
        <vt:i4>185</vt:i4>
      </vt:variant>
    </vt:vector>
  </HeadingPairs>
  <TitlesOfParts>
    <vt:vector size="224" baseType="lpstr">
      <vt:lpstr>7_Executive</vt:lpstr>
      <vt:lpstr>11_Default Design</vt:lpstr>
      <vt:lpstr>Clipboard</vt:lpstr>
      <vt:lpstr>預設簡報設計</vt:lpstr>
      <vt:lpstr>untitled 1</vt:lpstr>
      <vt:lpstr>21_Blank Presentation</vt:lpstr>
      <vt:lpstr>17_Office Theme</vt:lpstr>
      <vt:lpstr>3_Office Theme</vt:lpstr>
      <vt:lpstr>2_Default Design</vt:lpstr>
      <vt:lpstr>5_Blank Presentation</vt:lpstr>
      <vt:lpstr>4_Office Theme</vt:lpstr>
      <vt:lpstr>2_Metro</vt:lpstr>
      <vt:lpstr>10_Blank Presentation</vt:lpstr>
      <vt:lpstr>20_Default Design</vt:lpstr>
      <vt:lpstr>Crumple</vt:lpstr>
      <vt:lpstr>1_Blank Presentation</vt:lpstr>
      <vt:lpstr>Mountain</vt:lpstr>
      <vt:lpstr>1_Mountain</vt:lpstr>
      <vt:lpstr>2_Blank Presentation</vt:lpstr>
      <vt:lpstr>3_Default Design</vt:lpstr>
      <vt:lpstr>Default Design</vt:lpstr>
      <vt:lpstr>Blank Presentation</vt:lpstr>
      <vt:lpstr>1_Crumple</vt:lpstr>
      <vt:lpstr>4_Default Design</vt:lpstr>
      <vt:lpstr>Beam</vt:lpstr>
      <vt:lpstr>18_Office Theme</vt:lpstr>
      <vt:lpstr>6_Default Design</vt:lpstr>
      <vt:lpstr>5_Office Theme</vt:lpstr>
      <vt:lpstr>10_Office Theme</vt:lpstr>
      <vt:lpstr>1_untitled 1</vt:lpstr>
      <vt:lpstr>Radar</vt:lpstr>
      <vt:lpstr>1_Office Theme</vt:lpstr>
      <vt:lpstr>1_Beam</vt:lpstr>
      <vt:lpstr>Orbit</vt:lpstr>
      <vt:lpstr>3_Beam</vt:lpstr>
      <vt:lpstr>7_Blank Presentation</vt:lpstr>
      <vt:lpstr>7_Default Design</vt:lpstr>
      <vt:lpstr>8_Default Design</vt:lpstr>
      <vt:lpstr>5_Default Design</vt:lpstr>
      <vt:lpstr>Sự mặc thị</vt:lpstr>
      <vt:lpstr>Thailand • Mongolia • Myanmar • Indonesia</vt:lpstr>
      <vt:lpstr>The Griffith Family Sept 2014</vt:lpstr>
      <vt:lpstr>Kurt is our IT son</vt:lpstr>
      <vt:lpstr>Kurt is studying IT in Chicago</vt:lpstr>
      <vt:lpstr>Stephen the Pilot</vt:lpstr>
      <vt:lpstr>Stephen is a pilot with Horizon Air, Seattle</vt:lpstr>
      <vt:lpstr>Above Seattle</vt:lpstr>
      <vt:lpstr>Cara &amp; Kurt   •   Katie &amp; Stephen</vt:lpstr>
      <vt:lpstr>John at Biola University</vt:lpstr>
      <vt:lpstr>John is a graphic design major at Biola University in California</vt:lpstr>
      <vt:lpstr>Caleb  •  Brennen  •   Holly   •   John  •   Kelsey</vt:lpstr>
      <vt:lpstr>Our Mission Organization…</vt:lpstr>
      <vt:lpstr>WorldVenture Seminary Professors in Israel</vt:lpstr>
      <vt:lpstr>Susan &amp; Rick  at Mount of Olives</vt:lpstr>
      <vt:lpstr>Dead Sea Mud</vt:lpstr>
      <vt:lpstr>"Preach to every creature" (Mark 16:15)</vt:lpstr>
      <vt:lpstr>English</vt:lpstr>
      <vt:lpstr>Bahasa Indonesia</vt:lpstr>
      <vt:lpstr>Chinese (Mandarin)</vt:lpstr>
      <vt:lpstr>Our People</vt:lpstr>
      <vt:lpstr>SINGAPORE BIBLE COLLEGE</vt:lpstr>
      <vt:lpstr>SBC Courses I Teach</vt:lpstr>
      <vt:lpstr>biblestudydownloads.com</vt:lpstr>
      <vt:lpstr>Ministries God Gave Us</vt:lpstr>
      <vt:lpstr>Purpose</vt:lpstr>
      <vt:lpstr>Purpose</vt:lpstr>
      <vt:lpstr>Course Objectives</vt:lpstr>
      <vt:lpstr>Course Objectives</vt:lpstr>
      <vt:lpstr>Course Objectives</vt:lpstr>
      <vt:lpstr>Course Objectives</vt:lpstr>
      <vt:lpstr>Course Requirements</vt:lpstr>
      <vt:lpstr>Contacting Me</vt:lpstr>
      <vt:lpstr>Jesus, God's Righteousness 1/4</vt:lpstr>
      <vt:lpstr>Jesus, God's Righteousness 2/4</vt:lpstr>
      <vt:lpstr>Jesus, God's Righteousness 3/4</vt:lpstr>
      <vt:lpstr>Jesus, God's Righteousness 4/4</vt:lpstr>
      <vt:lpstr>A Muslim actor as Jesus Christ in Iran (29 April 2008)</vt:lpstr>
      <vt:lpstr>Jesus was relevant in the 1980s</vt:lpstr>
      <vt:lpstr>But Jesus became wimpy</vt:lpstr>
      <vt:lpstr>Here Jesus became a caveman</vt:lpstr>
      <vt:lpstr>Who is the Real King?</vt:lpstr>
      <vt:lpstr>Jesus is the Real King!</vt:lpstr>
      <vt:lpstr>What's the Title?</vt:lpstr>
      <vt:lpstr>Who was this "John"?</vt:lpstr>
      <vt:lpstr>What books did John write?</vt:lpstr>
      <vt:lpstr>Evidence for John the Apostle as Author</vt:lpstr>
      <vt:lpstr>When Did John Write Revelation?</vt:lpstr>
      <vt:lpstr>Domitian (AD 81-96)</vt:lpstr>
      <vt:lpstr>Was Jerusalem destroyed by this time?</vt:lpstr>
      <vt:lpstr>Tổng Quan Tân Ước </vt:lpstr>
      <vt:lpstr>Asia in the Roman Empire</vt:lpstr>
      <vt:lpstr>What did John see around him?</vt:lpstr>
      <vt:lpstr>Don't Look Down</vt:lpstr>
      <vt:lpstr>What causes you</vt:lpstr>
      <vt:lpstr>How can you look up to the LORD during your struggle?</vt:lpstr>
      <vt:lpstr>Revelation tells us to look up to…</vt:lpstr>
      <vt:lpstr>The Sovereignty of Jesus Christ</vt:lpstr>
      <vt:lpstr>Một Cảnh báo Stern(22:18-19)</vt:lpstr>
      <vt:lpstr>Revelation is the only NT book that deals primarily with the future</vt:lpstr>
      <vt:lpstr>" Bấy giờ tôi xây lại đặng xem  (1:12)</vt:lpstr>
      <vt:lpstr>So Many Symbols, Lah</vt:lpstr>
      <vt:lpstr>The Way Most People Interpret Revelation</vt:lpstr>
      <vt:lpstr>Why the Symbols?</vt:lpstr>
      <vt:lpstr>Revelation is the only apocalyptic NT writing</vt:lpstr>
      <vt:lpstr>Characteristics</vt:lpstr>
      <vt:lpstr>Revelation Summarizes Scripture</vt:lpstr>
      <vt:lpstr>Characteristics</vt:lpstr>
      <vt:lpstr>Characteristics</vt:lpstr>
      <vt:lpstr>Focus: The Return of Christ</vt:lpstr>
      <vt:lpstr>Keys to Unlock the Revelation</vt:lpstr>
      <vt:lpstr>Characteristics</vt:lpstr>
      <vt:lpstr>Characteristics</vt:lpstr>
      <vt:lpstr>Characteristics</vt:lpstr>
      <vt:lpstr>Revelation</vt:lpstr>
      <vt:lpstr>Paradise of Eden</vt:lpstr>
      <vt:lpstr>Four Views on Revelation 6–18</vt:lpstr>
      <vt:lpstr>Four Views on Revelation 6–18</vt:lpstr>
      <vt:lpstr>Do Interpretations Really Matter?</vt:lpstr>
      <vt:lpstr>Interpretive Views on Revelation</vt:lpstr>
      <vt:lpstr>Premillennialism</vt:lpstr>
      <vt:lpstr>Amillennialism</vt:lpstr>
      <vt:lpstr>Postmillennialism</vt:lpstr>
      <vt:lpstr>Is there a future for ethnic believing Israel?</vt:lpstr>
      <vt:lpstr>Pretribulational Premillennialism</vt:lpstr>
      <vt:lpstr>4 Interpretive Principles</vt:lpstr>
      <vt:lpstr>What happens when the normal use of language is not followed?</vt:lpstr>
      <vt:lpstr>200 million soldiers!</vt:lpstr>
      <vt:lpstr>4 Interpretive Principles</vt:lpstr>
      <vt:lpstr>75-Pound Hailstones</vt:lpstr>
      <vt:lpstr>4 Interpretive Principles</vt:lpstr>
      <vt:lpstr>The Number of</vt:lpstr>
      <vt:lpstr>Revelation Completion</vt:lpstr>
      <vt:lpstr>Revelation Completion</vt:lpstr>
      <vt:lpstr>Revelation Completion</vt:lpstr>
      <vt:lpstr>"But you can't take numbers literally in Revelation.  It's prophetic literature!"</vt:lpstr>
      <vt:lpstr>The Four Most Common Approaches</vt:lpstr>
      <vt:lpstr>Revelation 11</vt:lpstr>
      <vt:lpstr>11:1 Measure</vt:lpstr>
      <vt:lpstr>A Measuring Rod for Jerusalem (Zech. 2:1-4 NLT)</vt:lpstr>
      <vt:lpstr>11:1 Temple</vt:lpstr>
      <vt:lpstr>11:1 Altar</vt:lpstr>
      <vt:lpstr>The Tabernacle</vt:lpstr>
      <vt:lpstr>Solomon's Temple</vt:lpstr>
      <vt:lpstr>Solomon's Temple</vt:lpstr>
      <vt:lpstr>11:2 Gentiles</vt:lpstr>
      <vt:lpstr>11:2 Holy City</vt:lpstr>
      <vt:lpstr>11:2 Forty-Two Months</vt:lpstr>
      <vt:lpstr>The Two Olive Trees (11:4)</vt:lpstr>
      <vt:lpstr>11:3 Two Witnesses</vt:lpstr>
      <vt:lpstr>11:8 Great City</vt:lpstr>
      <vt:lpstr>11:11-12 Resurrect Two Witnesses</vt:lpstr>
      <vt:lpstr>Let's now put each view into paragraph form like the passage</vt:lpstr>
      <vt:lpstr>Symbolic Summary (Beale)</vt:lpstr>
      <vt:lpstr>Symbolic-Literal Summary (Osborne)</vt:lpstr>
      <vt:lpstr>Literal Summary (Thomas)</vt:lpstr>
      <vt:lpstr>Principle #2:</vt:lpstr>
      <vt:lpstr>Daniel</vt:lpstr>
      <vt:lpstr>Outline of Daniel</vt:lpstr>
      <vt:lpstr>Nations in Daniel 7</vt:lpstr>
      <vt:lpstr>Beast 1: Winged Lion (Babylon)</vt:lpstr>
      <vt:lpstr>Beast 2: Bear (Medo-Persia)</vt:lpstr>
      <vt:lpstr>Beast 3: Leopard (Greece)</vt:lpstr>
      <vt:lpstr>Beast 4: Terrifying (Rome)</vt:lpstr>
      <vt:lpstr>Little Horn on Beast 4 (Antichrist)</vt:lpstr>
      <vt:lpstr>Daniel's 70 Weeks  (Dan. 9:24-27)</vt:lpstr>
      <vt:lpstr>Dating Daniel's Seventy Weeks</vt:lpstr>
      <vt:lpstr>Chronology of the 70th "Week"</vt:lpstr>
      <vt:lpstr>Principle #3:</vt:lpstr>
      <vt:lpstr>The Recapitulation Approach</vt:lpstr>
      <vt:lpstr>Modified Recapitulation Approach</vt:lpstr>
      <vt:lpstr>Problems with Recapitulation</vt:lpstr>
      <vt:lpstr>Recapitulation Critiqued</vt:lpstr>
      <vt:lpstr>Do chapters 4–22 refer to the present age?</vt:lpstr>
      <vt:lpstr>Content of the Judgments</vt:lpstr>
      <vt:lpstr>Problems with Recapitulation</vt:lpstr>
      <vt:lpstr>Principle #4:</vt:lpstr>
      <vt:lpstr>Chronology of Revelation</vt:lpstr>
      <vt:lpstr>The Twofold Context of the Book</vt:lpstr>
      <vt:lpstr>Summing Up the Whole Book</vt:lpstr>
      <vt:lpstr>John at Patmos (1:9-10)</vt:lpstr>
      <vt:lpstr>Why should we know that Jesus rules the world?</vt:lpstr>
      <vt:lpstr>I. Reading and obeying this Revelation of Christ's sovereignty brings blessing (1:1-3). </vt:lpstr>
      <vt:lpstr>Christ's sovereignty over future events transmitted to John shows the prophecy as inspired (1:1-2) </vt:lpstr>
      <vt:lpstr>Characteristics</vt:lpstr>
      <vt:lpstr>We often look down…</vt:lpstr>
      <vt:lpstr>…so why should you look up and why worship Jesus during your struggle?</vt:lpstr>
      <vt:lpstr>II.  We should worship the triune God because Christ will soon return (1:4-8). </vt:lpstr>
      <vt:lpstr>PowerPoint Presentation</vt:lpstr>
      <vt:lpstr>Redemption in Christ (1:5b-6)</vt:lpstr>
      <vt:lpstr>Kìa, Ngài đến giữa những đám mây, mọi mắt sẽ trong thấy, cả đến những kẻ đã đâm Ngài cùng trông thấy; hết thảy các chi họ trong thế gian sẽ than khóc vì cớ Ngài. Quả thật vậy. A-men!</vt:lpstr>
      <vt:lpstr>The Repentance of Israel</vt:lpstr>
      <vt:lpstr>"Look!  He comes with the clouds of heaven.  And everyone will see him—  even those who pierced him.    And all the nations of the world will mourn for him.    Yes!  Amen!"</vt:lpstr>
      <vt:lpstr>Chúa là Đức Chúa Trời, Đấng Hiện Có, Đã Có, Và Còn Đến, là Đấng Toàn năng, phán rằng: Ta là An-pha và Ô-mê-ga.   (1:8 Viet).</vt:lpstr>
      <vt:lpstr>Why see Jesus clearly?</vt:lpstr>
      <vt:lpstr>III.  Seeing Christ glorified shows He can solve your problems (1:9-20). </vt:lpstr>
      <vt:lpstr>The Twofold Context of the Book</vt:lpstr>
      <vt:lpstr>The Island of Patmos</vt:lpstr>
      <vt:lpstr>Satellite Comparison of Singapore with Patmos</vt:lpstr>
      <vt:lpstr>The Tourist Island of Patmos</vt:lpstr>
      <vt:lpstr>Luxury Hotels on Patmos</vt:lpstr>
      <vt:lpstr>Monastery of St. John at Patmos</vt:lpstr>
      <vt:lpstr>John's View from the Top</vt:lpstr>
      <vt:lpstr>John's View from the Top</vt:lpstr>
      <vt:lpstr>"… Nhằm ngày của Chúa, …"  (1:10)</vt:lpstr>
      <vt:lpstr>The Day of the LORD</vt:lpstr>
      <vt:lpstr>John's vision of the glorified Christ proves He can handle the Church's internal and external problems  (1:12-16)</vt:lpstr>
      <vt:lpstr>" , Bấy giờ tôi xây lại đặng xem tiếng…“ (1:12)</vt:lpstr>
      <vt:lpstr>NOW…TO COMPLETE THE PORTRAIT…</vt:lpstr>
      <vt:lpstr>"… , và tiếng như tiếng nước lớn.  "  (1:15)</vt:lpstr>
      <vt:lpstr>Tay hữu người cầm bảy ngôi sao; miệng thò ra thanh gươm nhọn hai lưỡi và mặt như mặt trời khi soi sáng hết sức.   (1:16)</vt:lpstr>
      <vt:lpstr>OT Parallels to Jesus in Rev. 1:12-16</vt:lpstr>
      <vt:lpstr>Vừa thấy người, tôi ngã xuống chơn người như chết; nhưng người đặt tay hữu lên trên tôi, mà rằng: Đừng sợ chi, ta là Đấng trước hết và là Đấng sau cùng,  là Đấng Sống, ta đã chết, kìa nay ta sống đời đời, cầm chìa khóa của sự chết và âm phủ.   Rev 1:17,18</vt:lpstr>
      <vt:lpstr>PowerPoint Presentation</vt:lpstr>
      <vt:lpstr>Revelation</vt:lpstr>
      <vt:lpstr>What are the 7 Stars &amp; 7 Lampstands (1:20 NLT)?</vt:lpstr>
      <vt:lpstr>Revealing the sovereignty of Jesus Christ helped convince the seven churches in Asia that Christ could conquer their internal compromise and external opposition </vt:lpstr>
      <vt:lpstr>Jesus rules the world!   So he can handle your puny problem. </vt:lpstr>
      <vt:lpstr>Why should we know that Jesus rules the world?</vt:lpstr>
      <vt:lpstr>What's your view of Jesus?</vt:lpstr>
      <vt:lpstr>tường bằng lửa(Zech. 2:4-5 NLT)</vt:lpstr>
      <vt:lpstr>chơn đèn  &amp; cây ô-li-ve  (Zech. 4:1-14)</vt:lpstr>
      <vt:lpstr>chơn đèn  &amp; cây ô-li-ve  (Zech. 4:1-14)</vt:lpstr>
      <vt:lpstr>Tân Ước Lược Khảo—biblestudydownloads.com</vt:lpstr>
      <vt:lpstr>Black</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Dr Rick Griffith</dc:creator>
  <cp:lastModifiedBy>Rick Griffith</cp:lastModifiedBy>
  <cp:revision>94</cp:revision>
  <dcterms:created xsi:type="dcterms:W3CDTF">2012-06-24T13:32:43Z</dcterms:created>
  <dcterms:modified xsi:type="dcterms:W3CDTF">2015-12-12T04:46:32Z</dcterms:modified>
</cp:coreProperties>
</file>